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1745" r:id="rId27"/>
    <p:sldId id="1746" r:id="rId28"/>
    <p:sldId id="1747" r:id="rId29"/>
    <p:sldId id="1748" r:id="rId30"/>
    <p:sldId id="1749" r:id="rId31"/>
    <p:sldId id="1750" r:id="rId32"/>
    <p:sldId id="1751" r:id="rId33"/>
    <p:sldId id="1752" r:id="rId34"/>
    <p:sldId id="1753" r:id="rId35"/>
    <p:sldId id="1754" r:id="rId36"/>
    <p:sldId id="1755" r:id="rId37"/>
    <p:sldId id="1756" r:id="rId38"/>
  </p:sldIdLst>
  <p:sldSz cx="18288000" cy="10287000"/>
  <p:notesSz cx="6858000" cy="9144000"/>
  <p:embeddedFontLst>
    <p:embeddedFont>
      <p:font typeface="Amatic SC" panose="00000500000000000000" pitchFamily="2" charset="-79"/>
      <p:regular r:id="rId40"/>
      <p:bold r:id="rId41"/>
    </p:embeddedFont>
    <p:embeddedFont>
      <p:font typeface="Arimo" panose="020B0604020202020204" charset="0"/>
      <p:regular r:id="rId42"/>
    </p:embeddedFont>
    <p:embeddedFont>
      <p:font typeface="Arimo Bold" panose="020B0604020202020204" charset="0"/>
      <p:regular r:id="rId43"/>
    </p:embeddedFont>
    <p:embeddedFont>
      <p:font typeface="Calibri" panose="020F0502020204030204" pitchFamily="34" charset="0"/>
      <p:regular r:id="rId44"/>
      <p:bold r:id="rId45"/>
      <p:italic r:id="rId46"/>
      <p:boldItalic r:id="rId47"/>
    </p:embeddedFont>
    <p:embeddedFont>
      <p:font typeface="Lato" panose="020F0502020204030203" pitchFamily="34" charset="0"/>
      <p:regular r:id="rId48"/>
      <p:bold r:id="rId49"/>
      <p:italic r:id="rId50"/>
      <p:boldItalic r:id="rId51"/>
    </p:embeddedFont>
    <p:embeddedFont>
      <p:font typeface="Lato Black" panose="020F0502020204030203" pitchFamily="34" charset="0"/>
      <p:bold r:id="rId52"/>
      <p:boldItalic r:id="rId53"/>
    </p:embeddedFont>
    <p:embeddedFont>
      <p:font typeface="Montserrat" panose="00000500000000000000" pitchFamily="2" charset="0"/>
      <p:regular r:id="rId54"/>
      <p:bold r:id="rId55"/>
      <p:italic r:id="rId56"/>
      <p:boldItalic r:id="rId57"/>
    </p:embeddedFont>
    <p:embeddedFont>
      <p:font typeface="Montserrat Bold" panose="00000800000000000000" charset="0"/>
      <p:regular r:id="rId58"/>
    </p:embeddedFont>
    <p:embeddedFont>
      <p:font typeface="Open Sans Light" panose="020B0306030504020204" pitchFamily="34" charset="0"/>
      <p:regular r:id="rId59"/>
      <p:italic r:id="rId60"/>
    </p:embeddedFont>
    <p:embeddedFont>
      <p:font typeface="Roboto Medium" panose="02000000000000000000" pitchFamily="2" charset="0"/>
      <p:regular r:id="rId61"/>
      <p:italic r:id="rId62"/>
    </p:embeddedFont>
    <p:embeddedFont>
      <p:font typeface="Source Sans Pro" panose="020B0503030403020204" pitchFamily="34" charset="0"/>
      <p:regular r:id="rId63"/>
      <p:bold r:id="rId64"/>
      <p:italic r:id="rId65"/>
      <p:boldItalic r:id="rId6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1" autoAdjust="0"/>
    <p:restoredTop sz="94844" autoAdjust="0"/>
  </p:normalViewPr>
  <p:slideViewPr>
    <p:cSldViewPr>
      <p:cViewPr varScale="1">
        <p:scale>
          <a:sx n="44" d="100"/>
          <a:sy n="44" d="100"/>
        </p:scale>
        <p:origin x="882"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font" Target="fonts/font3.fntdata"/><Relationship Id="rId47" Type="http://schemas.openxmlformats.org/officeDocument/2006/relationships/font" Target="fonts/font8.fntdata"/><Relationship Id="rId63" Type="http://schemas.openxmlformats.org/officeDocument/2006/relationships/font" Target="fonts/font24.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font" Target="fonts/font19.fntdata"/><Relationship Id="rId66" Type="http://schemas.openxmlformats.org/officeDocument/2006/relationships/font" Target="fonts/font27.fntdata"/><Relationship Id="rId5" Type="http://schemas.openxmlformats.org/officeDocument/2006/relationships/slide" Target="slides/slide4.xml"/><Relationship Id="rId61" Type="http://schemas.openxmlformats.org/officeDocument/2006/relationships/font" Target="fonts/font22.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64" Type="http://schemas.openxmlformats.org/officeDocument/2006/relationships/font" Target="fonts/font25.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59" Type="http://schemas.openxmlformats.org/officeDocument/2006/relationships/font" Target="fonts/font20.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font" Target="fonts/font15.fntdata"/><Relationship Id="rId62" Type="http://schemas.openxmlformats.org/officeDocument/2006/relationships/font" Target="fonts/font23.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font" Target="fonts/font18.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font" Target="fonts/font21.fntdata"/><Relationship Id="rId65" Type="http://schemas.openxmlformats.org/officeDocument/2006/relationships/font" Target="fonts/font26.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font" Target="fonts/font11.fntdata"/><Relationship Id="rId55"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1/16/2024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sv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33.png"/><Relationship Id="rId4" Type="http://schemas.openxmlformats.org/officeDocument/2006/relationships/image" Target="../media/image32.sv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5.png"/><Relationship Id="rId7"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6.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70" y="3810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3"/>
            <a:stretch>
              <a:fillRect r="-77"/>
            </a:stretch>
          </a:blipFill>
        </p:spPr>
      </p:sp>
      <p:sp>
        <p:nvSpPr>
          <p:cNvPr id="3" name="Freeform 3"/>
          <p:cNvSpPr/>
          <p:nvPr/>
        </p:nvSpPr>
        <p:spPr>
          <a:xfrm>
            <a:off x="-270" y="7372890"/>
            <a:ext cx="18288180" cy="2914920"/>
          </a:xfrm>
          <a:custGeom>
            <a:avLst/>
            <a:gdLst/>
            <a:ahLst/>
            <a:cxnLst/>
            <a:rect l="l" t="t" r="r" b="b"/>
            <a:pathLst>
              <a:path w="18288180" h="2914920">
                <a:moveTo>
                  <a:pt x="0" y="0"/>
                </a:moveTo>
                <a:lnTo>
                  <a:pt x="18288180" y="0"/>
                </a:lnTo>
                <a:lnTo>
                  <a:pt x="18288180" y="2914920"/>
                </a:lnTo>
                <a:lnTo>
                  <a:pt x="0" y="2914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8927370" y="8125349"/>
            <a:ext cx="7772400" cy="1410001"/>
          </a:xfrm>
          <a:prstGeom prst="rect">
            <a:avLst/>
          </a:prstGeom>
        </p:spPr>
        <p:txBody>
          <a:bodyPr wrap="square" lIns="0" tIns="0" rIns="0" bIns="0" rtlCol="0" anchor="t">
            <a:spAutoFit/>
          </a:bodyPr>
          <a:lstStyle/>
          <a:p>
            <a:pPr algn="l">
              <a:lnSpc>
                <a:spcPts val="10692"/>
              </a:lnSpc>
            </a:pPr>
            <a:r>
              <a:rPr lang="fa-IR" sz="9900" spc="898" dirty="0">
                <a:solidFill>
                  <a:srgbClr val="FFC929"/>
                </a:solidFill>
                <a:latin typeface="Arimo"/>
                <a:cs typeface="B Nazanin" panose="00000700000000000000" pitchFamily="2" charset="-78"/>
              </a:rPr>
              <a:t>تم : اهرام مصر</a:t>
            </a:r>
            <a:endParaRPr lang="en-US" sz="9900" spc="898" dirty="0">
              <a:solidFill>
                <a:srgbClr val="FFC929"/>
              </a:solidFill>
              <a:latin typeface="Arimo"/>
              <a:cs typeface="B Nazanin" panose="00000700000000000000" pitchFamily="2" charset="-78"/>
            </a:endParaRPr>
          </a:p>
        </p:txBody>
      </p:sp>
      <p:sp>
        <p:nvSpPr>
          <p:cNvPr id="5" name="TextBox 5"/>
          <p:cNvSpPr txBox="1"/>
          <p:nvPr/>
        </p:nvSpPr>
        <p:spPr>
          <a:xfrm>
            <a:off x="5610510" y="9615353"/>
            <a:ext cx="7066620" cy="423193"/>
          </a:xfrm>
          <a:prstGeom prst="rect">
            <a:avLst/>
          </a:prstGeom>
        </p:spPr>
        <p:txBody>
          <a:bodyPr lIns="0" tIns="0" rIns="0" bIns="0" rtlCol="0" anchor="t">
            <a:spAutoFit/>
          </a:bodyPr>
          <a:lstStyle/>
          <a:p>
            <a:pPr algn="ctr">
              <a:lnSpc>
                <a:spcPts val="3240"/>
              </a:lnSpc>
            </a:pPr>
            <a:r>
              <a:rPr lang="fa-IR" sz="3000" spc="942" dirty="0">
                <a:solidFill>
                  <a:srgbClr val="BFBFBF"/>
                </a:solidFill>
                <a:latin typeface="Montserrat"/>
                <a:cs typeface="B Nazanin" panose="00000700000000000000" pitchFamily="2" charset="-78"/>
              </a:rPr>
              <a:t>قالب پاورپوینت تاریخی</a:t>
            </a:r>
            <a:endParaRPr lang="en-US" sz="3000" spc="942" dirty="0">
              <a:solidFill>
                <a:srgbClr val="BFBFBF"/>
              </a:solidFill>
              <a:latin typeface="Montserrat"/>
              <a:cs typeface="B Nazanin"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635940" y="7417800"/>
            <a:ext cx="7508340" cy="2445285"/>
          </a:xfrm>
          <a:prstGeom prst="rect">
            <a:avLst/>
          </a:prstGeom>
        </p:spPr>
        <p:txBody>
          <a:bodyPr lIns="0" tIns="0" rIns="0" bIns="0" rtlCol="0" anchor="t">
            <a:spAutoFit/>
          </a:bodyPr>
          <a:lstStyle/>
          <a:p>
            <a:pPr algn="r">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3" name="TextBox 3"/>
          <p:cNvSpPr txBox="1"/>
          <p:nvPr/>
        </p:nvSpPr>
        <p:spPr>
          <a:xfrm>
            <a:off x="9635940" y="7002540"/>
            <a:ext cx="7508340" cy="320601"/>
          </a:xfrm>
          <a:prstGeom prst="rect">
            <a:avLst/>
          </a:prstGeom>
        </p:spPr>
        <p:txBody>
          <a:bodyPr lIns="0" tIns="0" rIns="0" bIns="0" rtlCol="0" anchor="t">
            <a:spAutoFit/>
          </a:bodyPr>
          <a:lstStyle/>
          <a:p>
            <a:pPr algn="r">
              <a:lnSpc>
                <a:spcPts val="2520"/>
              </a:lnSpc>
            </a:pPr>
            <a:r>
              <a:rPr lang="fa-IR" sz="2100" spc="29" dirty="0">
                <a:solidFill>
                  <a:srgbClr val="404040"/>
                </a:solidFill>
                <a:latin typeface="Montserrat Bold"/>
                <a:cs typeface="B Nazanin" panose="00000400000000000000" pitchFamily="2" charset="-78"/>
              </a:rPr>
              <a:t>مطالب شما در اینجا</a:t>
            </a:r>
            <a:endParaRPr lang="en-US" sz="2100" spc="29" dirty="0">
              <a:solidFill>
                <a:srgbClr val="404040"/>
              </a:solidFill>
              <a:latin typeface="Montserrat Bold"/>
              <a:cs typeface="B Nazanin" panose="00000400000000000000" pitchFamily="2" charset="-78"/>
            </a:endParaRPr>
          </a:p>
        </p:txBody>
      </p:sp>
      <p:sp>
        <p:nvSpPr>
          <p:cNvPr id="4" name="TextBox 4"/>
          <p:cNvSpPr txBox="1"/>
          <p:nvPr/>
        </p:nvSpPr>
        <p:spPr>
          <a:xfrm>
            <a:off x="12124440" y="1182656"/>
            <a:ext cx="5273280" cy="2731517"/>
          </a:xfrm>
          <a:prstGeom prst="rect">
            <a:avLst/>
          </a:prstGeom>
        </p:spPr>
        <p:txBody>
          <a:bodyPr lIns="0" tIns="0" rIns="0" bIns="0" rtlCol="0" anchor="t">
            <a:spAutoFit/>
          </a:bodyPr>
          <a:lstStyle/>
          <a:p>
            <a:pPr algn="r">
              <a:lnSpc>
                <a:spcPts val="7128"/>
              </a:lnSpc>
            </a:pPr>
            <a:r>
              <a:rPr lang="fa-IR" sz="5400" spc="448" dirty="0">
                <a:solidFill>
                  <a:srgbClr val="404040"/>
                </a:solidFill>
                <a:latin typeface="Arimo Bold"/>
                <a:cs typeface="B Nazanin" panose="00000400000000000000" pitchFamily="2" charset="-78"/>
              </a:rPr>
              <a:t>طراحی</a:t>
            </a:r>
            <a:endParaRPr lang="en-US" sz="5400" spc="448" dirty="0">
              <a:solidFill>
                <a:srgbClr val="404040"/>
              </a:solidFill>
              <a:latin typeface="Arimo Bold"/>
              <a:cs typeface="B Nazanin" panose="00000400000000000000" pitchFamily="2" charset="-78"/>
            </a:endParaRPr>
          </a:p>
          <a:p>
            <a:pPr algn="r">
              <a:lnSpc>
                <a:spcPts val="7128"/>
              </a:lnSpc>
            </a:pPr>
            <a:r>
              <a:rPr lang="fa-IR" sz="5400" spc="448" dirty="0">
                <a:solidFill>
                  <a:srgbClr val="404040"/>
                </a:solidFill>
                <a:latin typeface="Arimo Bold"/>
                <a:cs typeface="B Nazanin" panose="00000400000000000000" pitchFamily="2" charset="-78"/>
              </a:rPr>
              <a:t> اینفوگرافیک گرافیکی</a:t>
            </a:r>
            <a:endParaRPr lang="en-US" sz="5400" spc="448" dirty="0">
              <a:solidFill>
                <a:srgbClr val="404040"/>
              </a:solidFill>
              <a:latin typeface="Arimo Bold"/>
              <a:cs typeface="B Nazanin" panose="00000400000000000000" pitchFamily="2" charset="-78"/>
            </a:endParaRPr>
          </a:p>
        </p:txBody>
      </p:sp>
      <p:sp>
        <p:nvSpPr>
          <p:cNvPr id="5" name="TextBox 5"/>
          <p:cNvSpPr txBox="1"/>
          <p:nvPr/>
        </p:nvSpPr>
        <p:spPr>
          <a:xfrm>
            <a:off x="13225320" y="780300"/>
            <a:ext cx="415440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ارائه پاورپوینت مدرن</a:t>
            </a:r>
            <a:endParaRPr lang="en-US" sz="1800" spc="25" dirty="0">
              <a:solidFill>
                <a:srgbClr val="404040"/>
              </a:solidFill>
              <a:latin typeface="Montserrat Bold"/>
              <a:cs typeface="B Nazanin" panose="00000400000000000000" pitchFamily="2" charset="-78"/>
            </a:endParaRPr>
          </a:p>
        </p:txBody>
      </p:sp>
      <p:grpSp>
        <p:nvGrpSpPr>
          <p:cNvPr id="6" name="Group 6"/>
          <p:cNvGrpSpPr/>
          <p:nvPr/>
        </p:nvGrpSpPr>
        <p:grpSpPr>
          <a:xfrm rot="-5400000">
            <a:off x="9262080" y="4382640"/>
            <a:ext cx="542160" cy="3115260"/>
            <a:chOff x="0" y="0"/>
            <a:chExt cx="722880" cy="4153680"/>
          </a:xfrm>
        </p:grpSpPr>
        <p:sp>
          <p:nvSpPr>
            <p:cNvPr id="7" name="Freeform 7"/>
            <p:cNvSpPr/>
            <p:nvPr/>
          </p:nvSpPr>
          <p:spPr>
            <a:xfrm>
              <a:off x="0" y="0"/>
              <a:ext cx="722884" cy="4153662"/>
            </a:xfrm>
            <a:custGeom>
              <a:avLst/>
              <a:gdLst/>
              <a:ahLst/>
              <a:cxnLst/>
              <a:rect l="l" t="t" r="r" b="b"/>
              <a:pathLst>
                <a:path w="722884" h="4153662">
                  <a:moveTo>
                    <a:pt x="0" y="161671"/>
                  </a:moveTo>
                  <a:lnTo>
                    <a:pt x="722884" y="0"/>
                  </a:lnTo>
                  <a:lnTo>
                    <a:pt x="722884" y="4153662"/>
                  </a:lnTo>
                  <a:lnTo>
                    <a:pt x="709295" y="4153662"/>
                  </a:lnTo>
                  <a:cubicBezTo>
                    <a:pt x="588772" y="4081145"/>
                    <a:pt x="483870" y="4052570"/>
                    <a:pt x="0" y="3718179"/>
                  </a:cubicBezTo>
                  <a:lnTo>
                    <a:pt x="0" y="161671"/>
                  </a:lnTo>
                  <a:close/>
                </a:path>
              </a:pathLst>
            </a:custGeom>
            <a:solidFill>
              <a:srgbClr val="FFC929"/>
            </a:solidFill>
          </p:spPr>
        </p:sp>
      </p:grpSp>
      <p:grpSp>
        <p:nvGrpSpPr>
          <p:cNvPr id="8" name="Group 8"/>
          <p:cNvGrpSpPr/>
          <p:nvPr/>
        </p:nvGrpSpPr>
        <p:grpSpPr>
          <a:xfrm rot="-5400000">
            <a:off x="9262080" y="3840480"/>
            <a:ext cx="542160" cy="3115260"/>
            <a:chOff x="0" y="0"/>
            <a:chExt cx="722880" cy="4153680"/>
          </a:xfrm>
        </p:grpSpPr>
        <p:sp>
          <p:nvSpPr>
            <p:cNvPr id="9" name="Freeform 9"/>
            <p:cNvSpPr/>
            <p:nvPr/>
          </p:nvSpPr>
          <p:spPr>
            <a:xfrm>
              <a:off x="0" y="0"/>
              <a:ext cx="722884" cy="4153662"/>
            </a:xfrm>
            <a:custGeom>
              <a:avLst/>
              <a:gdLst/>
              <a:ahLst/>
              <a:cxnLst/>
              <a:rect l="l" t="t" r="r" b="b"/>
              <a:pathLst>
                <a:path w="722884" h="4153662">
                  <a:moveTo>
                    <a:pt x="0" y="0"/>
                  </a:moveTo>
                  <a:lnTo>
                    <a:pt x="722884" y="0"/>
                  </a:lnTo>
                  <a:lnTo>
                    <a:pt x="722884" y="4153662"/>
                  </a:lnTo>
                  <a:lnTo>
                    <a:pt x="709295" y="4153662"/>
                  </a:lnTo>
                  <a:cubicBezTo>
                    <a:pt x="672465" y="4036060"/>
                    <a:pt x="530606" y="3949446"/>
                    <a:pt x="361442" y="3949446"/>
                  </a:cubicBezTo>
                  <a:cubicBezTo>
                    <a:pt x="192278" y="3949446"/>
                    <a:pt x="50419" y="4036187"/>
                    <a:pt x="13589" y="4153662"/>
                  </a:cubicBezTo>
                  <a:lnTo>
                    <a:pt x="0" y="4153662"/>
                  </a:lnTo>
                  <a:close/>
                </a:path>
              </a:pathLst>
            </a:custGeom>
            <a:solidFill>
              <a:srgbClr val="F6B94C"/>
            </a:solidFill>
          </p:spPr>
        </p:sp>
      </p:grpSp>
      <p:grpSp>
        <p:nvGrpSpPr>
          <p:cNvPr id="10" name="Group 10"/>
          <p:cNvGrpSpPr/>
          <p:nvPr/>
        </p:nvGrpSpPr>
        <p:grpSpPr>
          <a:xfrm rot="-5400000">
            <a:off x="9262080" y="3297780"/>
            <a:ext cx="542160" cy="3115260"/>
            <a:chOff x="0" y="0"/>
            <a:chExt cx="722880" cy="4153680"/>
          </a:xfrm>
        </p:grpSpPr>
        <p:sp>
          <p:nvSpPr>
            <p:cNvPr id="11" name="Freeform 11"/>
            <p:cNvSpPr/>
            <p:nvPr/>
          </p:nvSpPr>
          <p:spPr>
            <a:xfrm>
              <a:off x="0" y="0"/>
              <a:ext cx="722884" cy="4153662"/>
            </a:xfrm>
            <a:custGeom>
              <a:avLst/>
              <a:gdLst/>
              <a:ahLst/>
              <a:cxnLst/>
              <a:rect l="l" t="t" r="r" b="b"/>
              <a:pathLst>
                <a:path w="722884" h="4153662">
                  <a:moveTo>
                    <a:pt x="0" y="0"/>
                  </a:moveTo>
                  <a:lnTo>
                    <a:pt x="722884" y="0"/>
                  </a:lnTo>
                  <a:lnTo>
                    <a:pt x="722884" y="4153662"/>
                  </a:lnTo>
                  <a:lnTo>
                    <a:pt x="709295" y="4153662"/>
                  </a:lnTo>
                  <a:cubicBezTo>
                    <a:pt x="672465" y="4036060"/>
                    <a:pt x="530606" y="3949446"/>
                    <a:pt x="361442" y="3949446"/>
                  </a:cubicBezTo>
                  <a:cubicBezTo>
                    <a:pt x="192278" y="3949446"/>
                    <a:pt x="50419" y="4036187"/>
                    <a:pt x="13589" y="4153662"/>
                  </a:cubicBezTo>
                  <a:lnTo>
                    <a:pt x="0" y="4153662"/>
                  </a:lnTo>
                  <a:close/>
                </a:path>
              </a:pathLst>
            </a:custGeom>
            <a:solidFill>
              <a:srgbClr val="D58237"/>
            </a:solidFill>
          </p:spPr>
        </p:sp>
      </p:grpSp>
      <p:grpSp>
        <p:nvGrpSpPr>
          <p:cNvPr id="12" name="Group 12"/>
          <p:cNvGrpSpPr/>
          <p:nvPr/>
        </p:nvGrpSpPr>
        <p:grpSpPr>
          <a:xfrm rot="-5400000">
            <a:off x="9244260" y="2759400"/>
            <a:ext cx="534600" cy="3115260"/>
            <a:chOff x="0" y="0"/>
            <a:chExt cx="712800" cy="4153680"/>
          </a:xfrm>
        </p:grpSpPr>
        <p:sp>
          <p:nvSpPr>
            <p:cNvPr id="13" name="Freeform 13"/>
            <p:cNvSpPr/>
            <p:nvPr/>
          </p:nvSpPr>
          <p:spPr>
            <a:xfrm>
              <a:off x="0" y="0"/>
              <a:ext cx="712851" cy="4153662"/>
            </a:xfrm>
            <a:custGeom>
              <a:avLst/>
              <a:gdLst/>
              <a:ahLst/>
              <a:cxnLst/>
              <a:rect l="l" t="t" r="r" b="b"/>
              <a:pathLst>
                <a:path w="712851" h="4153662">
                  <a:moveTo>
                    <a:pt x="0" y="0"/>
                  </a:moveTo>
                  <a:lnTo>
                    <a:pt x="712851" y="393446"/>
                  </a:lnTo>
                  <a:cubicBezTo>
                    <a:pt x="711835" y="1519174"/>
                    <a:pt x="710819" y="2679573"/>
                    <a:pt x="709803" y="3805301"/>
                  </a:cubicBezTo>
                  <a:cubicBezTo>
                    <a:pt x="453898" y="3961765"/>
                    <a:pt x="131953" y="4095623"/>
                    <a:pt x="13589" y="4153662"/>
                  </a:cubicBezTo>
                  <a:lnTo>
                    <a:pt x="0" y="4153662"/>
                  </a:lnTo>
                  <a:lnTo>
                    <a:pt x="0" y="0"/>
                  </a:lnTo>
                  <a:close/>
                </a:path>
              </a:pathLst>
            </a:custGeom>
            <a:solidFill>
              <a:srgbClr val="FFC929"/>
            </a:solidFill>
          </p:spPr>
        </p:sp>
      </p:grpSp>
      <p:grpSp>
        <p:nvGrpSpPr>
          <p:cNvPr id="14" name="Group 14"/>
          <p:cNvGrpSpPr/>
          <p:nvPr/>
        </p:nvGrpSpPr>
        <p:grpSpPr>
          <a:xfrm rot="-5400000">
            <a:off x="7150680" y="4823820"/>
            <a:ext cx="543780" cy="1161540"/>
            <a:chOff x="0" y="0"/>
            <a:chExt cx="725040" cy="1548720"/>
          </a:xfrm>
        </p:grpSpPr>
        <p:sp>
          <p:nvSpPr>
            <p:cNvPr id="15" name="Freeform 15"/>
            <p:cNvSpPr/>
            <p:nvPr/>
          </p:nvSpPr>
          <p:spPr>
            <a:xfrm>
              <a:off x="0" y="0"/>
              <a:ext cx="725043" cy="1548765"/>
            </a:xfrm>
            <a:custGeom>
              <a:avLst/>
              <a:gdLst/>
              <a:ahLst/>
              <a:cxnLst/>
              <a:rect l="l" t="t" r="r" b="b"/>
              <a:pathLst>
                <a:path w="725043" h="1548765">
                  <a:moveTo>
                    <a:pt x="267589" y="0"/>
                  </a:moveTo>
                  <a:cubicBezTo>
                    <a:pt x="389001" y="759587"/>
                    <a:pt x="18415" y="1068578"/>
                    <a:pt x="0" y="1537970"/>
                  </a:cubicBezTo>
                  <a:lnTo>
                    <a:pt x="725043" y="1548765"/>
                  </a:lnTo>
                  <a:cubicBezTo>
                    <a:pt x="720471" y="1129284"/>
                    <a:pt x="637540" y="658622"/>
                    <a:pt x="267589" y="0"/>
                  </a:cubicBezTo>
                  <a:close/>
                </a:path>
              </a:pathLst>
            </a:custGeom>
            <a:solidFill>
              <a:srgbClr val="F6B94C"/>
            </a:solidFill>
          </p:spPr>
        </p:sp>
      </p:grpSp>
      <p:sp>
        <p:nvSpPr>
          <p:cNvPr id="16" name="Freeform 16"/>
          <p:cNvSpPr/>
          <p:nvPr/>
        </p:nvSpPr>
        <p:spPr>
          <a:xfrm>
            <a:off x="6888510" y="5449950"/>
            <a:ext cx="1220400" cy="759780"/>
          </a:xfrm>
          <a:custGeom>
            <a:avLst/>
            <a:gdLst/>
            <a:ahLst/>
            <a:cxnLst/>
            <a:rect l="l" t="t" r="r" b="b"/>
            <a:pathLst>
              <a:path w="1220400" h="759780">
                <a:moveTo>
                  <a:pt x="0" y="0"/>
                </a:moveTo>
                <a:lnTo>
                  <a:pt x="1220400" y="0"/>
                </a:lnTo>
                <a:lnTo>
                  <a:pt x="1220400" y="759780"/>
                </a:lnTo>
                <a:lnTo>
                  <a:pt x="0" y="7597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17" name="Group 17"/>
          <p:cNvGrpSpPr/>
          <p:nvPr/>
        </p:nvGrpSpPr>
        <p:grpSpPr>
          <a:xfrm rot="-5400000">
            <a:off x="6491880" y="4349700"/>
            <a:ext cx="1279260" cy="1746360"/>
            <a:chOff x="0" y="0"/>
            <a:chExt cx="1705680" cy="2328480"/>
          </a:xfrm>
        </p:grpSpPr>
        <p:sp>
          <p:nvSpPr>
            <p:cNvPr id="18" name="Freeform 18"/>
            <p:cNvSpPr/>
            <p:nvPr/>
          </p:nvSpPr>
          <p:spPr>
            <a:xfrm>
              <a:off x="0" y="0"/>
              <a:ext cx="1705737" cy="2328418"/>
            </a:xfrm>
            <a:custGeom>
              <a:avLst/>
              <a:gdLst/>
              <a:ahLst/>
              <a:cxnLst/>
              <a:rect l="l" t="t" r="r" b="b"/>
              <a:pathLst>
                <a:path w="1705737" h="2328418">
                  <a:moveTo>
                    <a:pt x="1705737" y="2328418"/>
                  </a:moveTo>
                  <a:lnTo>
                    <a:pt x="972566" y="2298954"/>
                  </a:lnTo>
                  <a:cubicBezTo>
                    <a:pt x="964946" y="1820672"/>
                    <a:pt x="737870" y="961390"/>
                    <a:pt x="0" y="0"/>
                  </a:cubicBezTo>
                  <a:cubicBezTo>
                    <a:pt x="1064895" y="951484"/>
                    <a:pt x="1685163" y="1884934"/>
                    <a:pt x="1705737" y="2328418"/>
                  </a:cubicBezTo>
                  <a:close/>
                </a:path>
              </a:pathLst>
            </a:custGeom>
            <a:solidFill>
              <a:srgbClr val="D58237"/>
            </a:solidFill>
          </p:spPr>
        </p:sp>
      </p:grpSp>
      <p:sp>
        <p:nvSpPr>
          <p:cNvPr id="19" name="Freeform 19"/>
          <p:cNvSpPr/>
          <p:nvPr/>
        </p:nvSpPr>
        <p:spPr>
          <a:xfrm>
            <a:off x="5954310" y="4048650"/>
            <a:ext cx="2326320" cy="2123820"/>
          </a:xfrm>
          <a:custGeom>
            <a:avLst/>
            <a:gdLst/>
            <a:ahLst/>
            <a:cxnLst/>
            <a:rect l="l" t="t" r="r" b="b"/>
            <a:pathLst>
              <a:path w="2326320" h="2123820">
                <a:moveTo>
                  <a:pt x="0" y="0"/>
                </a:moveTo>
                <a:lnTo>
                  <a:pt x="2326320" y="0"/>
                </a:lnTo>
                <a:lnTo>
                  <a:pt x="2326320" y="2123820"/>
                </a:lnTo>
                <a:lnTo>
                  <a:pt x="0" y="21238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nvGrpSpPr>
          <p:cNvPr id="20" name="Group 20"/>
          <p:cNvGrpSpPr/>
          <p:nvPr/>
        </p:nvGrpSpPr>
        <p:grpSpPr>
          <a:xfrm rot="-5400000">
            <a:off x="1020600" y="4098600"/>
            <a:ext cx="2593080" cy="4643460"/>
            <a:chOff x="0" y="0"/>
            <a:chExt cx="3457440" cy="6191280"/>
          </a:xfrm>
        </p:grpSpPr>
        <p:sp>
          <p:nvSpPr>
            <p:cNvPr id="21" name="Freeform 21"/>
            <p:cNvSpPr/>
            <p:nvPr/>
          </p:nvSpPr>
          <p:spPr>
            <a:xfrm>
              <a:off x="-12827" y="0"/>
              <a:ext cx="3470275" cy="6191250"/>
            </a:xfrm>
            <a:custGeom>
              <a:avLst/>
              <a:gdLst/>
              <a:ahLst/>
              <a:cxnLst/>
              <a:rect l="l" t="t" r="r" b="b"/>
              <a:pathLst>
                <a:path w="3470275" h="6191250">
                  <a:moveTo>
                    <a:pt x="16383" y="0"/>
                  </a:moveTo>
                  <a:lnTo>
                    <a:pt x="3470275" y="0"/>
                  </a:lnTo>
                  <a:lnTo>
                    <a:pt x="3470275" y="6191250"/>
                  </a:lnTo>
                  <a:lnTo>
                    <a:pt x="21209" y="4725543"/>
                  </a:lnTo>
                  <a:cubicBezTo>
                    <a:pt x="0" y="2880360"/>
                    <a:pt x="27051" y="1871345"/>
                    <a:pt x="16383" y="0"/>
                  </a:cubicBezTo>
                  <a:close/>
                </a:path>
              </a:pathLst>
            </a:custGeom>
            <a:solidFill>
              <a:srgbClr val="A26022"/>
            </a:solidFill>
          </p:spPr>
        </p:sp>
      </p:grpSp>
      <p:sp>
        <p:nvSpPr>
          <p:cNvPr id="22" name="Freeform 22"/>
          <p:cNvSpPr/>
          <p:nvPr/>
        </p:nvSpPr>
        <p:spPr>
          <a:xfrm>
            <a:off x="3736425" y="4885565"/>
            <a:ext cx="2981340" cy="2567160"/>
          </a:xfrm>
          <a:custGeom>
            <a:avLst/>
            <a:gdLst/>
            <a:ahLst/>
            <a:cxnLst/>
            <a:rect l="l" t="t" r="r" b="b"/>
            <a:pathLst>
              <a:path w="2981340" h="2567160">
                <a:moveTo>
                  <a:pt x="0" y="0"/>
                </a:moveTo>
                <a:lnTo>
                  <a:pt x="2981340" y="0"/>
                </a:lnTo>
                <a:lnTo>
                  <a:pt x="2981340" y="2567160"/>
                </a:lnTo>
                <a:lnTo>
                  <a:pt x="0" y="25671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algn="l"/>
            <a:endParaRPr lang="en-US" dirty="0">
              <a:cs typeface="B Nazanin" panose="00000400000000000000" pitchFamily="2" charset="-78"/>
            </a:endParaRPr>
          </a:p>
        </p:txBody>
      </p:sp>
      <p:grpSp>
        <p:nvGrpSpPr>
          <p:cNvPr id="23" name="Group 23"/>
          <p:cNvGrpSpPr/>
          <p:nvPr/>
        </p:nvGrpSpPr>
        <p:grpSpPr>
          <a:xfrm rot="-5400000">
            <a:off x="474564" y="-522565"/>
            <a:ext cx="2590380" cy="3551580"/>
            <a:chOff x="0" y="0"/>
            <a:chExt cx="3453840" cy="4735440"/>
          </a:xfrm>
        </p:grpSpPr>
        <p:sp>
          <p:nvSpPr>
            <p:cNvPr id="24" name="Freeform 24"/>
            <p:cNvSpPr/>
            <p:nvPr/>
          </p:nvSpPr>
          <p:spPr>
            <a:xfrm>
              <a:off x="0" y="0"/>
              <a:ext cx="3453892" cy="4735449"/>
            </a:xfrm>
            <a:custGeom>
              <a:avLst/>
              <a:gdLst/>
              <a:ahLst/>
              <a:cxnLst/>
              <a:rect l="l" t="t" r="r" b="b"/>
              <a:pathLst>
                <a:path w="3453892" h="4735449">
                  <a:moveTo>
                    <a:pt x="3453892" y="0"/>
                  </a:moveTo>
                  <a:lnTo>
                    <a:pt x="0" y="0"/>
                  </a:lnTo>
                  <a:lnTo>
                    <a:pt x="0" y="4735449"/>
                  </a:lnTo>
                  <a:lnTo>
                    <a:pt x="3432683" y="3607562"/>
                  </a:lnTo>
                  <a:cubicBezTo>
                    <a:pt x="3439795" y="2404999"/>
                    <a:pt x="3446780" y="1202563"/>
                    <a:pt x="3453892" y="0"/>
                  </a:cubicBezTo>
                  <a:close/>
                </a:path>
              </a:pathLst>
            </a:custGeom>
            <a:solidFill>
              <a:srgbClr val="FFC929"/>
            </a:solidFill>
          </p:spPr>
        </p:sp>
      </p:grpSp>
      <p:sp>
        <p:nvSpPr>
          <p:cNvPr id="25" name="Freeform 25"/>
          <p:cNvSpPr/>
          <p:nvPr/>
        </p:nvSpPr>
        <p:spPr>
          <a:xfrm>
            <a:off x="2080048" y="659700"/>
            <a:ext cx="3990060" cy="5202360"/>
          </a:xfrm>
          <a:custGeom>
            <a:avLst/>
            <a:gdLst/>
            <a:ahLst/>
            <a:cxnLst/>
            <a:rect l="l" t="t" r="r" b="b"/>
            <a:pathLst>
              <a:path w="3990060" h="5202360">
                <a:moveTo>
                  <a:pt x="0" y="0"/>
                </a:moveTo>
                <a:lnTo>
                  <a:pt x="3990060" y="0"/>
                </a:lnTo>
                <a:lnTo>
                  <a:pt x="3990060" y="5202360"/>
                </a:lnTo>
                <a:lnTo>
                  <a:pt x="0" y="52023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grpSp>
        <p:nvGrpSpPr>
          <p:cNvPr id="26" name="Group 26"/>
          <p:cNvGrpSpPr/>
          <p:nvPr/>
        </p:nvGrpSpPr>
        <p:grpSpPr>
          <a:xfrm rot="-5400000">
            <a:off x="1020600" y="1529820"/>
            <a:ext cx="2590380" cy="4643460"/>
            <a:chOff x="0" y="0"/>
            <a:chExt cx="3453840" cy="6191280"/>
          </a:xfrm>
        </p:grpSpPr>
        <p:sp>
          <p:nvSpPr>
            <p:cNvPr id="27" name="Freeform 27"/>
            <p:cNvSpPr/>
            <p:nvPr/>
          </p:nvSpPr>
          <p:spPr>
            <a:xfrm>
              <a:off x="0" y="-127"/>
              <a:ext cx="3464433" cy="6191377"/>
            </a:xfrm>
            <a:custGeom>
              <a:avLst/>
              <a:gdLst/>
              <a:ahLst/>
              <a:cxnLst/>
              <a:rect l="l" t="t" r="r" b="b"/>
              <a:pathLst>
                <a:path w="3464433" h="6191377">
                  <a:moveTo>
                    <a:pt x="3453892" y="127"/>
                  </a:moveTo>
                  <a:lnTo>
                    <a:pt x="0" y="127"/>
                  </a:lnTo>
                  <a:lnTo>
                    <a:pt x="0" y="6191377"/>
                  </a:lnTo>
                  <a:lnTo>
                    <a:pt x="3443224" y="5273294"/>
                  </a:lnTo>
                  <a:cubicBezTo>
                    <a:pt x="3464433" y="3428111"/>
                    <a:pt x="3443224" y="1871472"/>
                    <a:pt x="3453765" y="0"/>
                  </a:cubicBezTo>
                  <a:close/>
                </a:path>
              </a:pathLst>
            </a:custGeom>
            <a:solidFill>
              <a:srgbClr val="F6B94C"/>
            </a:solidFill>
          </p:spPr>
        </p:sp>
      </p:grpSp>
      <p:sp>
        <p:nvSpPr>
          <p:cNvPr id="28" name="Freeform 28"/>
          <p:cNvSpPr/>
          <p:nvPr/>
        </p:nvSpPr>
        <p:spPr>
          <a:xfrm>
            <a:off x="3841962" y="2568212"/>
            <a:ext cx="2655180" cy="2771280"/>
          </a:xfrm>
          <a:custGeom>
            <a:avLst/>
            <a:gdLst/>
            <a:ahLst/>
            <a:cxnLst/>
            <a:rect l="l" t="t" r="r" b="b"/>
            <a:pathLst>
              <a:path w="2655180" h="2771280">
                <a:moveTo>
                  <a:pt x="0" y="0"/>
                </a:moveTo>
                <a:lnTo>
                  <a:pt x="2655180" y="0"/>
                </a:lnTo>
                <a:lnTo>
                  <a:pt x="2655180" y="2771280"/>
                </a:lnTo>
                <a:lnTo>
                  <a:pt x="0" y="277128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algn="l"/>
            <a:endParaRPr lang="en-US" dirty="0">
              <a:cs typeface="B Nazanin" panose="00000400000000000000" pitchFamily="2" charset="-78"/>
            </a:endParaRPr>
          </a:p>
        </p:txBody>
      </p:sp>
      <p:grpSp>
        <p:nvGrpSpPr>
          <p:cNvPr id="29" name="Group 29"/>
          <p:cNvGrpSpPr/>
          <p:nvPr/>
        </p:nvGrpSpPr>
        <p:grpSpPr>
          <a:xfrm rot="-5400000">
            <a:off x="482760" y="7216020"/>
            <a:ext cx="2590380" cy="3551580"/>
            <a:chOff x="0" y="0"/>
            <a:chExt cx="3453840" cy="4735440"/>
          </a:xfrm>
        </p:grpSpPr>
        <p:sp>
          <p:nvSpPr>
            <p:cNvPr id="30" name="Freeform 30"/>
            <p:cNvSpPr/>
            <p:nvPr/>
          </p:nvSpPr>
          <p:spPr>
            <a:xfrm>
              <a:off x="0" y="0"/>
              <a:ext cx="3453892" cy="4735449"/>
            </a:xfrm>
            <a:custGeom>
              <a:avLst/>
              <a:gdLst/>
              <a:ahLst/>
              <a:cxnLst/>
              <a:rect l="l" t="t" r="r" b="b"/>
              <a:pathLst>
                <a:path w="3453892" h="4735449">
                  <a:moveTo>
                    <a:pt x="0" y="0"/>
                  </a:moveTo>
                  <a:lnTo>
                    <a:pt x="3453892" y="0"/>
                  </a:lnTo>
                  <a:lnTo>
                    <a:pt x="3453892" y="4735449"/>
                  </a:lnTo>
                  <a:lnTo>
                    <a:pt x="21209" y="3607562"/>
                  </a:lnTo>
                  <a:cubicBezTo>
                    <a:pt x="14097" y="2404999"/>
                    <a:pt x="7112" y="1202563"/>
                    <a:pt x="0" y="0"/>
                  </a:cubicBezTo>
                  <a:close/>
                </a:path>
              </a:pathLst>
            </a:custGeom>
            <a:solidFill>
              <a:srgbClr val="FFC929"/>
            </a:solidFill>
          </p:spPr>
        </p:sp>
      </p:grpSp>
      <p:sp>
        <p:nvSpPr>
          <p:cNvPr id="31" name="Freeform 31"/>
          <p:cNvSpPr/>
          <p:nvPr/>
        </p:nvSpPr>
        <p:spPr>
          <a:xfrm>
            <a:off x="2178578" y="6028184"/>
            <a:ext cx="3690360" cy="4778460"/>
          </a:xfrm>
          <a:custGeom>
            <a:avLst/>
            <a:gdLst/>
            <a:ahLst/>
            <a:cxnLst/>
            <a:rect l="l" t="t" r="r" b="b"/>
            <a:pathLst>
              <a:path w="3690360" h="4778460">
                <a:moveTo>
                  <a:pt x="0" y="0"/>
                </a:moveTo>
                <a:lnTo>
                  <a:pt x="3690360" y="0"/>
                </a:lnTo>
                <a:lnTo>
                  <a:pt x="3690360" y="4778460"/>
                </a:lnTo>
                <a:lnTo>
                  <a:pt x="0" y="477846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grpSp>
        <p:nvGrpSpPr>
          <p:cNvPr id="32" name="Group 32"/>
          <p:cNvGrpSpPr/>
          <p:nvPr/>
        </p:nvGrpSpPr>
        <p:grpSpPr>
          <a:xfrm>
            <a:off x="3763260" y="6159240"/>
            <a:ext cx="368280" cy="368280"/>
            <a:chOff x="0" y="0"/>
            <a:chExt cx="491040" cy="491040"/>
          </a:xfrm>
        </p:grpSpPr>
        <p:sp>
          <p:nvSpPr>
            <p:cNvPr id="33" name="Freeform 33"/>
            <p:cNvSpPr/>
            <p:nvPr/>
          </p:nvSpPr>
          <p:spPr>
            <a:xfrm>
              <a:off x="0" y="0"/>
              <a:ext cx="491109" cy="491109"/>
            </a:xfrm>
            <a:custGeom>
              <a:avLst/>
              <a:gdLst/>
              <a:ahLst/>
              <a:cxnLst/>
              <a:rect l="l" t="t" r="r" b="b"/>
              <a:pathLst>
                <a:path w="491109" h="491109">
                  <a:moveTo>
                    <a:pt x="346583" y="278003"/>
                  </a:moveTo>
                  <a:cubicBezTo>
                    <a:pt x="343281" y="278003"/>
                    <a:pt x="340614" y="280670"/>
                    <a:pt x="340614" y="283972"/>
                  </a:cubicBezTo>
                  <a:lnTo>
                    <a:pt x="340614" y="307848"/>
                  </a:lnTo>
                  <a:cubicBezTo>
                    <a:pt x="340614" y="311150"/>
                    <a:pt x="343281" y="313817"/>
                    <a:pt x="346583" y="313817"/>
                  </a:cubicBezTo>
                  <a:lnTo>
                    <a:pt x="370586" y="313817"/>
                  </a:lnTo>
                  <a:cubicBezTo>
                    <a:pt x="373888" y="313817"/>
                    <a:pt x="376555" y="311150"/>
                    <a:pt x="376555" y="307848"/>
                  </a:cubicBezTo>
                  <a:lnTo>
                    <a:pt x="376555" y="283972"/>
                  </a:lnTo>
                  <a:cubicBezTo>
                    <a:pt x="376555" y="280670"/>
                    <a:pt x="373888" y="278003"/>
                    <a:pt x="370586" y="278003"/>
                  </a:cubicBezTo>
                  <a:close/>
                  <a:moveTo>
                    <a:pt x="313182" y="278003"/>
                  </a:moveTo>
                  <a:cubicBezTo>
                    <a:pt x="309880" y="278003"/>
                    <a:pt x="307213" y="280670"/>
                    <a:pt x="307213" y="283972"/>
                  </a:cubicBezTo>
                  <a:lnTo>
                    <a:pt x="307213" y="307848"/>
                  </a:lnTo>
                  <a:cubicBezTo>
                    <a:pt x="307213" y="311150"/>
                    <a:pt x="309880" y="313817"/>
                    <a:pt x="313182" y="313817"/>
                  </a:cubicBezTo>
                  <a:lnTo>
                    <a:pt x="337185" y="313817"/>
                  </a:lnTo>
                  <a:cubicBezTo>
                    <a:pt x="340487" y="313817"/>
                    <a:pt x="343154" y="311150"/>
                    <a:pt x="343154" y="307848"/>
                  </a:cubicBezTo>
                  <a:lnTo>
                    <a:pt x="343154" y="283972"/>
                  </a:lnTo>
                  <a:cubicBezTo>
                    <a:pt x="343154" y="280670"/>
                    <a:pt x="340487" y="278003"/>
                    <a:pt x="337185" y="278003"/>
                  </a:cubicBezTo>
                  <a:close/>
                  <a:moveTo>
                    <a:pt x="279781" y="278003"/>
                  </a:moveTo>
                  <a:cubicBezTo>
                    <a:pt x="276479" y="278003"/>
                    <a:pt x="273812" y="280670"/>
                    <a:pt x="273812" y="283972"/>
                  </a:cubicBezTo>
                  <a:lnTo>
                    <a:pt x="273812" y="307848"/>
                  </a:lnTo>
                  <a:cubicBezTo>
                    <a:pt x="273812" y="311150"/>
                    <a:pt x="276479" y="313817"/>
                    <a:pt x="279781" y="313817"/>
                  </a:cubicBezTo>
                  <a:lnTo>
                    <a:pt x="303784" y="313817"/>
                  </a:lnTo>
                  <a:cubicBezTo>
                    <a:pt x="307086" y="313817"/>
                    <a:pt x="309753" y="311150"/>
                    <a:pt x="309753" y="307848"/>
                  </a:cubicBezTo>
                  <a:lnTo>
                    <a:pt x="309753" y="283972"/>
                  </a:lnTo>
                  <a:cubicBezTo>
                    <a:pt x="309753" y="280670"/>
                    <a:pt x="307086" y="278003"/>
                    <a:pt x="303784" y="278003"/>
                  </a:cubicBezTo>
                  <a:close/>
                  <a:moveTo>
                    <a:pt x="109982" y="264922"/>
                  </a:moveTo>
                  <a:cubicBezTo>
                    <a:pt x="95885" y="264922"/>
                    <a:pt x="84582" y="276225"/>
                    <a:pt x="84582" y="290195"/>
                  </a:cubicBezTo>
                  <a:cubicBezTo>
                    <a:pt x="84582" y="304165"/>
                    <a:pt x="96012" y="315468"/>
                    <a:pt x="109982" y="315468"/>
                  </a:cubicBezTo>
                  <a:cubicBezTo>
                    <a:pt x="119507" y="315468"/>
                    <a:pt x="127889" y="310261"/>
                    <a:pt x="131826" y="302387"/>
                  </a:cubicBezTo>
                  <a:lnTo>
                    <a:pt x="183642" y="302387"/>
                  </a:lnTo>
                  <a:cubicBezTo>
                    <a:pt x="191135" y="302387"/>
                    <a:pt x="197231" y="296291"/>
                    <a:pt x="197231" y="288925"/>
                  </a:cubicBezTo>
                  <a:cubicBezTo>
                    <a:pt x="197231" y="281559"/>
                    <a:pt x="191135" y="275463"/>
                    <a:pt x="183642" y="275463"/>
                  </a:cubicBezTo>
                  <a:lnTo>
                    <a:pt x="129921" y="275463"/>
                  </a:lnTo>
                  <a:cubicBezTo>
                    <a:pt x="125603" y="269113"/>
                    <a:pt x="118237" y="265049"/>
                    <a:pt x="109855" y="265049"/>
                  </a:cubicBezTo>
                  <a:close/>
                  <a:moveTo>
                    <a:pt x="346583" y="211074"/>
                  </a:moveTo>
                  <a:cubicBezTo>
                    <a:pt x="343281" y="211074"/>
                    <a:pt x="340614" y="213741"/>
                    <a:pt x="340614" y="217043"/>
                  </a:cubicBezTo>
                  <a:lnTo>
                    <a:pt x="340614" y="240919"/>
                  </a:lnTo>
                  <a:cubicBezTo>
                    <a:pt x="340614" y="244221"/>
                    <a:pt x="343281" y="246888"/>
                    <a:pt x="346583" y="246888"/>
                  </a:cubicBezTo>
                  <a:lnTo>
                    <a:pt x="370586" y="246888"/>
                  </a:lnTo>
                  <a:cubicBezTo>
                    <a:pt x="373888" y="246888"/>
                    <a:pt x="376555" y="244221"/>
                    <a:pt x="376555" y="240919"/>
                  </a:cubicBezTo>
                  <a:lnTo>
                    <a:pt x="376555" y="216916"/>
                  </a:lnTo>
                  <a:cubicBezTo>
                    <a:pt x="376555" y="213614"/>
                    <a:pt x="373888" y="210947"/>
                    <a:pt x="370586" y="210947"/>
                  </a:cubicBezTo>
                  <a:close/>
                  <a:moveTo>
                    <a:pt x="313182" y="210947"/>
                  </a:moveTo>
                  <a:cubicBezTo>
                    <a:pt x="309880" y="210947"/>
                    <a:pt x="307213" y="213614"/>
                    <a:pt x="307213" y="216916"/>
                  </a:cubicBezTo>
                  <a:lnTo>
                    <a:pt x="307213" y="240792"/>
                  </a:lnTo>
                  <a:cubicBezTo>
                    <a:pt x="307213" y="244094"/>
                    <a:pt x="309880" y="246761"/>
                    <a:pt x="313182" y="246761"/>
                  </a:cubicBezTo>
                  <a:lnTo>
                    <a:pt x="337185" y="246761"/>
                  </a:lnTo>
                  <a:cubicBezTo>
                    <a:pt x="340487" y="246761"/>
                    <a:pt x="343154" y="244094"/>
                    <a:pt x="343154" y="240792"/>
                  </a:cubicBezTo>
                  <a:lnTo>
                    <a:pt x="343154" y="216916"/>
                  </a:lnTo>
                  <a:cubicBezTo>
                    <a:pt x="343154" y="213614"/>
                    <a:pt x="340487" y="210947"/>
                    <a:pt x="337185" y="210947"/>
                  </a:cubicBezTo>
                  <a:close/>
                  <a:moveTo>
                    <a:pt x="279781" y="210947"/>
                  </a:moveTo>
                  <a:cubicBezTo>
                    <a:pt x="276479" y="210947"/>
                    <a:pt x="273812" y="213614"/>
                    <a:pt x="273812" y="216916"/>
                  </a:cubicBezTo>
                  <a:lnTo>
                    <a:pt x="273812" y="240792"/>
                  </a:lnTo>
                  <a:cubicBezTo>
                    <a:pt x="273812" y="244094"/>
                    <a:pt x="276479" y="246761"/>
                    <a:pt x="279781" y="246761"/>
                  </a:cubicBezTo>
                  <a:lnTo>
                    <a:pt x="303784" y="246761"/>
                  </a:lnTo>
                  <a:cubicBezTo>
                    <a:pt x="307086" y="246761"/>
                    <a:pt x="309753" y="244094"/>
                    <a:pt x="309753" y="240792"/>
                  </a:cubicBezTo>
                  <a:lnTo>
                    <a:pt x="309753" y="216916"/>
                  </a:lnTo>
                  <a:cubicBezTo>
                    <a:pt x="309753" y="213614"/>
                    <a:pt x="307086" y="210947"/>
                    <a:pt x="303784" y="210947"/>
                  </a:cubicBezTo>
                  <a:close/>
                  <a:moveTo>
                    <a:pt x="129540" y="147320"/>
                  </a:moveTo>
                  <a:cubicBezTo>
                    <a:pt x="145796" y="147320"/>
                    <a:pt x="159004" y="160401"/>
                    <a:pt x="159004" y="176530"/>
                  </a:cubicBezTo>
                  <a:cubicBezTo>
                    <a:pt x="159004" y="192659"/>
                    <a:pt x="145796" y="205740"/>
                    <a:pt x="129540" y="205740"/>
                  </a:cubicBezTo>
                  <a:cubicBezTo>
                    <a:pt x="113284" y="205740"/>
                    <a:pt x="100076" y="192659"/>
                    <a:pt x="100076" y="176530"/>
                  </a:cubicBezTo>
                  <a:cubicBezTo>
                    <a:pt x="100076" y="160401"/>
                    <a:pt x="113284" y="147320"/>
                    <a:pt x="129540" y="147320"/>
                  </a:cubicBezTo>
                  <a:close/>
                  <a:moveTo>
                    <a:pt x="346710" y="144018"/>
                  </a:moveTo>
                  <a:cubicBezTo>
                    <a:pt x="343408" y="144018"/>
                    <a:pt x="340741" y="146685"/>
                    <a:pt x="340741" y="149987"/>
                  </a:cubicBezTo>
                  <a:lnTo>
                    <a:pt x="340741" y="173863"/>
                  </a:lnTo>
                  <a:cubicBezTo>
                    <a:pt x="340741" y="177165"/>
                    <a:pt x="343408" y="179832"/>
                    <a:pt x="346710" y="179832"/>
                  </a:cubicBezTo>
                  <a:lnTo>
                    <a:pt x="370713" y="179832"/>
                  </a:lnTo>
                  <a:cubicBezTo>
                    <a:pt x="374015" y="179832"/>
                    <a:pt x="376682" y="177165"/>
                    <a:pt x="376682" y="173863"/>
                  </a:cubicBezTo>
                  <a:lnTo>
                    <a:pt x="376682" y="149987"/>
                  </a:lnTo>
                  <a:cubicBezTo>
                    <a:pt x="376682" y="146685"/>
                    <a:pt x="374015" y="144018"/>
                    <a:pt x="370713" y="144018"/>
                  </a:cubicBezTo>
                  <a:close/>
                  <a:moveTo>
                    <a:pt x="313309" y="144018"/>
                  </a:moveTo>
                  <a:cubicBezTo>
                    <a:pt x="310007" y="144018"/>
                    <a:pt x="307340" y="146685"/>
                    <a:pt x="307340" y="149987"/>
                  </a:cubicBezTo>
                  <a:lnTo>
                    <a:pt x="307340" y="173863"/>
                  </a:lnTo>
                  <a:cubicBezTo>
                    <a:pt x="307340" y="177165"/>
                    <a:pt x="310007" y="179832"/>
                    <a:pt x="313309" y="179832"/>
                  </a:cubicBezTo>
                  <a:lnTo>
                    <a:pt x="337312" y="179832"/>
                  </a:lnTo>
                  <a:cubicBezTo>
                    <a:pt x="340614" y="179832"/>
                    <a:pt x="343281" y="177165"/>
                    <a:pt x="343281" y="173863"/>
                  </a:cubicBezTo>
                  <a:lnTo>
                    <a:pt x="343281" y="149987"/>
                  </a:lnTo>
                  <a:cubicBezTo>
                    <a:pt x="343281" y="146685"/>
                    <a:pt x="340614" y="144018"/>
                    <a:pt x="337312" y="144018"/>
                  </a:cubicBezTo>
                  <a:close/>
                  <a:moveTo>
                    <a:pt x="279908" y="144018"/>
                  </a:moveTo>
                  <a:cubicBezTo>
                    <a:pt x="276606" y="144018"/>
                    <a:pt x="273939" y="146685"/>
                    <a:pt x="273939" y="149987"/>
                  </a:cubicBezTo>
                  <a:lnTo>
                    <a:pt x="273939" y="173863"/>
                  </a:lnTo>
                  <a:cubicBezTo>
                    <a:pt x="273939" y="177165"/>
                    <a:pt x="276606" y="179832"/>
                    <a:pt x="279908" y="179832"/>
                  </a:cubicBezTo>
                  <a:lnTo>
                    <a:pt x="303911" y="179832"/>
                  </a:lnTo>
                  <a:cubicBezTo>
                    <a:pt x="307213" y="179832"/>
                    <a:pt x="309880" y="177165"/>
                    <a:pt x="309880" y="173863"/>
                  </a:cubicBezTo>
                  <a:lnTo>
                    <a:pt x="309880" y="149987"/>
                  </a:lnTo>
                  <a:cubicBezTo>
                    <a:pt x="309880" y="146685"/>
                    <a:pt x="307213" y="144018"/>
                    <a:pt x="303911" y="144018"/>
                  </a:cubicBezTo>
                  <a:close/>
                  <a:moveTo>
                    <a:pt x="201549" y="136271"/>
                  </a:moveTo>
                  <a:cubicBezTo>
                    <a:pt x="179197" y="136271"/>
                    <a:pt x="161036" y="154305"/>
                    <a:pt x="161036" y="176530"/>
                  </a:cubicBezTo>
                  <a:cubicBezTo>
                    <a:pt x="161036" y="198755"/>
                    <a:pt x="179197" y="216789"/>
                    <a:pt x="201549" y="216789"/>
                  </a:cubicBezTo>
                  <a:cubicBezTo>
                    <a:pt x="223901" y="216789"/>
                    <a:pt x="242062" y="198755"/>
                    <a:pt x="242062" y="176530"/>
                  </a:cubicBezTo>
                  <a:cubicBezTo>
                    <a:pt x="242062" y="154305"/>
                    <a:pt x="223901" y="136271"/>
                    <a:pt x="201549" y="136271"/>
                  </a:cubicBezTo>
                  <a:close/>
                  <a:moveTo>
                    <a:pt x="74168" y="46736"/>
                  </a:moveTo>
                  <a:lnTo>
                    <a:pt x="403098" y="46736"/>
                  </a:lnTo>
                  <a:cubicBezTo>
                    <a:pt x="415925" y="46736"/>
                    <a:pt x="426466" y="57150"/>
                    <a:pt x="426466" y="69850"/>
                  </a:cubicBezTo>
                  <a:lnTo>
                    <a:pt x="426466" y="381762"/>
                  </a:lnTo>
                  <a:cubicBezTo>
                    <a:pt x="426466" y="394589"/>
                    <a:pt x="416052" y="404876"/>
                    <a:pt x="403098" y="404876"/>
                  </a:cubicBezTo>
                  <a:lnTo>
                    <a:pt x="74168" y="404876"/>
                  </a:lnTo>
                  <a:cubicBezTo>
                    <a:pt x="61214" y="405003"/>
                    <a:pt x="50800" y="394589"/>
                    <a:pt x="50800" y="381762"/>
                  </a:cubicBezTo>
                  <a:lnTo>
                    <a:pt x="50800" y="69850"/>
                  </a:lnTo>
                  <a:cubicBezTo>
                    <a:pt x="50800" y="57023"/>
                    <a:pt x="61214" y="46736"/>
                    <a:pt x="74168" y="46736"/>
                  </a:cubicBezTo>
                  <a:close/>
                  <a:moveTo>
                    <a:pt x="58293" y="32766"/>
                  </a:moveTo>
                  <a:cubicBezTo>
                    <a:pt x="44196" y="32766"/>
                    <a:pt x="32766" y="44069"/>
                    <a:pt x="32766" y="58039"/>
                  </a:cubicBezTo>
                  <a:lnTo>
                    <a:pt x="32766" y="398780"/>
                  </a:lnTo>
                  <a:cubicBezTo>
                    <a:pt x="32766" y="412750"/>
                    <a:pt x="44196" y="424053"/>
                    <a:pt x="58293" y="424053"/>
                  </a:cubicBezTo>
                  <a:lnTo>
                    <a:pt x="418973" y="424053"/>
                  </a:lnTo>
                  <a:cubicBezTo>
                    <a:pt x="433070" y="424053"/>
                    <a:pt x="444500" y="412750"/>
                    <a:pt x="444500" y="398780"/>
                  </a:cubicBezTo>
                  <a:lnTo>
                    <a:pt x="444500" y="365760"/>
                  </a:lnTo>
                  <a:lnTo>
                    <a:pt x="450469" y="365760"/>
                  </a:lnTo>
                  <a:cubicBezTo>
                    <a:pt x="455803" y="365760"/>
                    <a:pt x="460248" y="361442"/>
                    <a:pt x="460248" y="356108"/>
                  </a:cubicBezTo>
                  <a:lnTo>
                    <a:pt x="460248" y="317246"/>
                  </a:lnTo>
                  <a:cubicBezTo>
                    <a:pt x="460248" y="311912"/>
                    <a:pt x="455930" y="307594"/>
                    <a:pt x="450469" y="307594"/>
                  </a:cubicBezTo>
                  <a:lnTo>
                    <a:pt x="444500" y="307594"/>
                  </a:lnTo>
                  <a:lnTo>
                    <a:pt x="444500" y="146685"/>
                  </a:lnTo>
                  <a:lnTo>
                    <a:pt x="450469" y="146685"/>
                  </a:lnTo>
                  <a:cubicBezTo>
                    <a:pt x="455803" y="146685"/>
                    <a:pt x="460248" y="142367"/>
                    <a:pt x="460248" y="137033"/>
                  </a:cubicBezTo>
                  <a:lnTo>
                    <a:pt x="460248" y="98171"/>
                  </a:lnTo>
                  <a:cubicBezTo>
                    <a:pt x="460248" y="92837"/>
                    <a:pt x="455930" y="88519"/>
                    <a:pt x="450469" y="88519"/>
                  </a:cubicBezTo>
                  <a:lnTo>
                    <a:pt x="444500" y="88519"/>
                  </a:lnTo>
                  <a:lnTo>
                    <a:pt x="444500" y="58039"/>
                  </a:lnTo>
                  <a:cubicBezTo>
                    <a:pt x="444500" y="44069"/>
                    <a:pt x="433070" y="32766"/>
                    <a:pt x="418973" y="32766"/>
                  </a:cubicBezTo>
                  <a:close/>
                  <a:moveTo>
                    <a:pt x="29464" y="0"/>
                  </a:moveTo>
                  <a:lnTo>
                    <a:pt x="461645" y="0"/>
                  </a:lnTo>
                  <a:cubicBezTo>
                    <a:pt x="477901" y="0"/>
                    <a:pt x="491109" y="13081"/>
                    <a:pt x="491109" y="29210"/>
                  </a:cubicBezTo>
                  <a:lnTo>
                    <a:pt x="491109" y="422529"/>
                  </a:lnTo>
                  <a:cubicBezTo>
                    <a:pt x="491109" y="432816"/>
                    <a:pt x="485775" y="441833"/>
                    <a:pt x="477647" y="447040"/>
                  </a:cubicBezTo>
                  <a:lnTo>
                    <a:pt x="466598" y="491109"/>
                  </a:lnTo>
                  <a:lnTo>
                    <a:pt x="374777" y="491109"/>
                  </a:lnTo>
                  <a:lnTo>
                    <a:pt x="364871" y="451739"/>
                  </a:lnTo>
                  <a:lnTo>
                    <a:pt x="128143" y="451739"/>
                  </a:lnTo>
                  <a:lnTo>
                    <a:pt x="118237" y="491109"/>
                  </a:lnTo>
                  <a:lnTo>
                    <a:pt x="26416" y="491109"/>
                  </a:lnTo>
                  <a:lnTo>
                    <a:pt x="15621" y="448183"/>
                  </a:lnTo>
                  <a:cubicBezTo>
                    <a:pt x="6350" y="443357"/>
                    <a:pt x="0" y="433578"/>
                    <a:pt x="0" y="422529"/>
                  </a:cubicBezTo>
                  <a:lnTo>
                    <a:pt x="0" y="29210"/>
                  </a:lnTo>
                  <a:cubicBezTo>
                    <a:pt x="0" y="13081"/>
                    <a:pt x="13208" y="0"/>
                    <a:pt x="29464" y="0"/>
                  </a:cubicBezTo>
                  <a:close/>
                </a:path>
              </a:pathLst>
            </a:custGeom>
            <a:solidFill>
              <a:srgbClr val="FFFFFF"/>
            </a:solidFill>
          </p:spPr>
        </p:sp>
      </p:grpSp>
      <p:grpSp>
        <p:nvGrpSpPr>
          <p:cNvPr id="34" name="Group 34"/>
          <p:cNvGrpSpPr/>
          <p:nvPr/>
        </p:nvGrpSpPr>
        <p:grpSpPr>
          <a:xfrm>
            <a:off x="3730320" y="3600180"/>
            <a:ext cx="434160" cy="434160"/>
            <a:chOff x="0" y="0"/>
            <a:chExt cx="578880" cy="578880"/>
          </a:xfrm>
        </p:grpSpPr>
        <p:sp>
          <p:nvSpPr>
            <p:cNvPr id="35" name="Freeform 35"/>
            <p:cNvSpPr/>
            <p:nvPr/>
          </p:nvSpPr>
          <p:spPr>
            <a:xfrm>
              <a:off x="-11430" y="-10287"/>
              <a:ext cx="591947" cy="589153"/>
            </a:xfrm>
            <a:custGeom>
              <a:avLst/>
              <a:gdLst/>
              <a:ahLst/>
              <a:cxnLst/>
              <a:rect l="l" t="t" r="r" b="b"/>
              <a:pathLst>
                <a:path w="591947" h="589153">
                  <a:moveTo>
                    <a:pt x="220980" y="313563"/>
                  </a:moveTo>
                  <a:lnTo>
                    <a:pt x="181229" y="288163"/>
                  </a:lnTo>
                  <a:lnTo>
                    <a:pt x="119253" y="375539"/>
                  </a:lnTo>
                  <a:cubicBezTo>
                    <a:pt x="82423" y="370840"/>
                    <a:pt x="49022" y="345694"/>
                    <a:pt x="17018" y="319278"/>
                  </a:cubicBezTo>
                  <a:cubicBezTo>
                    <a:pt x="0" y="291592"/>
                    <a:pt x="49530" y="247269"/>
                    <a:pt x="64389" y="213360"/>
                  </a:cubicBezTo>
                  <a:lnTo>
                    <a:pt x="24638" y="187960"/>
                  </a:lnTo>
                  <a:lnTo>
                    <a:pt x="165989" y="188722"/>
                  </a:lnTo>
                  <a:close/>
                  <a:moveTo>
                    <a:pt x="402082" y="41148"/>
                  </a:moveTo>
                  <a:cubicBezTo>
                    <a:pt x="341376" y="61595"/>
                    <a:pt x="315722" y="77216"/>
                    <a:pt x="293243" y="97790"/>
                  </a:cubicBezTo>
                  <a:lnTo>
                    <a:pt x="218567" y="206883"/>
                  </a:lnTo>
                  <a:lnTo>
                    <a:pt x="97790" y="133985"/>
                  </a:lnTo>
                  <a:cubicBezTo>
                    <a:pt x="126111" y="95631"/>
                    <a:pt x="155956" y="42799"/>
                    <a:pt x="187706" y="18669"/>
                  </a:cubicBezTo>
                  <a:cubicBezTo>
                    <a:pt x="222631" y="0"/>
                    <a:pt x="251841" y="14605"/>
                    <a:pt x="402082" y="41148"/>
                  </a:cubicBezTo>
                  <a:close/>
                  <a:moveTo>
                    <a:pt x="255270" y="529463"/>
                  </a:moveTo>
                  <a:cubicBezTo>
                    <a:pt x="206375" y="526923"/>
                    <a:pt x="143891" y="530733"/>
                    <a:pt x="105791" y="517779"/>
                  </a:cubicBezTo>
                  <a:cubicBezTo>
                    <a:pt x="70739" y="499364"/>
                    <a:pt x="68072" y="467995"/>
                    <a:pt x="11430" y="331724"/>
                  </a:cubicBezTo>
                  <a:cubicBezTo>
                    <a:pt x="61722" y="370078"/>
                    <a:pt x="89154" y="382651"/>
                    <a:pt x="119253" y="390017"/>
                  </a:cubicBezTo>
                  <a:lnTo>
                    <a:pt x="255270" y="392557"/>
                  </a:lnTo>
                  <a:close/>
                  <a:moveTo>
                    <a:pt x="521843" y="128397"/>
                  </a:moveTo>
                  <a:lnTo>
                    <a:pt x="445897" y="242824"/>
                  </a:lnTo>
                  <a:lnTo>
                    <a:pt x="306451" y="221107"/>
                  </a:lnTo>
                  <a:lnTo>
                    <a:pt x="350012" y="202311"/>
                  </a:lnTo>
                  <a:lnTo>
                    <a:pt x="306070" y="105410"/>
                  </a:lnTo>
                  <a:cubicBezTo>
                    <a:pt x="329819" y="77978"/>
                    <a:pt x="369697" y="64135"/>
                    <a:pt x="410210" y="52324"/>
                  </a:cubicBezTo>
                  <a:cubicBezTo>
                    <a:pt x="443484" y="53213"/>
                    <a:pt x="456311" y="117094"/>
                    <a:pt x="478282" y="147320"/>
                  </a:cubicBezTo>
                  <a:close/>
                  <a:moveTo>
                    <a:pt x="467614" y="525145"/>
                  </a:moveTo>
                  <a:cubicBezTo>
                    <a:pt x="448818" y="547624"/>
                    <a:pt x="388366" y="536067"/>
                    <a:pt x="353187" y="543306"/>
                  </a:cubicBezTo>
                  <a:lnTo>
                    <a:pt x="354076" y="589153"/>
                  </a:lnTo>
                  <a:lnTo>
                    <a:pt x="274066" y="477393"/>
                  </a:lnTo>
                  <a:lnTo>
                    <a:pt x="349377" y="362585"/>
                  </a:lnTo>
                  <a:lnTo>
                    <a:pt x="350266" y="408432"/>
                  </a:lnTo>
                  <a:lnTo>
                    <a:pt x="460375" y="407416"/>
                  </a:lnTo>
                  <a:cubicBezTo>
                    <a:pt x="477393" y="439166"/>
                    <a:pt x="475107" y="479806"/>
                    <a:pt x="470662" y="520192"/>
                  </a:cubicBezTo>
                  <a:cubicBezTo>
                    <a:pt x="469773" y="521970"/>
                    <a:pt x="468757" y="523621"/>
                    <a:pt x="467487" y="525145"/>
                  </a:cubicBezTo>
                  <a:close/>
                  <a:moveTo>
                    <a:pt x="570230" y="395351"/>
                  </a:moveTo>
                  <a:cubicBezTo>
                    <a:pt x="553974" y="420497"/>
                    <a:pt x="526542" y="456057"/>
                    <a:pt x="484505" y="517398"/>
                  </a:cubicBezTo>
                  <a:cubicBezTo>
                    <a:pt x="488569" y="455803"/>
                    <a:pt x="483616" y="427101"/>
                    <a:pt x="472694" y="399161"/>
                  </a:cubicBezTo>
                  <a:lnTo>
                    <a:pt x="397256" y="290576"/>
                  </a:lnTo>
                  <a:lnTo>
                    <a:pt x="514350" y="212344"/>
                  </a:lnTo>
                  <a:cubicBezTo>
                    <a:pt x="540131" y="252349"/>
                    <a:pt x="579120" y="299339"/>
                    <a:pt x="589788" y="336804"/>
                  </a:cubicBezTo>
                  <a:cubicBezTo>
                    <a:pt x="591947" y="355854"/>
                    <a:pt x="586613" y="370459"/>
                    <a:pt x="570357" y="395605"/>
                  </a:cubicBezTo>
                  <a:close/>
                </a:path>
              </a:pathLst>
            </a:custGeom>
            <a:solidFill>
              <a:srgbClr val="FFFFFF"/>
            </a:solidFill>
          </p:spPr>
        </p:sp>
      </p:grpSp>
      <p:grpSp>
        <p:nvGrpSpPr>
          <p:cNvPr id="36" name="Group 36"/>
          <p:cNvGrpSpPr/>
          <p:nvPr/>
        </p:nvGrpSpPr>
        <p:grpSpPr>
          <a:xfrm>
            <a:off x="3743280" y="1138860"/>
            <a:ext cx="434160" cy="335880"/>
            <a:chOff x="0" y="0"/>
            <a:chExt cx="578880" cy="447840"/>
          </a:xfrm>
        </p:grpSpPr>
        <p:sp>
          <p:nvSpPr>
            <p:cNvPr id="37" name="Freeform 37"/>
            <p:cNvSpPr/>
            <p:nvPr/>
          </p:nvSpPr>
          <p:spPr>
            <a:xfrm>
              <a:off x="0" y="0"/>
              <a:ext cx="578866" cy="447802"/>
            </a:xfrm>
            <a:custGeom>
              <a:avLst/>
              <a:gdLst/>
              <a:ahLst/>
              <a:cxnLst/>
              <a:rect l="l" t="t" r="r" b="b"/>
              <a:pathLst>
                <a:path w="578866" h="447802">
                  <a:moveTo>
                    <a:pt x="285877" y="187833"/>
                  </a:moveTo>
                  <a:cubicBezTo>
                    <a:pt x="320548" y="187833"/>
                    <a:pt x="348615" y="215900"/>
                    <a:pt x="348615" y="250571"/>
                  </a:cubicBezTo>
                  <a:cubicBezTo>
                    <a:pt x="348615" y="285242"/>
                    <a:pt x="320548" y="313309"/>
                    <a:pt x="285877" y="313309"/>
                  </a:cubicBezTo>
                  <a:cubicBezTo>
                    <a:pt x="251206" y="313309"/>
                    <a:pt x="223139" y="285242"/>
                    <a:pt x="223139" y="250571"/>
                  </a:cubicBezTo>
                  <a:cubicBezTo>
                    <a:pt x="223139" y="215900"/>
                    <a:pt x="251206" y="187833"/>
                    <a:pt x="285877" y="187833"/>
                  </a:cubicBezTo>
                  <a:close/>
                  <a:moveTo>
                    <a:pt x="285877" y="156972"/>
                  </a:moveTo>
                  <a:cubicBezTo>
                    <a:pt x="234188" y="156972"/>
                    <a:pt x="192278" y="198882"/>
                    <a:pt x="192278" y="250444"/>
                  </a:cubicBezTo>
                  <a:cubicBezTo>
                    <a:pt x="192278" y="302006"/>
                    <a:pt x="234188" y="343916"/>
                    <a:pt x="285877" y="343916"/>
                  </a:cubicBezTo>
                  <a:cubicBezTo>
                    <a:pt x="337566" y="343916"/>
                    <a:pt x="379476" y="302006"/>
                    <a:pt x="379476" y="250444"/>
                  </a:cubicBezTo>
                  <a:cubicBezTo>
                    <a:pt x="379476" y="198882"/>
                    <a:pt x="337566" y="156972"/>
                    <a:pt x="285877" y="156972"/>
                  </a:cubicBezTo>
                  <a:close/>
                  <a:moveTo>
                    <a:pt x="285877" y="124079"/>
                  </a:moveTo>
                  <a:cubicBezTo>
                    <a:pt x="355727" y="124079"/>
                    <a:pt x="412242" y="180594"/>
                    <a:pt x="412242" y="250444"/>
                  </a:cubicBezTo>
                  <a:cubicBezTo>
                    <a:pt x="412242" y="320294"/>
                    <a:pt x="355600" y="376936"/>
                    <a:pt x="285877" y="376936"/>
                  </a:cubicBezTo>
                  <a:cubicBezTo>
                    <a:pt x="216154" y="376936"/>
                    <a:pt x="159512" y="320421"/>
                    <a:pt x="159512" y="250571"/>
                  </a:cubicBezTo>
                  <a:cubicBezTo>
                    <a:pt x="159512" y="180721"/>
                    <a:pt x="216154" y="124206"/>
                    <a:pt x="285877" y="124206"/>
                  </a:cubicBezTo>
                  <a:close/>
                  <a:moveTo>
                    <a:pt x="475615" y="110490"/>
                  </a:moveTo>
                  <a:cubicBezTo>
                    <a:pt x="462280" y="110490"/>
                    <a:pt x="451485" y="121285"/>
                    <a:pt x="451485" y="134620"/>
                  </a:cubicBezTo>
                  <a:cubicBezTo>
                    <a:pt x="451485" y="147955"/>
                    <a:pt x="462280" y="158750"/>
                    <a:pt x="475615" y="158750"/>
                  </a:cubicBezTo>
                  <a:cubicBezTo>
                    <a:pt x="488950" y="158750"/>
                    <a:pt x="499745" y="147955"/>
                    <a:pt x="499745" y="134620"/>
                  </a:cubicBezTo>
                  <a:cubicBezTo>
                    <a:pt x="499745" y="121285"/>
                    <a:pt x="488950" y="110490"/>
                    <a:pt x="475615" y="110490"/>
                  </a:cubicBezTo>
                  <a:close/>
                  <a:moveTo>
                    <a:pt x="285877" y="108839"/>
                  </a:moveTo>
                  <a:cubicBezTo>
                    <a:pt x="207645" y="108839"/>
                    <a:pt x="144145" y="172212"/>
                    <a:pt x="144145" y="250571"/>
                  </a:cubicBezTo>
                  <a:cubicBezTo>
                    <a:pt x="144145" y="328930"/>
                    <a:pt x="207645" y="392303"/>
                    <a:pt x="285877" y="392303"/>
                  </a:cubicBezTo>
                  <a:cubicBezTo>
                    <a:pt x="364109" y="392303"/>
                    <a:pt x="427609" y="328930"/>
                    <a:pt x="427609" y="250571"/>
                  </a:cubicBezTo>
                  <a:cubicBezTo>
                    <a:pt x="427609" y="172212"/>
                    <a:pt x="364109" y="108839"/>
                    <a:pt x="285877" y="108839"/>
                  </a:cubicBezTo>
                  <a:close/>
                  <a:moveTo>
                    <a:pt x="194945" y="0"/>
                  </a:moveTo>
                  <a:lnTo>
                    <a:pt x="383921" y="0"/>
                  </a:lnTo>
                  <a:lnTo>
                    <a:pt x="397256" y="53213"/>
                  </a:lnTo>
                  <a:lnTo>
                    <a:pt x="540893" y="53213"/>
                  </a:lnTo>
                  <a:cubicBezTo>
                    <a:pt x="561848" y="53213"/>
                    <a:pt x="578866" y="70231"/>
                    <a:pt x="578866" y="91186"/>
                  </a:cubicBezTo>
                  <a:lnTo>
                    <a:pt x="578866" y="409829"/>
                  </a:lnTo>
                  <a:cubicBezTo>
                    <a:pt x="578866" y="430784"/>
                    <a:pt x="561848" y="447802"/>
                    <a:pt x="540893" y="447802"/>
                  </a:cubicBezTo>
                  <a:lnTo>
                    <a:pt x="37973" y="447802"/>
                  </a:lnTo>
                  <a:cubicBezTo>
                    <a:pt x="17018" y="447802"/>
                    <a:pt x="0" y="430784"/>
                    <a:pt x="0" y="409829"/>
                  </a:cubicBezTo>
                  <a:lnTo>
                    <a:pt x="0" y="91186"/>
                  </a:lnTo>
                  <a:cubicBezTo>
                    <a:pt x="0" y="70231"/>
                    <a:pt x="17018" y="53213"/>
                    <a:pt x="37973" y="53213"/>
                  </a:cubicBezTo>
                  <a:lnTo>
                    <a:pt x="64770" y="53213"/>
                  </a:lnTo>
                  <a:lnTo>
                    <a:pt x="64770" y="34798"/>
                  </a:lnTo>
                  <a:cubicBezTo>
                    <a:pt x="64770" y="28575"/>
                    <a:pt x="69850" y="23495"/>
                    <a:pt x="76073" y="23495"/>
                  </a:cubicBezTo>
                  <a:lnTo>
                    <a:pt x="153416" y="23495"/>
                  </a:lnTo>
                  <a:cubicBezTo>
                    <a:pt x="159639" y="23495"/>
                    <a:pt x="164719" y="28575"/>
                    <a:pt x="164719" y="34798"/>
                  </a:cubicBezTo>
                  <a:lnTo>
                    <a:pt x="164719" y="53213"/>
                  </a:lnTo>
                  <a:lnTo>
                    <a:pt x="181610" y="53213"/>
                  </a:lnTo>
                  <a:close/>
                </a:path>
              </a:pathLst>
            </a:custGeom>
            <a:solidFill>
              <a:srgbClr val="FFFFFF"/>
            </a:solidFill>
          </p:spPr>
        </p:sp>
      </p:grpSp>
      <p:sp>
        <p:nvSpPr>
          <p:cNvPr id="38" name="TextBox 38"/>
          <p:cNvSpPr txBox="1"/>
          <p:nvPr/>
        </p:nvSpPr>
        <p:spPr>
          <a:xfrm>
            <a:off x="1588860" y="6118020"/>
            <a:ext cx="1750320" cy="564257"/>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a:cs typeface="B Nazanin" panose="00000400000000000000" pitchFamily="2" charset="-78"/>
              </a:rPr>
              <a:t>آسان برای تغییر رنگ، عکس و متن</a:t>
            </a:r>
            <a:endParaRPr lang="en-US" sz="1800" spc="25" dirty="0">
              <a:solidFill>
                <a:srgbClr val="FFFFFF"/>
              </a:solidFill>
              <a:latin typeface="Montserrat"/>
              <a:cs typeface="B Nazanin" panose="00000400000000000000" pitchFamily="2" charset="-78"/>
            </a:endParaRPr>
          </a:p>
        </p:txBody>
      </p:sp>
      <p:sp>
        <p:nvSpPr>
          <p:cNvPr id="39" name="TextBox 39"/>
          <p:cNvSpPr txBox="1"/>
          <p:nvPr/>
        </p:nvSpPr>
        <p:spPr>
          <a:xfrm>
            <a:off x="1588860" y="5702220"/>
            <a:ext cx="1733580" cy="282129"/>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Bold"/>
                <a:cs typeface="B Nazanin" panose="00000400000000000000" pitchFamily="2" charset="-78"/>
              </a:rPr>
              <a:t>محتوا در اینجا</a:t>
            </a:r>
            <a:endParaRPr lang="en-US" sz="1800" spc="25" dirty="0">
              <a:solidFill>
                <a:srgbClr val="FFFFFF"/>
              </a:solidFill>
              <a:latin typeface="Montserrat Bold"/>
              <a:cs typeface="B Nazanin" panose="00000400000000000000" pitchFamily="2" charset="-78"/>
            </a:endParaRPr>
          </a:p>
        </p:txBody>
      </p:sp>
      <p:sp>
        <p:nvSpPr>
          <p:cNvPr id="40" name="TextBox 40"/>
          <p:cNvSpPr txBox="1"/>
          <p:nvPr/>
        </p:nvSpPr>
        <p:spPr>
          <a:xfrm>
            <a:off x="1588860" y="3596760"/>
            <a:ext cx="1750320" cy="564257"/>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a:cs typeface="B Nazanin" panose="00000400000000000000" pitchFamily="2" charset="-78"/>
              </a:rPr>
              <a:t>آسان برای تغییر رنگ، عکس و متن</a:t>
            </a:r>
            <a:endParaRPr lang="en-US" sz="1800" spc="25" dirty="0">
              <a:solidFill>
                <a:srgbClr val="FFFFFF"/>
              </a:solidFill>
              <a:latin typeface="Montserrat"/>
              <a:cs typeface="B Nazanin" panose="00000400000000000000" pitchFamily="2" charset="-78"/>
            </a:endParaRPr>
          </a:p>
        </p:txBody>
      </p:sp>
      <p:sp>
        <p:nvSpPr>
          <p:cNvPr id="41" name="TextBox 41"/>
          <p:cNvSpPr txBox="1"/>
          <p:nvPr/>
        </p:nvSpPr>
        <p:spPr>
          <a:xfrm>
            <a:off x="1588860" y="3180960"/>
            <a:ext cx="1733580" cy="282129"/>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Bold"/>
                <a:cs typeface="B Nazanin" panose="00000400000000000000" pitchFamily="2" charset="-78"/>
              </a:rPr>
              <a:t>محتوا در اینجا</a:t>
            </a:r>
            <a:endParaRPr lang="en-US" sz="1800" spc="25" dirty="0">
              <a:solidFill>
                <a:srgbClr val="FFFFFF"/>
              </a:solidFill>
              <a:latin typeface="Montserrat Bold"/>
              <a:cs typeface="B Nazanin" panose="00000400000000000000" pitchFamily="2" charset="-78"/>
            </a:endParaRPr>
          </a:p>
        </p:txBody>
      </p:sp>
      <p:sp>
        <p:nvSpPr>
          <p:cNvPr id="42" name="TextBox 42"/>
          <p:cNvSpPr txBox="1"/>
          <p:nvPr/>
        </p:nvSpPr>
        <p:spPr>
          <a:xfrm>
            <a:off x="1588860" y="1075500"/>
            <a:ext cx="1750320" cy="564257"/>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a:cs typeface="B Nazanin" panose="00000400000000000000" pitchFamily="2" charset="-78"/>
              </a:rPr>
              <a:t>آسان برای تغییر رنگ، عکس و متن</a:t>
            </a:r>
            <a:endParaRPr lang="en-US" sz="1800" spc="25" dirty="0">
              <a:solidFill>
                <a:srgbClr val="FFFFFF"/>
              </a:solidFill>
              <a:latin typeface="Montserrat"/>
              <a:cs typeface="B Nazanin" panose="00000400000000000000" pitchFamily="2" charset="-78"/>
            </a:endParaRPr>
          </a:p>
        </p:txBody>
      </p:sp>
      <p:sp>
        <p:nvSpPr>
          <p:cNvPr id="43" name="TextBox 43"/>
          <p:cNvSpPr txBox="1"/>
          <p:nvPr/>
        </p:nvSpPr>
        <p:spPr>
          <a:xfrm>
            <a:off x="1588860" y="659700"/>
            <a:ext cx="1733580" cy="282129"/>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Bold"/>
                <a:cs typeface="B Nazanin" panose="00000400000000000000" pitchFamily="2" charset="-78"/>
              </a:rPr>
              <a:t>محتوا در اینجا</a:t>
            </a:r>
            <a:endParaRPr lang="en-US" sz="1800" spc="25" dirty="0">
              <a:solidFill>
                <a:srgbClr val="FFFFFF"/>
              </a:solidFill>
              <a:latin typeface="Montserrat Bold"/>
              <a:cs typeface="B Nazanin" panose="00000400000000000000" pitchFamily="2" charset="-78"/>
            </a:endParaRPr>
          </a:p>
        </p:txBody>
      </p:sp>
      <p:sp>
        <p:nvSpPr>
          <p:cNvPr id="44" name="TextBox 44"/>
          <p:cNvSpPr txBox="1"/>
          <p:nvPr/>
        </p:nvSpPr>
        <p:spPr>
          <a:xfrm>
            <a:off x="255060" y="5965545"/>
            <a:ext cx="1257840" cy="709938"/>
          </a:xfrm>
          <a:prstGeom prst="rect">
            <a:avLst/>
          </a:prstGeom>
        </p:spPr>
        <p:txBody>
          <a:bodyPr lIns="0" tIns="0" rIns="0" bIns="0" rtlCol="0" anchor="t">
            <a:spAutoFit/>
          </a:bodyPr>
          <a:lstStyle/>
          <a:p>
            <a:pPr algn="ctr">
              <a:lnSpc>
                <a:spcPts val="5759"/>
              </a:lnSpc>
            </a:pPr>
            <a:r>
              <a:rPr lang="en-US" sz="4800" spc="69">
                <a:solidFill>
                  <a:srgbClr val="FFFFFF"/>
                </a:solidFill>
                <a:latin typeface="Montserrat Bold"/>
                <a:cs typeface="B Nazanin" panose="00000400000000000000" pitchFamily="2" charset="-78"/>
              </a:rPr>
              <a:t>02</a:t>
            </a:r>
          </a:p>
        </p:txBody>
      </p:sp>
      <p:sp>
        <p:nvSpPr>
          <p:cNvPr id="45" name="TextBox 45"/>
          <p:cNvSpPr txBox="1"/>
          <p:nvPr/>
        </p:nvSpPr>
        <p:spPr>
          <a:xfrm>
            <a:off x="255060" y="3444825"/>
            <a:ext cx="1257840" cy="709938"/>
          </a:xfrm>
          <a:prstGeom prst="rect">
            <a:avLst/>
          </a:prstGeom>
        </p:spPr>
        <p:txBody>
          <a:bodyPr lIns="0" tIns="0" rIns="0" bIns="0" rtlCol="0" anchor="t">
            <a:spAutoFit/>
          </a:bodyPr>
          <a:lstStyle/>
          <a:p>
            <a:pPr algn="ctr">
              <a:lnSpc>
                <a:spcPts val="5759"/>
              </a:lnSpc>
            </a:pPr>
            <a:r>
              <a:rPr lang="en-US" sz="4800" spc="69">
                <a:solidFill>
                  <a:srgbClr val="FFFFFF"/>
                </a:solidFill>
                <a:latin typeface="Montserrat Bold"/>
                <a:cs typeface="B Nazanin" panose="00000400000000000000" pitchFamily="2" charset="-78"/>
              </a:rPr>
              <a:t>03</a:t>
            </a:r>
          </a:p>
        </p:txBody>
      </p:sp>
      <p:sp>
        <p:nvSpPr>
          <p:cNvPr id="46" name="TextBox 46"/>
          <p:cNvSpPr txBox="1"/>
          <p:nvPr/>
        </p:nvSpPr>
        <p:spPr>
          <a:xfrm>
            <a:off x="255060" y="923565"/>
            <a:ext cx="1257840" cy="709938"/>
          </a:xfrm>
          <a:prstGeom prst="rect">
            <a:avLst/>
          </a:prstGeom>
        </p:spPr>
        <p:txBody>
          <a:bodyPr lIns="0" tIns="0" rIns="0" bIns="0" rtlCol="0" anchor="t">
            <a:spAutoFit/>
          </a:bodyPr>
          <a:lstStyle/>
          <a:p>
            <a:pPr algn="ctr">
              <a:lnSpc>
                <a:spcPts val="5759"/>
              </a:lnSpc>
            </a:pPr>
            <a:r>
              <a:rPr lang="en-US" sz="4800" spc="69">
                <a:solidFill>
                  <a:srgbClr val="FFFFFF"/>
                </a:solidFill>
                <a:latin typeface="Montserrat Bold"/>
                <a:cs typeface="B Nazanin" panose="00000400000000000000" pitchFamily="2" charset="-78"/>
              </a:rPr>
              <a:t>04</a:t>
            </a:r>
          </a:p>
        </p:txBody>
      </p:sp>
      <p:sp>
        <p:nvSpPr>
          <p:cNvPr id="47" name="TextBox 47"/>
          <p:cNvSpPr txBox="1"/>
          <p:nvPr/>
        </p:nvSpPr>
        <p:spPr>
          <a:xfrm>
            <a:off x="255060" y="8486805"/>
            <a:ext cx="1257840" cy="709938"/>
          </a:xfrm>
          <a:prstGeom prst="rect">
            <a:avLst/>
          </a:prstGeom>
        </p:spPr>
        <p:txBody>
          <a:bodyPr lIns="0" tIns="0" rIns="0" bIns="0" rtlCol="0" anchor="t">
            <a:spAutoFit/>
          </a:bodyPr>
          <a:lstStyle/>
          <a:p>
            <a:pPr algn="ctr">
              <a:lnSpc>
                <a:spcPts val="5759"/>
              </a:lnSpc>
            </a:pPr>
            <a:r>
              <a:rPr lang="en-US" sz="4800" spc="69">
                <a:solidFill>
                  <a:srgbClr val="FFFFFF"/>
                </a:solidFill>
                <a:latin typeface="Montserrat Bold"/>
                <a:cs typeface="B Nazanin" panose="00000400000000000000" pitchFamily="2" charset="-78"/>
              </a:rPr>
              <a:t>01</a:t>
            </a:r>
          </a:p>
        </p:txBody>
      </p:sp>
      <p:sp>
        <p:nvSpPr>
          <p:cNvPr id="48" name="TextBox 48"/>
          <p:cNvSpPr txBox="1"/>
          <p:nvPr/>
        </p:nvSpPr>
        <p:spPr>
          <a:xfrm>
            <a:off x="1588860" y="8639280"/>
            <a:ext cx="1750320" cy="564257"/>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a:cs typeface="B Nazanin" panose="00000400000000000000" pitchFamily="2" charset="-78"/>
              </a:rPr>
              <a:t>آسان برای تغییر رنگ، عکس و متن</a:t>
            </a:r>
            <a:endParaRPr lang="en-US" sz="1800" spc="25" dirty="0">
              <a:solidFill>
                <a:srgbClr val="FFFFFF"/>
              </a:solidFill>
              <a:latin typeface="Montserrat"/>
              <a:cs typeface="B Nazanin" panose="00000400000000000000" pitchFamily="2" charset="-78"/>
            </a:endParaRPr>
          </a:p>
        </p:txBody>
      </p:sp>
      <p:sp>
        <p:nvSpPr>
          <p:cNvPr id="49" name="TextBox 49"/>
          <p:cNvSpPr txBox="1"/>
          <p:nvPr/>
        </p:nvSpPr>
        <p:spPr>
          <a:xfrm>
            <a:off x="1588860" y="8223480"/>
            <a:ext cx="1733580" cy="282129"/>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Bold"/>
                <a:cs typeface="B Nazanin" panose="00000400000000000000" pitchFamily="2" charset="-78"/>
              </a:rPr>
              <a:t>محتوا در اینجا</a:t>
            </a:r>
            <a:endParaRPr lang="en-US" sz="1800" spc="25" dirty="0">
              <a:solidFill>
                <a:srgbClr val="FFFFFF"/>
              </a:solidFill>
              <a:latin typeface="Montserrat Bold"/>
              <a:cs typeface="B Nazanin" panose="00000400000000000000" pitchFamily="2" charset="-78"/>
            </a:endParaRPr>
          </a:p>
        </p:txBody>
      </p:sp>
      <p:grpSp>
        <p:nvGrpSpPr>
          <p:cNvPr id="50" name="Group 50"/>
          <p:cNvGrpSpPr/>
          <p:nvPr/>
        </p:nvGrpSpPr>
        <p:grpSpPr>
          <a:xfrm>
            <a:off x="3729780" y="8652960"/>
            <a:ext cx="435240" cy="434160"/>
            <a:chOff x="0" y="0"/>
            <a:chExt cx="580320" cy="578880"/>
          </a:xfrm>
        </p:grpSpPr>
        <p:sp>
          <p:nvSpPr>
            <p:cNvPr id="51" name="Freeform 51"/>
            <p:cNvSpPr/>
            <p:nvPr/>
          </p:nvSpPr>
          <p:spPr>
            <a:xfrm>
              <a:off x="0" y="0"/>
              <a:ext cx="580263" cy="578866"/>
            </a:xfrm>
            <a:custGeom>
              <a:avLst/>
              <a:gdLst/>
              <a:ahLst/>
              <a:cxnLst/>
              <a:rect l="l" t="t" r="r" b="b"/>
              <a:pathLst>
                <a:path w="580263" h="578866">
                  <a:moveTo>
                    <a:pt x="112649" y="537337"/>
                  </a:moveTo>
                  <a:lnTo>
                    <a:pt x="414020" y="537337"/>
                  </a:lnTo>
                  <a:lnTo>
                    <a:pt x="414020" y="578866"/>
                  </a:lnTo>
                  <a:lnTo>
                    <a:pt x="112649" y="578866"/>
                  </a:lnTo>
                  <a:close/>
                  <a:moveTo>
                    <a:pt x="580263" y="310515"/>
                  </a:moveTo>
                  <a:lnTo>
                    <a:pt x="580263" y="497459"/>
                  </a:lnTo>
                  <a:lnTo>
                    <a:pt x="563372" y="488442"/>
                  </a:lnTo>
                  <a:lnTo>
                    <a:pt x="563372" y="319532"/>
                  </a:lnTo>
                  <a:close/>
                  <a:moveTo>
                    <a:pt x="228473" y="222758"/>
                  </a:moveTo>
                  <a:cubicBezTo>
                    <a:pt x="220218" y="238379"/>
                    <a:pt x="207137" y="250952"/>
                    <a:pt x="191135" y="258572"/>
                  </a:cubicBezTo>
                  <a:lnTo>
                    <a:pt x="258445" y="258572"/>
                  </a:lnTo>
                  <a:cubicBezTo>
                    <a:pt x="246634" y="248412"/>
                    <a:pt x="236474" y="236347"/>
                    <a:pt x="228473" y="222758"/>
                  </a:cubicBezTo>
                  <a:close/>
                  <a:moveTo>
                    <a:pt x="178816" y="189357"/>
                  </a:moveTo>
                  <a:cubicBezTo>
                    <a:pt x="169418" y="189357"/>
                    <a:pt x="161925" y="196977"/>
                    <a:pt x="161925" y="206248"/>
                  </a:cubicBezTo>
                  <a:cubicBezTo>
                    <a:pt x="161925" y="215519"/>
                    <a:pt x="169545" y="223139"/>
                    <a:pt x="178816" y="223139"/>
                  </a:cubicBezTo>
                  <a:cubicBezTo>
                    <a:pt x="188087" y="223139"/>
                    <a:pt x="195707" y="215519"/>
                    <a:pt x="195707" y="206248"/>
                  </a:cubicBezTo>
                  <a:cubicBezTo>
                    <a:pt x="195707" y="196977"/>
                    <a:pt x="188087" y="189357"/>
                    <a:pt x="178816" y="189357"/>
                  </a:cubicBezTo>
                  <a:close/>
                  <a:moveTo>
                    <a:pt x="125603" y="189357"/>
                  </a:moveTo>
                  <a:cubicBezTo>
                    <a:pt x="116205" y="189357"/>
                    <a:pt x="108712" y="196977"/>
                    <a:pt x="108712" y="206248"/>
                  </a:cubicBezTo>
                  <a:cubicBezTo>
                    <a:pt x="108712" y="215519"/>
                    <a:pt x="116332" y="223139"/>
                    <a:pt x="125603" y="223139"/>
                  </a:cubicBezTo>
                  <a:cubicBezTo>
                    <a:pt x="134874" y="223139"/>
                    <a:pt x="142494" y="215519"/>
                    <a:pt x="142494" y="206248"/>
                  </a:cubicBezTo>
                  <a:cubicBezTo>
                    <a:pt x="142494" y="196977"/>
                    <a:pt x="134874" y="189357"/>
                    <a:pt x="125603" y="189357"/>
                  </a:cubicBezTo>
                  <a:close/>
                  <a:moveTo>
                    <a:pt x="400685" y="162687"/>
                  </a:moveTo>
                  <a:cubicBezTo>
                    <a:pt x="384937" y="162687"/>
                    <a:pt x="372110" y="175514"/>
                    <a:pt x="372110" y="191262"/>
                  </a:cubicBezTo>
                  <a:cubicBezTo>
                    <a:pt x="372110" y="207010"/>
                    <a:pt x="384937" y="219837"/>
                    <a:pt x="400685" y="219837"/>
                  </a:cubicBezTo>
                  <a:cubicBezTo>
                    <a:pt x="416433" y="219837"/>
                    <a:pt x="429260" y="207010"/>
                    <a:pt x="429260" y="191262"/>
                  </a:cubicBezTo>
                  <a:cubicBezTo>
                    <a:pt x="429260" y="175514"/>
                    <a:pt x="416433" y="162687"/>
                    <a:pt x="400685" y="162687"/>
                  </a:cubicBezTo>
                  <a:close/>
                  <a:moveTo>
                    <a:pt x="310896" y="162687"/>
                  </a:moveTo>
                  <a:cubicBezTo>
                    <a:pt x="295148" y="162687"/>
                    <a:pt x="282321" y="175514"/>
                    <a:pt x="282321" y="191262"/>
                  </a:cubicBezTo>
                  <a:cubicBezTo>
                    <a:pt x="282321" y="207010"/>
                    <a:pt x="295148" y="219837"/>
                    <a:pt x="310896" y="219837"/>
                  </a:cubicBezTo>
                  <a:cubicBezTo>
                    <a:pt x="326644" y="219837"/>
                    <a:pt x="339471" y="207010"/>
                    <a:pt x="339471" y="191262"/>
                  </a:cubicBezTo>
                  <a:cubicBezTo>
                    <a:pt x="339471" y="175514"/>
                    <a:pt x="326644" y="162687"/>
                    <a:pt x="310896" y="162687"/>
                  </a:cubicBezTo>
                  <a:close/>
                  <a:moveTo>
                    <a:pt x="178689" y="137922"/>
                  </a:moveTo>
                  <a:cubicBezTo>
                    <a:pt x="169291" y="137922"/>
                    <a:pt x="161798" y="145542"/>
                    <a:pt x="161798" y="154813"/>
                  </a:cubicBezTo>
                  <a:cubicBezTo>
                    <a:pt x="161798" y="164084"/>
                    <a:pt x="169418" y="171704"/>
                    <a:pt x="178689" y="171704"/>
                  </a:cubicBezTo>
                  <a:cubicBezTo>
                    <a:pt x="187960" y="171704"/>
                    <a:pt x="195580" y="164084"/>
                    <a:pt x="195580" y="154813"/>
                  </a:cubicBezTo>
                  <a:cubicBezTo>
                    <a:pt x="195580" y="145542"/>
                    <a:pt x="187960" y="137922"/>
                    <a:pt x="178689" y="137922"/>
                  </a:cubicBezTo>
                  <a:close/>
                  <a:moveTo>
                    <a:pt x="125476" y="137922"/>
                  </a:moveTo>
                  <a:cubicBezTo>
                    <a:pt x="116078" y="137922"/>
                    <a:pt x="108585" y="145542"/>
                    <a:pt x="108585" y="154813"/>
                  </a:cubicBezTo>
                  <a:cubicBezTo>
                    <a:pt x="108585" y="164084"/>
                    <a:pt x="116205" y="171704"/>
                    <a:pt x="125476" y="171704"/>
                  </a:cubicBezTo>
                  <a:cubicBezTo>
                    <a:pt x="134747" y="171704"/>
                    <a:pt x="142367" y="164084"/>
                    <a:pt x="142367" y="154813"/>
                  </a:cubicBezTo>
                  <a:cubicBezTo>
                    <a:pt x="142367" y="145542"/>
                    <a:pt x="134747" y="137922"/>
                    <a:pt x="125476" y="137922"/>
                  </a:cubicBezTo>
                  <a:close/>
                  <a:moveTo>
                    <a:pt x="400685" y="75946"/>
                  </a:moveTo>
                  <a:cubicBezTo>
                    <a:pt x="384937" y="75946"/>
                    <a:pt x="372110" y="88773"/>
                    <a:pt x="372110" y="104521"/>
                  </a:cubicBezTo>
                  <a:cubicBezTo>
                    <a:pt x="372110" y="120269"/>
                    <a:pt x="384937" y="133096"/>
                    <a:pt x="400685" y="133096"/>
                  </a:cubicBezTo>
                  <a:cubicBezTo>
                    <a:pt x="416433" y="133096"/>
                    <a:pt x="429260" y="120142"/>
                    <a:pt x="429260" y="104394"/>
                  </a:cubicBezTo>
                  <a:cubicBezTo>
                    <a:pt x="429260" y="88646"/>
                    <a:pt x="416433" y="75819"/>
                    <a:pt x="400685" y="75819"/>
                  </a:cubicBezTo>
                  <a:close/>
                  <a:moveTo>
                    <a:pt x="310896" y="75819"/>
                  </a:moveTo>
                  <a:cubicBezTo>
                    <a:pt x="295148" y="75819"/>
                    <a:pt x="282321" y="88646"/>
                    <a:pt x="282321" y="104394"/>
                  </a:cubicBezTo>
                  <a:cubicBezTo>
                    <a:pt x="282321" y="120142"/>
                    <a:pt x="295148" y="132969"/>
                    <a:pt x="310896" y="132969"/>
                  </a:cubicBezTo>
                  <a:cubicBezTo>
                    <a:pt x="326644" y="132969"/>
                    <a:pt x="339471" y="120142"/>
                    <a:pt x="339471" y="104394"/>
                  </a:cubicBezTo>
                  <a:cubicBezTo>
                    <a:pt x="339471" y="88646"/>
                    <a:pt x="326644" y="75819"/>
                    <a:pt x="310896" y="75819"/>
                  </a:cubicBezTo>
                  <a:close/>
                  <a:moveTo>
                    <a:pt x="355727" y="0"/>
                  </a:moveTo>
                  <a:cubicBezTo>
                    <a:pt x="437388" y="0"/>
                    <a:pt x="503682" y="66167"/>
                    <a:pt x="503682" y="147828"/>
                  </a:cubicBezTo>
                  <a:cubicBezTo>
                    <a:pt x="503682" y="208026"/>
                    <a:pt x="467614" y="259969"/>
                    <a:pt x="415798" y="282575"/>
                  </a:cubicBezTo>
                  <a:lnTo>
                    <a:pt x="415798" y="289687"/>
                  </a:lnTo>
                  <a:lnTo>
                    <a:pt x="469265" y="289687"/>
                  </a:lnTo>
                  <a:lnTo>
                    <a:pt x="469265" y="340360"/>
                  </a:lnTo>
                  <a:lnTo>
                    <a:pt x="496189" y="340360"/>
                  </a:lnTo>
                  <a:lnTo>
                    <a:pt x="496189" y="340487"/>
                  </a:lnTo>
                  <a:lnTo>
                    <a:pt x="556006" y="322072"/>
                  </a:lnTo>
                  <a:lnTo>
                    <a:pt x="556006" y="485775"/>
                  </a:lnTo>
                  <a:lnTo>
                    <a:pt x="496189" y="467360"/>
                  </a:lnTo>
                  <a:lnTo>
                    <a:pt x="496189" y="467487"/>
                  </a:lnTo>
                  <a:lnTo>
                    <a:pt x="469265" y="467487"/>
                  </a:lnTo>
                  <a:lnTo>
                    <a:pt x="469265" y="524002"/>
                  </a:lnTo>
                  <a:lnTo>
                    <a:pt x="43053" y="524002"/>
                  </a:lnTo>
                  <a:lnTo>
                    <a:pt x="43053" y="350774"/>
                  </a:lnTo>
                  <a:lnTo>
                    <a:pt x="0" y="289687"/>
                  </a:lnTo>
                  <a:lnTo>
                    <a:pt x="43053" y="289687"/>
                  </a:lnTo>
                  <a:lnTo>
                    <a:pt x="114300" y="289687"/>
                  </a:lnTo>
                  <a:lnTo>
                    <a:pt x="114300" y="259207"/>
                  </a:lnTo>
                  <a:cubicBezTo>
                    <a:pt x="84836" y="245364"/>
                    <a:pt x="64516" y="215392"/>
                    <a:pt x="64516" y="180594"/>
                  </a:cubicBezTo>
                  <a:cubicBezTo>
                    <a:pt x="64516" y="132207"/>
                    <a:pt x="103759" y="93091"/>
                    <a:pt x="152146" y="93091"/>
                  </a:cubicBezTo>
                  <a:cubicBezTo>
                    <a:pt x="175006" y="93091"/>
                    <a:pt x="195834" y="101854"/>
                    <a:pt x="211328" y="116459"/>
                  </a:cubicBezTo>
                  <a:cubicBezTo>
                    <a:pt x="225679" y="49784"/>
                    <a:pt x="284861" y="0"/>
                    <a:pt x="355727" y="0"/>
                  </a:cubicBezTo>
                  <a:close/>
                </a:path>
              </a:pathLst>
            </a:custGeom>
            <a:solidFill>
              <a:srgbClr val="FFFFFF"/>
            </a:solidFill>
          </p:spPr>
        </p:sp>
      </p:grpSp>
      <p:sp>
        <p:nvSpPr>
          <p:cNvPr id="52" name="TextBox 52"/>
          <p:cNvSpPr txBox="1"/>
          <p:nvPr/>
        </p:nvSpPr>
        <p:spPr>
          <a:xfrm>
            <a:off x="8553600" y="4088160"/>
            <a:ext cx="1919160" cy="320601"/>
          </a:xfrm>
          <a:prstGeom prst="rect">
            <a:avLst/>
          </a:prstGeom>
        </p:spPr>
        <p:txBody>
          <a:bodyPr lIns="0" tIns="0" rIns="0" bIns="0" rtlCol="0" anchor="t">
            <a:spAutoFit/>
          </a:bodyPr>
          <a:lstStyle/>
          <a:p>
            <a:pPr algn="r">
              <a:lnSpc>
                <a:spcPts val="2520"/>
              </a:lnSpc>
            </a:pPr>
            <a:r>
              <a:rPr lang="fa-IR" sz="2100" spc="29" dirty="0">
                <a:solidFill>
                  <a:srgbClr val="FFFFFF"/>
                </a:solidFill>
                <a:latin typeface="Montserrat Bold"/>
                <a:cs typeface="B Nazanin" panose="00000400000000000000" pitchFamily="2" charset="-78"/>
              </a:rPr>
              <a:t>فهرست</a:t>
            </a:r>
            <a:endParaRPr lang="en-US" sz="2100" spc="29" dirty="0">
              <a:solidFill>
                <a:srgbClr val="FFFFFF"/>
              </a:solidFill>
              <a:latin typeface="Montserrat Bold"/>
              <a:cs typeface="B Nazanin" panose="00000400000000000000" pitchFamily="2" charset="-78"/>
            </a:endParaRPr>
          </a:p>
        </p:txBody>
      </p:sp>
      <p:sp>
        <p:nvSpPr>
          <p:cNvPr id="53" name="TextBox 53"/>
          <p:cNvSpPr txBox="1"/>
          <p:nvPr/>
        </p:nvSpPr>
        <p:spPr>
          <a:xfrm>
            <a:off x="8563142" y="4537513"/>
            <a:ext cx="1919160" cy="961802"/>
          </a:xfrm>
          <a:prstGeom prst="rect">
            <a:avLst/>
          </a:prstGeom>
        </p:spPr>
        <p:txBody>
          <a:bodyPr lIns="0" tIns="0" rIns="0" bIns="0" rtlCol="0" anchor="t">
            <a:spAutoFit/>
          </a:bodyPr>
          <a:lstStyle/>
          <a:p>
            <a:pPr algn="r">
              <a:lnSpc>
                <a:spcPts val="2520"/>
              </a:lnSpc>
            </a:pPr>
            <a:r>
              <a:rPr lang="fa-IR" sz="2100" spc="29" dirty="0">
                <a:solidFill>
                  <a:srgbClr val="FFFFFF"/>
                </a:solidFill>
                <a:latin typeface="Montserrat Bold"/>
                <a:cs typeface="B Nazanin" panose="00000400000000000000" pitchFamily="2" charset="-78"/>
              </a:rPr>
              <a:t>عنوان</a:t>
            </a:r>
            <a:endParaRPr lang="en-US" sz="2100" spc="29" dirty="0">
              <a:solidFill>
                <a:srgbClr val="FFFFFF"/>
              </a:solidFill>
              <a:latin typeface="Montserrat Bold"/>
              <a:cs typeface="B Nazanin" panose="00000400000000000000" pitchFamily="2" charset="-78"/>
            </a:endParaRPr>
          </a:p>
          <a:p>
            <a:pPr algn="r">
              <a:lnSpc>
                <a:spcPts val="2520"/>
              </a:lnSpc>
            </a:pPr>
            <a:r>
              <a:rPr lang="fa-IR" sz="2100" spc="29" dirty="0">
                <a:solidFill>
                  <a:srgbClr val="FFFFFF"/>
                </a:solidFill>
                <a:latin typeface="Montserrat Bold"/>
                <a:cs typeface="B Nazanin" panose="00000400000000000000" pitchFamily="2" charset="-78"/>
              </a:rPr>
              <a:t> محتویات</a:t>
            </a:r>
            <a:endParaRPr lang="en-US" sz="2100" spc="29" dirty="0">
              <a:solidFill>
                <a:srgbClr val="FFFFFF"/>
              </a:solidFill>
              <a:latin typeface="Montserrat Bold"/>
              <a:cs typeface="B Nazanin" panose="00000400000000000000" pitchFamily="2" charset="-78"/>
            </a:endParaRPr>
          </a:p>
          <a:p>
            <a:pPr algn="r">
              <a:lnSpc>
                <a:spcPts val="2520"/>
              </a:lnSpc>
            </a:pPr>
            <a:r>
              <a:rPr lang="en-US" sz="2100" spc="29" dirty="0">
                <a:solidFill>
                  <a:srgbClr val="FFFFFF"/>
                </a:solidFill>
                <a:latin typeface="Montserrat Bold"/>
                <a:cs typeface="B Nazanin" panose="00000400000000000000" pitchFamily="2" charset="-78"/>
              </a:rPr>
              <a:t> </a:t>
            </a:r>
          </a:p>
        </p:txBody>
      </p:sp>
      <p:sp>
        <p:nvSpPr>
          <p:cNvPr id="54" name="TextBox 54"/>
          <p:cNvSpPr txBox="1"/>
          <p:nvPr/>
        </p:nvSpPr>
        <p:spPr>
          <a:xfrm>
            <a:off x="8506839" y="5300639"/>
            <a:ext cx="1919160" cy="320601"/>
          </a:xfrm>
          <a:prstGeom prst="rect">
            <a:avLst/>
          </a:prstGeom>
        </p:spPr>
        <p:txBody>
          <a:bodyPr lIns="0" tIns="0" rIns="0" bIns="0" rtlCol="0" anchor="t">
            <a:spAutoFit/>
          </a:bodyPr>
          <a:lstStyle/>
          <a:p>
            <a:pPr algn="r">
              <a:lnSpc>
                <a:spcPts val="2520"/>
              </a:lnSpc>
            </a:pPr>
            <a:r>
              <a:rPr lang="fa-IR" sz="2100" spc="29" dirty="0">
                <a:solidFill>
                  <a:srgbClr val="FFFFFF"/>
                </a:solidFill>
                <a:latin typeface="Montserrat Bold"/>
                <a:cs typeface="B Nazanin" panose="00000400000000000000" pitchFamily="2" charset="-78"/>
              </a:rPr>
              <a:t>عنوان</a:t>
            </a:r>
            <a:endParaRPr lang="en-US" sz="2100" spc="29" dirty="0">
              <a:solidFill>
                <a:srgbClr val="FFFFFF"/>
              </a:solidFill>
              <a:latin typeface="Montserrat Bold"/>
              <a:cs typeface="B Nazanin" panose="00000400000000000000" pitchFamily="2" charset="-78"/>
            </a:endParaRPr>
          </a:p>
        </p:txBody>
      </p:sp>
      <p:sp>
        <p:nvSpPr>
          <p:cNvPr id="55" name="TextBox 55"/>
          <p:cNvSpPr txBox="1"/>
          <p:nvPr/>
        </p:nvSpPr>
        <p:spPr>
          <a:xfrm>
            <a:off x="8440834" y="5720786"/>
            <a:ext cx="1919160" cy="320601"/>
          </a:xfrm>
          <a:prstGeom prst="rect">
            <a:avLst/>
          </a:prstGeom>
        </p:spPr>
        <p:txBody>
          <a:bodyPr lIns="0" tIns="0" rIns="0" bIns="0" rtlCol="0" anchor="t">
            <a:spAutoFit/>
          </a:bodyPr>
          <a:lstStyle/>
          <a:p>
            <a:pPr algn="r">
              <a:lnSpc>
                <a:spcPts val="2520"/>
              </a:lnSpc>
            </a:pPr>
            <a:r>
              <a:rPr lang="fa-IR" sz="2100" spc="29" dirty="0">
                <a:solidFill>
                  <a:srgbClr val="FFFFFF"/>
                </a:solidFill>
                <a:latin typeface="Montserrat Bold"/>
                <a:cs typeface="B Nazanin" panose="00000400000000000000" pitchFamily="2" charset="-78"/>
              </a:rPr>
              <a:t>فهرست</a:t>
            </a:r>
            <a:endParaRPr lang="en-US" sz="2100" spc="29" dirty="0">
              <a:solidFill>
                <a:srgbClr val="FFFFFF"/>
              </a:solidFill>
              <a:latin typeface="Montserrat Bold"/>
              <a:cs typeface="B Nazanin" panose="00000400000000000000" pitchFamily="2" charset="-78"/>
            </a:endParaRPr>
          </a:p>
        </p:txBody>
      </p:sp>
      <p:grpSp>
        <p:nvGrpSpPr>
          <p:cNvPr id="56" name="Group 56"/>
          <p:cNvGrpSpPr/>
          <p:nvPr/>
        </p:nvGrpSpPr>
        <p:grpSpPr>
          <a:xfrm rot="8086200">
            <a:off x="10605060" y="3585060"/>
            <a:ext cx="3356640" cy="3441420"/>
            <a:chOff x="0" y="0"/>
            <a:chExt cx="4475520" cy="4588560"/>
          </a:xfrm>
        </p:grpSpPr>
        <p:sp>
          <p:nvSpPr>
            <p:cNvPr id="57" name="Freeform 57"/>
            <p:cNvSpPr/>
            <p:nvPr/>
          </p:nvSpPr>
          <p:spPr>
            <a:xfrm>
              <a:off x="-139319" y="-101727"/>
              <a:ext cx="4614799" cy="4690237"/>
            </a:xfrm>
            <a:custGeom>
              <a:avLst/>
              <a:gdLst/>
              <a:ahLst/>
              <a:cxnLst/>
              <a:rect l="l" t="t" r="r" b="b"/>
              <a:pathLst>
                <a:path w="4614799" h="4690237">
                  <a:moveTo>
                    <a:pt x="4582160" y="3507867"/>
                  </a:moveTo>
                  <a:lnTo>
                    <a:pt x="3701034" y="3660775"/>
                  </a:lnTo>
                  <a:cubicBezTo>
                    <a:pt x="3507105" y="3730498"/>
                    <a:pt x="3515487" y="3754755"/>
                    <a:pt x="3418459" y="3926332"/>
                  </a:cubicBezTo>
                  <a:lnTo>
                    <a:pt x="3118485" y="4690237"/>
                  </a:lnTo>
                  <a:lnTo>
                    <a:pt x="2829814" y="4234815"/>
                  </a:lnTo>
                  <a:lnTo>
                    <a:pt x="3054096" y="3586480"/>
                  </a:lnTo>
                  <a:lnTo>
                    <a:pt x="1911985" y="2489835"/>
                  </a:lnTo>
                  <a:lnTo>
                    <a:pt x="948055" y="4627372"/>
                  </a:lnTo>
                  <a:lnTo>
                    <a:pt x="710692" y="4102354"/>
                  </a:lnTo>
                  <a:lnTo>
                    <a:pt x="1153541" y="1597279"/>
                  </a:lnTo>
                  <a:cubicBezTo>
                    <a:pt x="772795" y="1159383"/>
                    <a:pt x="0" y="300863"/>
                    <a:pt x="161036" y="112395"/>
                  </a:cubicBezTo>
                  <a:cubicBezTo>
                    <a:pt x="355727" y="0"/>
                    <a:pt x="1220597" y="799846"/>
                    <a:pt x="1643380" y="1228979"/>
                  </a:cubicBezTo>
                  <a:lnTo>
                    <a:pt x="4117975" y="1104519"/>
                  </a:lnTo>
                  <a:lnTo>
                    <a:pt x="4614799" y="1393317"/>
                  </a:lnTo>
                  <a:lnTo>
                    <a:pt x="2331593" y="2058797"/>
                  </a:lnTo>
                  <a:lnTo>
                    <a:pt x="3406648" y="3236595"/>
                  </a:lnTo>
                  <a:cubicBezTo>
                    <a:pt x="3638042" y="3198622"/>
                    <a:pt x="4222115" y="3136773"/>
                    <a:pt x="4222115" y="3136773"/>
                  </a:cubicBezTo>
                </a:path>
              </a:pathLst>
            </a:custGeom>
            <a:solidFill>
              <a:srgbClr val="FFC929"/>
            </a:solidFill>
          </p:spPr>
        </p:sp>
      </p:grpSp>
      <p:sp>
        <p:nvSpPr>
          <p:cNvPr id="58" name="Freeform 58"/>
          <p:cNvSpPr/>
          <p:nvPr/>
        </p:nvSpPr>
        <p:spPr>
          <a:xfrm>
            <a:off x="14760900" y="4455540"/>
            <a:ext cx="2636820" cy="1987200"/>
          </a:xfrm>
          <a:custGeom>
            <a:avLst/>
            <a:gdLst/>
            <a:ahLst/>
            <a:cxnLst/>
            <a:rect l="l" t="t" r="r" b="b"/>
            <a:pathLst>
              <a:path w="2636820" h="1987200">
                <a:moveTo>
                  <a:pt x="0" y="0"/>
                </a:moveTo>
                <a:lnTo>
                  <a:pt x="2636820" y="0"/>
                </a:lnTo>
                <a:lnTo>
                  <a:pt x="2636820" y="1987200"/>
                </a:lnTo>
                <a:lnTo>
                  <a:pt x="0" y="1987200"/>
                </a:lnTo>
                <a:lnTo>
                  <a:pt x="0" y="0"/>
                </a:lnTo>
                <a:close/>
              </a:path>
            </a:pathLst>
          </a:custGeom>
          <a:blipFill>
            <a:blip r:embed="rId14"/>
            <a:stretch>
              <a:fillRect r="-962" b="-656"/>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17520" y="324000"/>
            <a:ext cx="7843500" cy="9639000"/>
          </a:xfrm>
          <a:custGeom>
            <a:avLst/>
            <a:gdLst/>
            <a:ahLst/>
            <a:cxnLst/>
            <a:rect l="l" t="t" r="r" b="b"/>
            <a:pathLst>
              <a:path w="7843500" h="9639000">
                <a:moveTo>
                  <a:pt x="0" y="0"/>
                </a:moveTo>
                <a:lnTo>
                  <a:pt x="7843500" y="0"/>
                </a:lnTo>
                <a:lnTo>
                  <a:pt x="7843500" y="9639000"/>
                </a:lnTo>
                <a:lnTo>
                  <a:pt x="0" y="9639000"/>
                </a:lnTo>
                <a:lnTo>
                  <a:pt x="0" y="0"/>
                </a:lnTo>
                <a:close/>
              </a:path>
            </a:pathLst>
          </a:custGeom>
          <a:blipFill>
            <a:blip r:embed="rId3"/>
            <a:stretch>
              <a:fillRect r="-65" b="-65"/>
            </a:stretch>
          </a:blipFill>
        </p:spPr>
      </p:sp>
      <p:grpSp>
        <p:nvGrpSpPr>
          <p:cNvPr id="3" name="Group 3"/>
          <p:cNvGrpSpPr/>
          <p:nvPr/>
        </p:nvGrpSpPr>
        <p:grpSpPr>
          <a:xfrm>
            <a:off x="8944560" y="824580"/>
            <a:ext cx="8229600" cy="1728000"/>
            <a:chOff x="0" y="0"/>
            <a:chExt cx="10972800" cy="2304000"/>
          </a:xfrm>
        </p:grpSpPr>
        <p:sp>
          <p:nvSpPr>
            <p:cNvPr id="4" name="Freeform 4"/>
            <p:cNvSpPr/>
            <p:nvPr/>
          </p:nvSpPr>
          <p:spPr>
            <a:xfrm>
              <a:off x="0" y="0"/>
              <a:ext cx="10972800" cy="2304034"/>
            </a:xfrm>
            <a:custGeom>
              <a:avLst/>
              <a:gdLst/>
              <a:ahLst/>
              <a:cxnLst/>
              <a:rect l="l" t="t" r="r" b="b"/>
              <a:pathLst>
                <a:path w="10972800" h="2304034">
                  <a:moveTo>
                    <a:pt x="0" y="0"/>
                  </a:moveTo>
                  <a:lnTo>
                    <a:pt x="10972800" y="0"/>
                  </a:lnTo>
                  <a:lnTo>
                    <a:pt x="10972800" y="2304034"/>
                  </a:lnTo>
                  <a:lnTo>
                    <a:pt x="0" y="2304034"/>
                  </a:lnTo>
                  <a:close/>
                </a:path>
              </a:pathLst>
            </a:custGeom>
            <a:solidFill>
              <a:srgbClr val="FFC929"/>
            </a:solidFill>
          </p:spPr>
        </p:sp>
      </p:grpSp>
      <p:grpSp>
        <p:nvGrpSpPr>
          <p:cNvPr id="5" name="Group 5"/>
          <p:cNvGrpSpPr/>
          <p:nvPr/>
        </p:nvGrpSpPr>
        <p:grpSpPr>
          <a:xfrm>
            <a:off x="315360" y="7195500"/>
            <a:ext cx="7843500" cy="2160000"/>
            <a:chOff x="0" y="0"/>
            <a:chExt cx="10458000" cy="2880000"/>
          </a:xfrm>
        </p:grpSpPr>
        <p:sp>
          <p:nvSpPr>
            <p:cNvPr id="6" name="Freeform 6"/>
            <p:cNvSpPr/>
            <p:nvPr/>
          </p:nvSpPr>
          <p:spPr>
            <a:xfrm>
              <a:off x="0" y="0"/>
              <a:ext cx="10457942" cy="2879979"/>
            </a:xfrm>
            <a:custGeom>
              <a:avLst/>
              <a:gdLst/>
              <a:ahLst/>
              <a:cxnLst/>
              <a:rect l="l" t="t" r="r" b="b"/>
              <a:pathLst>
                <a:path w="10457942" h="2879979">
                  <a:moveTo>
                    <a:pt x="0" y="0"/>
                  </a:moveTo>
                  <a:lnTo>
                    <a:pt x="10457942" y="0"/>
                  </a:lnTo>
                  <a:lnTo>
                    <a:pt x="10457942" y="2879979"/>
                  </a:lnTo>
                  <a:lnTo>
                    <a:pt x="0" y="2879979"/>
                  </a:lnTo>
                  <a:close/>
                </a:path>
              </a:pathLst>
            </a:custGeom>
            <a:solidFill>
              <a:srgbClr val="404040">
                <a:alpha val="80000"/>
              </a:srgbClr>
            </a:solidFill>
          </p:spPr>
        </p:sp>
      </p:grpSp>
      <p:sp>
        <p:nvSpPr>
          <p:cNvPr id="7" name="TextBox 7"/>
          <p:cNvSpPr txBox="1"/>
          <p:nvPr/>
        </p:nvSpPr>
        <p:spPr>
          <a:xfrm>
            <a:off x="1231380" y="7581045"/>
            <a:ext cx="5973660" cy="1374735"/>
          </a:xfrm>
          <a:prstGeom prst="rect">
            <a:avLst/>
          </a:prstGeom>
        </p:spPr>
        <p:txBody>
          <a:bodyPr lIns="0" tIns="0" rIns="0" bIns="0" rtlCol="0" anchor="t">
            <a:spAutoFit/>
          </a:bodyPr>
          <a:lstStyle/>
          <a:p>
            <a:pPr algn="r">
              <a:lnSpc>
                <a:spcPts val="5184"/>
              </a:lnSpc>
            </a:pPr>
            <a:r>
              <a:rPr lang="fa-IR" sz="5400" spc="78" dirty="0">
                <a:solidFill>
                  <a:srgbClr val="FFFFFF"/>
                </a:solidFill>
                <a:latin typeface="Montserrat Bold"/>
                <a:cs typeface="B Nazanin" panose="00000400000000000000" pitchFamily="2" charset="-78"/>
              </a:rPr>
              <a:t>نمونه کارها </a:t>
            </a:r>
            <a:endParaRPr lang="en-US" sz="5400" spc="78" dirty="0">
              <a:solidFill>
                <a:srgbClr val="FFFFFF"/>
              </a:solidFill>
              <a:latin typeface="Montserrat Bold"/>
              <a:cs typeface="B Nazanin" panose="00000400000000000000" pitchFamily="2" charset="-78"/>
            </a:endParaRPr>
          </a:p>
          <a:p>
            <a:pPr algn="r">
              <a:lnSpc>
                <a:spcPts val="5184"/>
              </a:lnSpc>
            </a:pPr>
            <a:r>
              <a:rPr lang="fa-IR" sz="5400" spc="78" dirty="0">
                <a:solidFill>
                  <a:srgbClr val="FFFFFF"/>
                </a:solidFill>
                <a:latin typeface="Montserrat Bold"/>
                <a:cs typeface="B Nazanin" panose="00000400000000000000" pitchFamily="2" charset="-78"/>
              </a:rPr>
              <a:t>ساده  ارائه</a:t>
            </a:r>
            <a:endParaRPr lang="en-US" sz="5400" spc="78" dirty="0">
              <a:solidFill>
                <a:srgbClr val="FFFFFF"/>
              </a:solidFill>
              <a:latin typeface="Montserrat Bold"/>
              <a:cs typeface="B Nazanin" panose="00000400000000000000" pitchFamily="2" charset="-78"/>
            </a:endParaRPr>
          </a:p>
        </p:txBody>
      </p:sp>
      <p:sp>
        <p:nvSpPr>
          <p:cNvPr id="8" name="TextBox 8"/>
          <p:cNvSpPr txBox="1"/>
          <p:nvPr/>
        </p:nvSpPr>
        <p:spPr>
          <a:xfrm>
            <a:off x="9403740" y="1896300"/>
            <a:ext cx="1584000" cy="320601"/>
          </a:xfrm>
          <a:prstGeom prst="rect">
            <a:avLst/>
          </a:prstGeom>
        </p:spPr>
        <p:txBody>
          <a:bodyPr lIns="0" tIns="0" rIns="0" bIns="0" rtlCol="0" anchor="t">
            <a:spAutoFit/>
          </a:bodyPr>
          <a:lstStyle/>
          <a:p>
            <a:pPr algn="ctr" rtl="1">
              <a:lnSpc>
                <a:spcPts val="2520"/>
              </a:lnSpc>
            </a:pPr>
            <a:r>
              <a:rPr lang="fa-IR" sz="2100" spc="29" dirty="0">
                <a:solidFill>
                  <a:srgbClr val="FFFFFF"/>
                </a:solidFill>
                <a:latin typeface="Montserrat Bold"/>
                <a:cs typeface="B Nazanin" panose="00000400000000000000" pitchFamily="2" charset="-78"/>
              </a:rPr>
              <a:t>محتوا</a:t>
            </a:r>
            <a:endParaRPr lang="en-US" sz="2100" spc="29" dirty="0">
              <a:solidFill>
                <a:srgbClr val="FFFFFF"/>
              </a:solidFill>
              <a:latin typeface="Montserrat Bold"/>
              <a:cs typeface="B Nazanin" panose="00000400000000000000" pitchFamily="2" charset="-78"/>
            </a:endParaRPr>
          </a:p>
        </p:txBody>
      </p:sp>
      <p:sp>
        <p:nvSpPr>
          <p:cNvPr id="9" name="TextBox 9"/>
          <p:cNvSpPr txBox="1"/>
          <p:nvPr/>
        </p:nvSpPr>
        <p:spPr>
          <a:xfrm>
            <a:off x="11304540" y="1896300"/>
            <a:ext cx="1584000" cy="320601"/>
          </a:xfrm>
          <a:prstGeom prst="rect">
            <a:avLst/>
          </a:prstGeom>
        </p:spPr>
        <p:txBody>
          <a:bodyPr lIns="0" tIns="0" rIns="0" bIns="0" rtlCol="0" anchor="t">
            <a:spAutoFit/>
          </a:bodyPr>
          <a:lstStyle/>
          <a:p>
            <a:pPr algn="ctr" rtl="1">
              <a:lnSpc>
                <a:spcPts val="2520"/>
              </a:lnSpc>
            </a:pPr>
            <a:r>
              <a:rPr lang="fa-IR" sz="2100" spc="29" dirty="0">
                <a:solidFill>
                  <a:srgbClr val="FFFFFF"/>
                </a:solidFill>
                <a:latin typeface="Montserrat Bold"/>
                <a:cs typeface="B Nazanin" panose="00000400000000000000" pitchFamily="2" charset="-78"/>
              </a:rPr>
              <a:t>محتوا</a:t>
            </a:r>
            <a:endParaRPr lang="en-US" sz="2100" spc="29" dirty="0">
              <a:solidFill>
                <a:srgbClr val="FFFFFF"/>
              </a:solidFill>
              <a:latin typeface="Montserrat Bold"/>
              <a:cs typeface="B Nazanin" panose="00000400000000000000" pitchFamily="2" charset="-78"/>
            </a:endParaRPr>
          </a:p>
        </p:txBody>
      </p:sp>
      <p:sp>
        <p:nvSpPr>
          <p:cNvPr id="10" name="TextBox 10"/>
          <p:cNvSpPr txBox="1"/>
          <p:nvPr/>
        </p:nvSpPr>
        <p:spPr>
          <a:xfrm>
            <a:off x="13205340" y="1896300"/>
            <a:ext cx="1584000" cy="320601"/>
          </a:xfrm>
          <a:prstGeom prst="rect">
            <a:avLst/>
          </a:prstGeom>
        </p:spPr>
        <p:txBody>
          <a:bodyPr lIns="0" tIns="0" rIns="0" bIns="0" rtlCol="0" anchor="t">
            <a:spAutoFit/>
          </a:bodyPr>
          <a:lstStyle/>
          <a:p>
            <a:pPr algn="ctr" rtl="1">
              <a:lnSpc>
                <a:spcPts val="2520"/>
              </a:lnSpc>
            </a:pPr>
            <a:r>
              <a:rPr lang="fa-IR" sz="2100" spc="29" dirty="0">
                <a:solidFill>
                  <a:srgbClr val="FFFFFF"/>
                </a:solidFill>
                <a:latin typeface="Montserrat Bold"/>
                <a:cs typeface="B Nazanin" panose="00000400000000000000" pitchFamily="2" charset="-78"/>
              </a:rPr>
              <a:t>محتوا</a:t>
            </a:r>
            <a:endParaRPr lang="en-US" sz="2100" spc="29" dirty="0">
              <a:solidFill>
                <a:srgbClr val="FFFFFF"/>
              </a:solidFill>
              <a:latin typeface="Montserrat Bold"/>
              <a:cs typeface="B Nazanin" panose="00000400000000000000" pitchFamily="2" charset="-78"/>
            </a:endParaRPr>
          </a:p>
        </p:txBody>
      </p:sp>
      <p:sp>
        <p:nvSpPr>
          <p:cNvPr id="11" name="TextBox 11"/>
          <p:cNvSpPr txBox="1"/>
          <p:nvPr/>
        </p:nvSpPr>
        <p:spPr>
          <a:xfrm>
            <a:off x="9173700" y="2872125"/>
            <a:ext cx="7909020" cy="512961"/>
          </a:xfrm>
          <a:prstGeom prst="rect">
            <a:avLst/>
          </a:prstGeom>
        </p:spPr>
        <p:txBody>
          <a:bodyPr lIns="0" tIns="0" rIns="0" bIns="0" rtlCol="0" anchor="t">
            <a:spAutoFit/>
          </a:bodyPr>
          <a:lstStyle/>
          <a:p>
            <a:pPr algn="r" rtl="1">
              <a:lnSpc>
                <a:spcPts val="3960"/>
              </a:lnSpc>
            </a:pPr>
            <a:r>
              <a:rPr lang="fa-IR" sz="3000" spc="42" dirty="0">
                <a:solidFill>
                  <a:srgbClr val="404040"/>
                </a:solidFill>
                <a:latin typeface="Montserrat Bold"/>
                <a:cs typeface="B Nazanin" panose="00000400000000000000" pitchFamily="2" charset="-78"/>
              </a:rPr>
              <a:t>نمونه کارها طراحی شده است</a:t>
            </a:r>
            <a:endParaRPr lang="en-US" sz="3000" spc="42" dirty="0">
              <a:solidFill>
                <a:srgbClr val="404040"/>
              </a:solidFill>
              <a:latin typeface="Montserrat Bold"/>
              <a:cs typeface="B Nazanin" panose="00000400000000000000" pitchFamily="2" charset="-78"/>
            </a:endParaRPr>
          </a:p>
        </p:txBody>
      </p:sp>
      <p:sp>
        <p:nvSpPr>
          <p:cNvPr id="12" name="TextBox 12"/>
          <p:cNvSpPr txBox="1"/>
          <p:nvPr/>
        </p:nvSpPr>
        <p:spPr>
          <a:xfrm>
            <a:off x="9173700" y="3440700"/>
            <a:ext cx="7909020" cy="1627369"/>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grpSp>
        <p:nvGrpSpPr>
          <p:cNvPr id="13" name="Group 13"/>
          <p:cNvGrpSpPr/>
          <p:nvPr/>
        </p:nvGrpSpPr>
        <p:grpSpPr>
          <a:xfrm>
            <a:off x="9168120" y="5826600"/>
            <a:ext cx="3811860" cy="415260"/>
            <a:chOff x="0" y="0"/>
            <a:chExt cx="5082480" cy="553680"/>
          </a:xfrm>
        </p:grpSpPr>
        <p:sp>
          <p:nvSpPr>
            <p:cNvPr id="14" name="Freeform 14"/>
            <p:cNvSpPr/>
            <p:nvPr/>
          </p:nvSpPr>
          <p:spPr>
            <a:xfrm>
              <a:off x="0" y="0"/>
              <a:ext cx="5082540" cy="553720"/>
            </a:xfrm>
            <a:custGeom>
              <a:avLst/>
              <a:gdLst/>
              <a:ahLst/>
              <a:cxnLst/>
              <a:rect l="l" t="t" r="r" b="b"/>
              <a:pathLst>
                <a:path w="5082540" h="553720">
                  <a:moveTo>
                    <a:pt x="0" y="0"/>
                  </a:moveTo>
                  <a:lnTo>
                    <a:pt x="5082540" y="0"/>
                  </a:lnTo>
                  <a:lnTo>
                    <a:pt x="5082540" y="553720"/>
                  </a:lnTo>
                  <a:lnTo>
                    <a:pt x="0" y="553720"/>
                  </a:lnTo>
                  <a:close/>
                </a:path>
              </a:pathLst>
            </a:custGeom>
            <a:solidFill>
              <a:srgbClr val="FFC929"/>
            </a:solidFill>
          </p:spPr>
        </p:sp>
        <p:sp>
          <p:nvSpPr>
            <p:cNvPr id="15" name="TextBox 15"/>
            <p:cNvSpPr txBox="1"/>
            <p:nvPr/>
          </p:nvSpPr>
          <p:spPr>
            <a:xfrm>
              <a:off x="0" y="0"/>
              <a:ext cx="5082480" cy="553680"/>
            </a:xfrm>
            <a:prstGeom prst="rect">
              <a:avLst/>
            </a:prstGeom>
          </p:spPr>
          <p:txBody>
            <a:bodyPr lIns="50800" tIns="50800" rIns="50800" bIns="50800" rtlCol="0" anchor="ctr"/>
            <a:lstStyle/>
            <a:p>
              <a:pPr algn="r" rtl="1">
                <a:lnSpc>
                  <a:spcPts val="2160"/>
                </a:lnSpc>
              </a:pPr>
              <a:r>
                <a:rPr lang="fa-IR" sz="1800" spc="25" dirty="0">
                  <a:solidFill>
                    <a:srgbClr val="FFFFFF"/>
                  </a:solidFill>
                  <a:latin typeface="Montserrat Bold"/>
                  <a:cs typeface="B Nazanin" panose="00000400000000000000" pitchFamily="2" charset="-78"/>
                </a:rPr>
                <a:t>محتوا در اینجا</a:t>
              </a:r>
              <a:endParaRPr lang="en-US" sz="1800" spc="25" dirty="0">
                <a:solidFill>
                  <a:srgbClr val="FFFFFF"/>
                </a:solidFill>
                <a:latin typeface="Montserrat Bold"/>
                <a:cs typeface="B Nazanin" panose="00000400000000000000" pitchFamily="2" charset="-78"/>
              </a:endParaRPr>
            </a:p>
          </p:txBody>
        </p:sp>
      </p:grpSp>
      <p:sp>
        <p:nvSpPr>
          <p:cNvPr id="16" name="TextBox 16"/>
          <p:cNvSpPr txBox="1"/>
          <p:nvPr/>
        </p:nvSpPr>
        <p:spPr>
          <a:xfrm>
            <a:off x="9259560" y="6258960"/>
            <a:ext cx="3628980" cy="1211870"/>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anose="00000400000000000000" pitchFamily="2" charset="-78"/>
            </a:endParaRPr>
          </a:p>
        </p:txBody>
      </p:sp>
      <p:grpSp>
        <p:nvGrpSpPr>
          <p:cNvPr id="17" name="Group 17"/>
          <p:cNvGrpSpPr/>
          <p:nvPr/>
        </p:nvGrpSpPr>
        <p:grpSpPr>
          <a:xfrm>
            <a:off x="13172220" y="5826600"/>
            <a:ext cx="3811860" cy="415260"/>
            <a:chOff x="0" y="0"/>
            <a:chExt cx="5082480" cy="553680"/>
          </a:xfrm>
        </p:grpSpPr>
        <p:sp>
          <p:nvSpPr>
            <p:cNvPr id="18" name="Freeform 18"/>
            <p:cNvSpPr/>
            <p:nvPr/>
          </p:nvSpPr>
          <p:spPr>
            <a:xfrm>
              <a:off x="0" y="0"/>
              <a:ext cx="5082540" cy="553720"/>
            </a:xfrm>
            <a:custGeom>
              <a:avLst/>
              <a:gdLst/>
              <a:ahLst/>
              <a:cxnLst/>
              <a:rect l="l" t="t" r="r" b="b"/>
              <a:pathLst>
                <a:path w="5082540" h="553720">
                  <a:moveTo>
                    <a:pt x="0" y="0"/>
                  </a:moveTo>
                  <a:lnTo>
                    <a:pt x="5082540" y="0"/>
                  </a:lnTo>
                  <a:lnTo>
                    <a:pt x="5082540" y="553720"/>
                  </a:lnTo>
                  <a:lnTo>
                    <a:pt x="0" y="553720"/>
                  </a:lnTo>
                  <a:close/>
                </a:path>
              </a:pathLst>
            </a:custGeom>
            <a:solidFill>
              <a:srgbClr val="D58237"/>
            </a:solidFill>
          </p:spPr>
        </p:sp>
        <p:sp>
          <p:nvSpPr>
            <p:cNvPr id="19" name="TextBox 19"/>
            <p:cNvSpPr txBox="1"/>
            <p:nvPr/>
          </p:nvSpPr>
          <p:spPr>
            <a:xfrm>
              <a:off x="0" y="0"/>
              <a:ext cx="5082480" cy="553680"/>
            </a:xfrm>
            <a:prstGeom prst="rect">
              <a:avLst/>
            </a:prstGeom>
          </p:spPr>
          <p:txBody>
            <a:bodyPr lIns="50800" tIns="50800" rIns="50800" bIns="50800" rtlCol="0" anchor="ctr"/>
            <a:lstStyle/>
            <a:p>
              <a:pPr algn="r" rtl="1">
                <a:lnSpc>
                  <a:spcPts val="2160"/>
                </a:lnSpc>
              </a:pPr>
              <a:r>
                <a:rPr lang="fa-IR" sz="1800" spc="25" dirty="0">
                  <a:solidFill>
                    <a:srgbClr val="FFFFFF"/>
                  </a:solidFill>
                  <a:latin typeface="Montserrat Bold"/>
                  <a:cs typeface="B Nazanin" panose="00000400000000000000" pitchFamily="2" charset="-78"/>
                </a:rPr>
                <a:t>محتوا در اینجا</a:t>
              </a:r>
              <a:endParaRPr lang="en-US" sz="1800" spc="25" dirty="0">
                <a:solidFill>
                  <a:srgbClr val="FFFFFF"/>
                </a:solidFill>
                <a:latin typeface="Montserrat Bold"/>
                <a:cs typeface="B Nazanin" panose="00000400000000000000" pitchFamily="2" charset="-78"/>
              </a:endParaRPr>
            </a:p>
          </p:txBody>
        </p:sp>
      </p:grpSp>
      <p:sp>
        <p:nvSpPr>
          <p:cNvPr id="20" name="TextBox 20"/>
          <p:cNvSpPr txBox="1"/>
          <p:nvPr/>
        </p:nvSpPr>
        <p:spPr>
          <a:xfrm>
            <a:off x="13263660" y="6258960"/>
            <a:ext cx="3628980" cy="1211870"/>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anose="00000400000000000000" pitchFamily="2" charset="-78"/>
            </a:endParaRPr>
          </a:p>
        </p:txBody>
      </p:sp>
      <p:grpSp>
        <p:nvGrpSpPr>
          <p:cNvPr id="21" name="Group 21"/>
          <p:cNvGrpSpPr/>
          <p:nvPr/>
        </p:nvGrpSpPr>
        <p:grpSpPr>
          <a:xfrm>
            <a:off x="9168120" y="7888860"/>
            <a:ext cx="3811860" cy="415260"/>
            <a:chOff x="0" y="0"/>
            <a:chExt cx="5082480" cy="553680"/>
          </a:xfrm>
        </p:grpSpPr>
        <p:sp>
          <p:nvSpPr>
            <p:cNvPr id="22" name="Freeform 22"/>
            <p:cNvSpPr/>
            <p:nvPr/>
          </p:nvSpPr>
          <p:spPr>
            <a:xfrm>
              <a:off x="0" y="0"/>
              <a:ext cx="5082540" cy="553720"/>
            </a:xfrm>
            <a:custGeom>
              <a:avLst/>
              <a:gdLst/>
              <a:ahLst/>
              <a:cxnLst/>
              <a:rect l="l" t="t" r="r" b="b"/>
              <a:pathLst>
                <a:path w="5082540" h="553720">
                  <a:moveTo>
                    <a:pt x="0" y="0"/>
                  </a:moveTo>
                  <a:lnTo>
                    <a:pt x="5082540" y="0"/>
                  </a:lnTo>
                  <a:lnTo>
                    <a:pt x="5082540" y="553720"/>
                  </a:lnTo>
                  <a:lnTo>
                    <a:pt x="0" y="553720"/>
                  </a:lnTo>
                  <a:close/>
                </a:path>
              </a:pathLst>
            </a:custGeom>
            <a:solidFill>
              <a:srgbClr val="F6B94C"/>
            </a:solidFill>
          </p:spPr>
        </p:sp>
        <p:sp>
          <p:nvSpPr>
            <p:cNvPr id="23" name="TextBox 23"/>
            <p:cNvSpPr txBox="1"/>
            <p:nvPr/>
          </p:nvSpPr>
          <p:spPr>
            <a:xfrm>
              <a:off x="0" y="0"/>
              <a:ext cx="5082480" cy="553680"/>
            </a:xfrm>
            <a:prstGeom prst="rect">
              <a:avLst/>
            </a:prstGeom>
          </p:spPr>
          <p:txBody>
            <a:bodyPr lIns="50800" tIns="50800" rIns="50800" bIns="50800" rtlCol="0" anchor="ctr"/>
            <a:lstStyle/>
            <a:p>
              <a:pPr algn="r" rtl="1">
                <a:lnSpc>
                  <a:spcPts val="2160"/>
                </a:lnSpc>
              </a:pPr>
              <a:r>
                <a:rPr lang="fa-IR" sz="1800" spc="25" dirty="0">
                  <a:solidFill>
                    <a:srgbClr val="FFFFFF"/>
                  </a:solidFill>
                  <a:latin typeface="Montserrat Bold"/>
                  <a:cs typeface="B Nazanin" panose="00000400000000000000" pitchFamily="2" charset="-78"/>
                </a:rPr>
                <a:t>محتوا در اینجا</a:t>
              </a:r>
              <a:endParaRPr lang="en-US" sz="1800" spc="25" dirty="0">
                <a:solidFill>
                  <a:srgbClr val="FFFFFF"/>
                </a:solidFill>
                <a:latin typeface="Montserrat Bold"/>
                <a:cs typeface="B Nazanin" panose="00000400000000000000" pitchFamily="2" charset="-78"/>
              </a:endParaRPr>
            </a:p>
          </p:txBody>
        </p:sp>
      </p:grpSp>
      <p:sp>
        <p:nvSpPr>
          <p:cNvPr id="24" name="TextBox 24"/>
          <p:cNvSpPr txBox="1"/>
          <p:nvPr/>
        </p:nvSpPr>
        <p:spPr>
          <a:xfrm>
            <a:off x="9259560" y="8321220"/>
            <a:ext cx="3628980" cy="1211870"/>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anose="00000400000000000000" pitchFamily="2" charset="-78"/>
            </a:endParaRPr>
          </a:p>
        </p:txBody>
      </p:sp>
      <p:grpSp>
        <p:nvGrpSpPr>
          <p:cNvPr id="25" name="Group 25"/>
          <p:cNvGrpSpPr/>
          <p:nvPr/>
        </p:nvGrpSpPr>
        <p:grpSpPr>
          <a:xfrm>
            <a:off x="13172220" y="7888860"/>
            <a:ext cx="3811860" cy="415260"/>
            <a:chOff x="0" y="0"/>
            <a:chExt cx="5082480" cy="553680"/>
          </a:xfrm>
        </p:grpSpPr>
        <p:sp>
          <p:nvSpPr>
            <p:cNvPr id="26" name="Freeform 26"/>
            <p:cNvSpPr/>
            <p:nvPr/>
          </p:nvSpPr>
          <p:spPr>
            <a:xfrm>
              <a:off x="0" y="0"/>
              <a:ext cx="5082540" cy="553720"/>
            </a:xfrm>
            <a:custGeom>
              <a:avLst/>
              <a:gdLst/>
              <a:ahLst/>
              <a:cxnLst/>
              <a:rect l="l" t="t" r="r" b="b"/>
              <a:pathLst>
                <a:path w="5082540" h="553720">
                  <a:moveTo>
                    <a:pt x="0" y="0"/>
                  </a:moveTo>
                  <a:lnTo>
                    <a:pt x="5082540" y="0"/>
                  </a:lnTo>
                  <a:lnTo>
                    <a:pt x="5082540" y="553720"/>
                  </a:lnTo>
                  <a:lnTo>
                    <a:pt x="0" y="553720"/>
                  </a:lnTo>
                  <a:close/>
                </a:path>
              </a:pathLst>
            </a:custGeom>
            <a:solidFill>
              <a:srgbClr val="F3A211"/>
            </a:solidFill>
          </p:spPr>
        </p:sp>
        <p:sp>
          <p:nvSpPr>
            <p:cNvPr id="27" name="TextBox 27"/>
            <p:cNvSpPr txBox="1"/>
            <p:nvPr/>
          </p:nvSpPr>
          <p:spPr>
            <a:xfrm>
              <a:off x="0" y="0"/>
              <a:ext cx="5082480" cy="553680"/>
            </a:xfrm>
            <a:prstGeom prst="rect">
              <a:avLst/>
            </a:prstGeom>
          </p:spPr>
          <p:txBody>
            <a:bodyPr lIns="50800" tIns="50800" rIns="50800" bIns="50800" rtlCol="0" anchor="ctr"/>
            <a:lstStyle/>
            <a:p>
              <a:pPr algn="r" rtl="1">
                <a:lnSpc>
                  <a:spcPts val="2160"/>
                </a:lnSpc>
              </a:pPr>
              <a:r>
                <a:rPr lang="fa-IR" sz="1800" spc="25" dirty="0">
                  <a:solidFill>
                    <a:srgbClr val="FFFFFF"/>
                  </a:solidFill>
                  <a:latin typeface="Montserrat Bold"/>
                  <a:cs typeface="B Nazanin" panose="00000400000000000000" pitchFamily="2" charset="-78"/>
                </a:rPr>
                <a:t>محتوا در اینجا</a:t>
              </a:r>
              <a:endParaRPr lang="en-US" sz="1800" spc="25" dirty="0">
                <a:solidFill>
                  <a:srgbClr val="FFFFFF"/>
                </a:solidFill>
                <a:latin typeface="Montserrat Bold"/>
                <a:cs typeface="B Nazanin" panose="00000400000000000000" pitchFamily="2" charset="-78"/>
              </a:endParaRPr>
            </a:p>
          </p:txBody>
        </p:sp>
      </p:grpSp>
      <p:sp>
        <p:nvSpPr>
          <p:cNvPr id="28" name="TextBox 28"/>
          <p:cNvSpPr txBox="1"/>
          <p:nvPr/>
        </p:nvSpPr>
        <p:spPr>
          <a:xfrm>
            <a:off x="13263660" y="8321220"/>
            <a:ext cx="3628980" cy="1211870"/>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29" name="TextBox 29"/>
          <p:cNvSpPr txBox="1"/>
          <p:nvPr/>
        </p:nvSpPr>
        <p:spPr>
          <a:xfrm>
            <a:off x="15106140" y="1896300"/>
            <a:ext cx="1584000" cy="320601"/>
          </a:xfrm>
          <a:prstGeom prst="rect">
            <a:avLst/>
          </a:prstGeom>
        </p:spPr>
        <p:txBody>
          <a:bodyPr lIns="0" tIns="0" rIns="0" bIns="0" rtlCol="0" anchor="t">
            <a:spAutoFit/>
          </a:bodyPr>
          <a:lstStyle/>
          <a:p>
            <a:pPr algn="ctr" rtl="1">
              <a:lnSpc>
                <a:spcPts val="2520"/>
              </a:lnSpc>
            </a:pPr>
            <a:r>
              <a:rPr lang="fa-IR" sz="2100" spc="29" dirty="0">
                <a:solidFill>
                  <a:srgbClr val="FFFFFF"/>
                </a:solidFill>
                <a:latin typeface="Montserrat Bold"/>
                <a:cs typeface="B Nazanin" panose="00000400000000000000" pitchFamily="2" charset="-78"/>
              </a:rPr>
              <a:t>محتوا</a:t>
            </a:r>
            <a:endParaRPr lang="en-US" sz="2100" spc="29" dirty="0">
              <a:solidFill>
                <a:srgbClr val="FFFFFF"/>
              </a:solidFill>
              <a:latin typeface="Montserrat Bold"/>
              <a:cs typeface="B Nazanin" panose="00000400000000000000" pitchFamily="2" charset="-78"/>
            </a:endParaRPr>
          </a:p>
        </p:txBody>
      </p:sp>
      <p:grpSp>
        <p:nvGrpSpPr>
          <p:cNvPr id="30" name="Group 30"/>
          <p:cNvGrpSpPr/>
          <p:nvPr/>
        </p:nvGrpSpPr>
        <p:grpSpPr>
          <a:xfrm>
            <a:off x="15648120" y="1293300"/>
            <a:ext cx="499500" cy="366120"/>
            <a:chOff x="0" y="0"/>
            <a:chExt cx="666000" cy="488160"/>
          </a:xfrm>
        </p:grpSpPr>
        <p:sp>
          <p:nvSpPr>
            <p:cNvPr id="31" name="Freeform 31"/>
            <p:cNvSpPr/>
            <p:nvPr/>
          </p:nvSpPr>
          <p:spPr>
            <a:xfrm>
              <a:off x="0" y="0"/>
              <a:ext cx="665988" cy="488188"/>
            </a:xfrm>
            <a:custGeom>
              <a:avLst/>
              <a:gdLst/>
              <a:ahLst/>
              <a:cxnLst/>
              <a:rect l="l" t="t" r="r" b="b"/>
              <a:pathLst>
                <a:path w="665988" h="488188">
                  <a:moveTo>
                    <a:pt x="405892" y="283464"/>
                  </a:moveTo>
                  <a:lnTo>
                    <a:pt x="665988" y="488188"/>
                  </a:lnTo>
                  <a:lnTo>
                    <a:pt x="0" y="488188"/>
                  </a:lnTo>
                  <a:lnTo>
                    <a:pt x="260985" y="287528"/>
                  </a:lnTo>
                  <a:lnTo>
                    <a:pt x="330962" y="358775"/>
                  </a:lnTo>
                  <a:close/>
                  <a:moveTo>
                    <a:pt x="665988" y="26035"/>
                  </a:moveTo>
                  <a:lnTo>
                    <a:pt x="665988" y="464185"/>
                  </a:lnTo>
                  <a:lnTo>
                    <a:pt x="417830" y="274066"/>
                  </a:lnTo>
                  <a:close/>
                  <a:moveTo>
                    <a:pt x="0" y="24130"/>
                  </a:moveTo>
                  <a:lnTo>
                    <a:pt x="248158" y="272161"/>
                  </a:lnTo>
                  <a:lnTo>
                    <a:pt x="0" y="462153"/>
                  </a:lnTo>
                  <a:close/>
                  <a:moveTo>
                    <a:pt x="0" y="0"/>
                  </a:moveTo>
                  <a:lnTo>
                    <a:pt x="665988" y="0"/>
                  </a:lnTo>
                  <a:lnTo>
                    <a:pt x="331089" y="332994"/>
                  </a:lnTo>
                  <a:close/>
                </a:path>
              </a:pathLst>
            </a:custGeom>
            <a:solidFill>
              <a:srgbClr val="FFFFFF"/>
            </a:solidFill>
          </p:spPr>
        </p:sp>
      </p:grpSp>
      <p:grpSp>
        <p:nvGrpSpPr>
          <p:cNvPr id="32" name="Group 32"/>
          <p:cNvGrpSpPr/>
          <p:nvPr/>
        </p:nvGrpSpPr>
        <p:grpSpPr>
          <a:xfrm rot="5400000">
            <a:off x="11854080" y="1234440"/>
            <a:ext cx="483840" cy="483300"/>
            <a:chOff x="0" y="0"/>
            <a:chExt cx="645120" cy="644400"/>
          </a:xfrm>
        </p:grpSpPr>
        <p:sp>
          <p:nvSpPr>
            <p:cNvPr id="33" name="Freeform 33"/>
            <p:cNvSpPr/>
            <p:nvPr/>
          </p:nvSpPr>
          <p:spPr>
            <a:xfrm>
              <a:off x="0" y="0"/>
              <a:ext cx="645160" cy="644398"/>
            </a:xfrm>
            <a:custGeom>
              <a:avLst/>
              <a:gdLst/>
              <a:ahLst/>
              <a:cxnLst/>
              <a:rect l="l" t="t" r="r" b="b"/>
              <a:pathLst>
                <a:path w="645160" h="644398">
                  <a:moveTo>
                    <a:pt x="408686" y="134874"/>
                  </a:moveTo>
                  <a:lnTo>
                    <a:pt x="408686" y="41783"/>
                  </a:lnTo>
                  <a:lnTo>
                    <a:pt x="580517" y="41783"/>
                  </a:lnTo>
                  <a:lnTo>
                    <a:pt x="580517" y="134874"/>
                  </a:lnTo>
                  <a:close/>
                  <a:moveTo>
                    <a:pt x="337185" y="278003"/>
                  </a:moveTo>
                  <a:lnTo>
                    <a:pt x="337185" y="184912"/>
                  </a:lnTo>
                  <a:lnTo>
                    <a:pt x="580517" y="184912"/>
                  </a:lnTo>
                  <a:lnTo>
                    <a:pt x="580517" y="278003"/>
                  </a:lnTo>
                  <a:close/>
                  <a:moveTo>
                    <a:pt x="265557" y="421259"/>
                  </a:moveTo>
                  <a:lnTo>
                    <a:pt x="265557" y="328168"/>
                  </a:lnTo>
                  <a:lnTo>
                    <a:pt x="580517" y="328168"/>
                  </a:lnTo>
                  <a:lnTo>
                    <a:pt x="580517" y="421259"/>
                  </a:lnTo>
                  <a:close/>
                  <a:moveTo>
                    <a:pt x="193929" y="564515"/>
                  </a:moveTo>
                  <a:lnTo>
                    <a:pt x="193929" y="471424"/>
                  </a:lnTo>
                  <a:lnTo>
                    <a:pt x="580517" y="471424"/>
                  </a:lnTo>
                  <a:lnTo>
                    <a:pt x="580517" y="564515"/>
                  </a:lnTo>
                  <a:close/>
                  <a:moveTo>
                    <a:pt x="2159" y="527304"/>
                  </a:moveTo>
                  <a:lnTo>
                    <a:pt x="232283" y="128524"/>
                  </a:lnTo>
                  <a:lnTo>
                    <a:pt x="206502" y="113665"/>
                  </a:lnTo>
                  <a:lnTo>
                    <a:pt x="304927" y="61976"/>
                  </a:lnTo>
                  <a:lnTo>
                    <a:pt x="309372" y="173101"/>
                  </a:lnTo>
                  <a:lnTo>
                    <a:pt x="283591" y="158242"/>
                  </a:lnTo>
                  <a:lnTo>
                    <a:pt x="53594" y="557022"/>
                  </a:lnTo>
                  <a:close/>
                  <a:moveTo>
                    <a:pt x="0" y="644398"/>
                  </a:moveTo>
                  <a:lnTo>
                    <a:pt x="0" y="608584"/>
                  </a:lnTo>
                  <a:lnTo>
                    <a:pt x="609346" y="608584"/>
                  </a:lnTo>
                  <a:lnTo>
                    <a:pt x="609346" y="0"/>
                  </a:lnTo>
                  <a:lnTo>
                    <a:pt x="645160" y="0"/>
                  </a:lnTo>
                  <a:lnTo>
                    <a:pt x="645160" y="644398"/>
                  </a:lnTo>
                  <a:lnTo>
                    <a:pt x="644271" y="644398"/>
                  </a:lnTo>
                  <a:lnTo>
                    <a:pt x="609346" y="644398"/>
                  </a:lnTo>
                  <a:close/>
                </a:path>
              </a:pathLst>
            </a:custGeom>
            <a:solidFill>
              <a:srgbClr val="FFFFFF"/>
            </a:solidFill>
          </p:spPr>
        </p:sp>
      </p:grpSp>
      <p:grpSp>
        <p:nvGrpSpPr>
          <p:cNvPr id="34" name="Group 34"/>
          <p:cNvGrpSpPr/>
          <p:nvPr/>
        </p:nvGrpSpPr>
        <p:grpSpPr>
          <a:xfrm>
            <a:off x="9901980" y="1234440"/>
            <a:ext cx="587520" cy="484920"/>
            <a:chOff x="0" y="0"/>
            <a:chExt cx="783360" cy="646560"/>
          </a:xfrm>
        </p:grpSpPr>
        <p:sp>
          <p:nvSpPr>
            <p:cNvPr id="35" name="Freeform 35"/>
            <p:cNvSpPr/>
            <p:nvPr/>
          </p:nvSpPr>
          <p:spPr>
            <a:xfrm>
              <a:off x="0" y="0"/>
              <a:ext cx="783336" cy="646557"/>
            </a:xfrm>
            <a:custGeom>
              <a:avLst/>
              <a:gdLst/>
              <a:ahLst/>
              <a:cxnLst/>
              <a:rect l="l" t="t" r="r" b="b"/>
              <a:pathLst>
                <a:path w="783336" h="646557">
                  <a:moveTo>
                    <a:pt x="446405" y="161163"/>
                  </a:moveTo>
                  <a:cubicBezTo>
                    <a:pt x="420878" y="161163"/>
                    <a:pt x="400177" y="181864"/>
                    <a:pt x="400177" y="207391"/>
                  </a:cubicBezTo>
                  <a:cubicBezTo>
                    <a:pt x="400177" y="232918"/>
                    <a:pt x="420878" y="253619"/>
                    <a:pt x="446405" y="253619"/>
                  </a:cubicBezTo>
                  <a:cubicBezTo>
                    <a:pt x="471932" y="253619"/>
                    <a:pt x="492633" y="232918"/>
                    <a:pt x="492633" y="207391"/>
                  </a:cubicBezTo>
                  <a:cubicBezTo>
                    <a:pt x="492633" y="181864"/>
                    <a:pt x="471932" y="161163"/>
                    <a:pt x="446405" y="161163"/>
                  </a:cubicBezTo>
                  <a:close/>
                  <a:moveTo>
                    <a:pt x="298069" y="161163"/>
                  </a:moveTo>
                  <a:cubicBezTo>
                    <a:pt x="272542" y="161163"/>
                    <a:pt x="251841" y="181864"/>
                    <a:pt x="251841" y="207391"/>
                  </a:cubicBezTo>
                  <a:cubicBezTo>
                    <a:pt x="251841" y="232918"/>
                    <a:pt x="272542" y="253619"/>
                    <a:pt x="298069" y="253619"/>
                  </a:cubicBezTo>
                  <a:cubicBezTo>
                    <a:pt x="323596" y="253619"/>
                    <a:pt x="344297" y="232918"/>
                    <a:pt x="344297" y="207391"/>
                  </a:cubicBezTo>
                  <a:cubicBezTo>
                    <a:pt x="344297" y="181864"/>
                    <a:pt x="323596" y="161163"/>
                    <a:pt x="298069" y="161163"/>
                  </a:cubicBezTo>
                  <a:close/>
                  <a:moveTo>
                    <a:pt x="149733" y="161163"/>
                  </a:moveTo>
                  <a:cubicBezTo>
                    <a:pt x="124206" y="161163"/>
                    <a:pt x="103505" y="181864"/>
                    <a:pt x="103505" y="207391"/>
                  </a:cubicBezTo>
                  <a:cubicBezTo>
                    <a:pt x="103505" y="232918"/>
                    <a:pt x="124206" y="253619"/>
                    <a:pt x="149733" y="253619"/>
                  </a:cubicBezTo>
                  <a:cubicBezTo>
                    <a:pt x="175260" y="253619"/>
                    <a:pt x="195961" y="232918"/>
                    <a:pt x="195961" y="207391"/>
                  </a:cubicBezTo>
                  <a:cubicBezTo>
                    <a:pt x="195961" y="181864"/>
                    <a:pt x="175260" y="161163"/>
                    <a:pt x="149733" y="161163"/>
                  </a:cubicBezTo>
                  <a:close/>
                  <a:moveTo>
                    <a:pt x="618490" y="138684"/>
                  </a:moveTo>
                  <a:lnTo>
                    <a:pt x="702818" y="138684"/>
                  </a:lnTo>
                  <a:cubicBezTo>
                    <a:pt x="747268" y="138684"/>
                    <a:pt x="783336" y="174752"/>
                    <a:pt x="783336" y="219329"/>
                  </a:cubicBezTo>
                  <a:lnTo>
                    <a:pt x="783336" y="475488"/>
                  </a:lnTo>
                  <a:cubicBezTo>
                    <a:pt x="783336" y="520065"/>
                    <a:pt x="747268" y="556133"/>
                    <a:pt x="702818" y="556133"/>
                  </a:cubicBezTo>
                  <a:lnTo>
                    <a:pt x="610108" y="556133"/>
                  </a:lnTo>
                  <a:cubicBezTo>
                    <a:pt x="627634" y="583311"/>
                    <a:pt x="625856" y="602996"/>
                    <a:pt x="716407" y="646557"/>
                  </a:cubicBezTo>
                  <a:cubicBezTo>
                    <a:pt x="564007" y="629412"/>
                    <a:pt x="540258" y="621792"/>
                    <a:pt x="468249" y="556133"/>
                  </a:cubicBezTo>
                  <a:lnTo>
                    <a:pt x="267843" y="556133"/>
                  </a:lnTo>
                  <a:cubicBezTo>
                    <a:pt x="235204" y="556133"/>
                    <a:pt x="207010" y="536702"/>
                    <a:pt x="194564" y="508635"/>
                  </a:cubicBezTo>
                  <a:cubicBezTo>
                    <a:pt x="246380" y="492760"/>
                    <a:pt x="288417" y="470789"/>
                    <a:pt x="337566" y="438277"/>
                  </a:cubicBezTo>
                  <a:lnTo>
                    <a:pt x="537972" y="438277"/>
                  </a:lnTo>
                  <a:cubicBezTo>
                    <a:pt x="582422" y="438277"/>
                    <a:pt x="618490" y="402209"/>
                    <a:pt x="618490" y="357632"/>
                  </a:cubicBezTo>
                  <a:lnTo>
                    <a:pt x="618490" y="138684"/>
                  </a:lnTo>
                  <a:close/>
                  <a:moveTo>
                    <a:pt x="80518" y="0"/>
                  </a:moveTo>
                  <a:lnTo>
                    <a:pt x="515493" y="0"/>
                  </a:lnTo>
                  <a:cubicBezTo>
                    <a:pt x="559943" y="0"/>
                    <a:pt x="596011" y="36068"/>
                    <a:pt x="596011" y="80645"/>
                  </a:cubicBezTo>
                  <a:lnTo>
                    <a:pt x="596011" y="336804"/>
                  </a:lnTo>
                  <a:cubicBezTo>
                    <a:pt x="596011" y="381381"/>
                    <a:pt x="559943" y="417449"/>
                    <a:pt x="515493" y="417449"/>
                  </a:cubicBezTo>
                  <a:lnTo>
                    <a:pt x="315214" y="417449"/>
                  </a:lnTo>
                  <a:cubicBezTo>
                    <a:pt x="223139" y="478155"/>
                    <a:pt x="186182" y="489077"/>
                    <a:pt x="33782" y="506222"/>
                  </a:cubicBezTo>
                  <a:cubicBezTo>
                    <a:pt x="122682" y="457708"/>
                    <a:pt x="132588" y="462915"/>
                    <a:pt x="173355" y="417449"/>
                  </a:cubicBezTo>
                  <a:lnTo>
                    <a:pt x="80518" y="417449"/>
                  </a:lnTo>
                  <a:cubicBezTo>
                    <a:pt x="36068" y="417322"/>
                    <a:pt x="0" y="381254"/>
                    <a:pt x="0" y="336804"/>
                  </a:cubicBezTo>
                  <a:lnTo>
                    <a:pt x="0" y="80645"/>
                  </a:lnTo>
                  <a:cubicBezTo>
                    <a:pt x="0" y="36068"/>
                    <a:pt x="36068" y="0"/>
                    <a:pt x="80518" y="0"/>
                  </a:cubicBezTo>
                  <a:close/>
                </a:path>
              </a:pathLst>
            </a:custGeom>
            <a:solidFill>
              <a:srgbClr val="FFFFFF"/>
            </a:solidFill>
          </p:spPr>
        </p:sp>
      </p:grpSp>
      <p:grpSp>
        <p:nvGrpSpPr>
          <p:cNvPr id="36" name="Group 36"/>
          <p:cNvGrpSpPr/>
          <p:nvPr/>
        </p:nvGrpSpPr>
        <p:grpSpPr>
          <a:xfrm>
            <a:off x="13731120" y="1208520"/>
            <a:ext cx="531900" cy="536220"/>
            <a:chOff x="0" y="0"/>
            <a:chExt cx="709200" cy="714960"/>
          </a:xfrm>
        </p:grpSpPr>
        <p:sp>
          <p:nvSpPr>
            <p:cNvPr id="37" name="Freeform 37"/>
            <p:cNvSpPr/>
            <p:nvPr/>
          </p:nvSpPr>
          <p:spPr>
            <a:xfrm>
              <a:off x="0" y="0"/>
              <a:ext cx="709295" cy="715010"/>
            </a:xfrm>
            <a:custGeom>
              <a:avLst/>
              <a:gdLst/>
              <a:ahLst/>
              <a:cxnLst/>
              <a:rect l="l" t="t" r="r" b="b"/>
              <a:pathLst>
                <a:path w="709295" h="715010">
                  <a:moveTo>
                    <a:pt x="385826" y="235204"/>
                  </a:moveTo>
                  <a:cubicBezTo>
                    <a:pt x="316865" y="216662"/>
                    <a:pt x="245872" y="257683"/>
                    <a:pt x="227457" y="326644"/>
                  </a:cubicBezTo>
                  <a:cubicBezTo>
                    <a:pt x="209042" y="395605"/>
                    <a:pt x="249936" y="466471"/>
                    <a:pt x="318897" y="485013"/>
                  </a:cubicBezTo>
                  <a:cubicBezTo>
                    <a:pt x="387858" y="503555"/>
                    <a:pt x="458851" y="462534"/>
                    <a:pt x="477266" y="393573"/>
                  </a:cubicBezTo>
                  <a:cubicBezTo>
                    <a:pt x="495681" y="324612"/>
                    <a:pt x="454787" y="253746"/>
                    <a:pt x="385826" y="235204"/>
                  </a:cubicBezTo>
                  <a:close/>
                  <a:moveTo>
                    <a:pt x="408813" y="149352"/>
                  </a:moveTo>
                  <a:cubicBezTo>
                    <a:pt x="525272" y="180467"/>
                    <a:pt x="594360" y="300101"/>
                    <a:pt x="563118" y="416560"/>
                  </a:cubicBezTo>
                  <a:cubicBezTo>
                    <a:pt x="531876" y="533019"/>
                    <a:pt x="412242" y="602107"/>
                    <a:pt x="295783" y="570865"/>
                  </a:cubicBezTo>
                  <a:cubicBezTo>
                    <a:pt x="179324" y="539623"/>
                    <a:pt x="110236" y="419989"/>
                    <a:pt x="141478" y="303657"/>
                  </a:cubicBezTo>
                  <a:cubicBezTo>
                    <a:pt x="172720" y="187325"/>
                    <a:pt x="292354" y="118110"/>
                    <a:pt x="408813" y="149352"/>
                  </a:cubicBezTo>
                  <a:close/>
                  <a:moveTo>
                    <a:pt x="417195" y="118110"/>
                  </a:moveTo>
                  <a:cubicBezTo>
                    <a:pt x="283464" y="82296"/>
                    <a:pt x="146050" y="161544"/>
                    <a:pt x="110236" y="295275"/>
                  </a:cubicBezTo>
                  <a:cubicBezTo>
                    <a:pt x="74422" y="429006"/>
                    <a:pt x="153797" y="566293"/>
                    <a:pt x="287401" y="602107"/>
                  </a:cubicBezTo>
                  <a:cubicBezTo>
                    <a:pt x="421005" y="637921"/>
                    <a:pt x="558546" y="558546"/>
                    <a:pt x="594360" y="424942"/>
                  </a:cubicBezTo>
                  <a:cubicBezTo>
                    <a:pt x="630174" y="291338"/>
                    <a:pt x="550799" y="153924"/>
                    <a:pt x="417195" y="118110"/>
                  </a:cubicBezTo>
                  <a:close/>
                  <a:moveTo>
                    <a:pt x="709295" y="169291"/>
                  </a:moveTo>
                  <a:lnTo>
                    <a:pt x="708279" y="173228"/>
                  </a:lnTo>
                  <a:lnTo>
                    <a:pt x="707136" y="171577"/>
                  </a:lnTo>
                  <a:close/>
                  <a:moveTo>
                    <a:pt x="497205" y="27940"/>
                  </a:moveTo>
                  <a:lnTo>
                    <a:pt x="495681" y="116586"/>
                  </a:lnTo>
                  <a:lnTo>
                    <a:pt x="493014" y="115824"/>
                  </a:lnTo>
                  <a:cubicBezTo>
                    <a:pt x="515239" y="128270"/>
                    <a:pt x="535305" y="143637"/>
                    <a:pt x="552196" y="161798"/>
                  </a:cubicBezTo>
                  <a:lnTo>
                    <a:pt x="631190" y="142240"/>
                  </a:lnTo>
                  <a:lnTo>
                    <a:pt x="681863" y="237490"/>
                  </a:lnTo>
                  <a:lnTo>
                    <a:pt x="625602" y="288163"/>
                  </a:lnTo>
                  <a:cubicBezTo>
                    <a:pt x="632714" y="313817"/>
                    <a:pt x="636016" y="340741"/>
                    <a:pt x="634746" y="368046"/>
                  </a:cubicBezTo>
                  <a:lnTo>
                    <a:pt x="705104" y="407035"/>
                  </a:lnTo>
                  <a:lnTo>
                    <a:pt x="677164" y="511175"/>
                  </a:lnTo>
                  <a:lnTo>
                    <a:pt x="591820" y="509778"/>
                  </a:lnTo>
                  <a:cubicBezTo>
                    <a:pt x="581025" y="527812"/>
                    <a:pt x="567944" y="544068"/>
                    <a:pt x="553339" y="558546"/>
                  </a:cubicBezTo>
                  <a:lnTo>
                    <a:pt x="581406" y="631698"/>
                  </a:lnTo>
                  <a:lnTo>
                    <a:pt x="493014" y="693547"/>
                  </a:lnTo>
                  <a:lnTo>
                    <a:pt x="425958" y="635381"/>
                  </a:lnTo>
                  <a:lnTo>
                    <a:pt x="434086" y="629666"/>
                  </a:lnTo>
                  <a:cubicBezTo>
                    <a:pt x="408432" y="637921"/>
                    <a:pt x="381254" y="641985"/>
                    <a:pt x="353568" y="641858"/>
                  </a:cubicBezTo>
                  <a:lnTo>
                    <a:pt x="312928" y="715010"/>
                  </a:lnTo>
                  <a:lnTo>
                    <a:pt x="208788" y="687070"/>
                  </a:lnTo>
                  <a:lnTo>
                    <a:pt x="210185" y="603377"/>
                  </a:lnTo>
                  <a:cubicBezTo>
                    <a:pt x="188087" y="590804"/>
                    <a:pt x="168148" y="575437"/>
                    <a:pt x="151257" y="557276"/>
                  </a:cubicBezTo>
                  <a:lnTo>
                    <a:pt x="152654" y="560197"/>
                  </a:lnTo>
                  <a:lnTo>
                    <a:pt x="65532" y="577088"/>
                  </a:lnTo>
                  <a:lnTo>
                    <a:pt x="19939" y="479425"/>
                  </a:lnTo>
                  <a:lnTo>
                    <a:pt x="78867" y="431673"/>
                  </a:lnTo>
                  <a:cubicBezTo>
                    <a:pt x="72517" y="408686"/>
                    <a:pt x="69342" y="384556"/>
                    <a:pt x="69342" y="360172"/>
                  </a:cubicBezTo>
                  <a:lnTo>
                    <a:pt x="0" y="321564"/>
                  </a:lnTo>
                  <a:lnTo>
                    <a:pt x="27940" y="217424"/>
                  </a:lnTo>
                  <a:lnTo>
                    <a:pt x="107442" y="218821"/>
                  </a:lnTo>
                  <a:cubicBezTo>
                    <a:pt x="118237" y="199771"/>
                    <a:pt x="131191" y="182499"/>
                    <a:pt x="145923" y="166878"/>
                  </a:cubicBezTo>
                  <a:lnTo>
                    <a:pt x="119380" y="84709"/>
                  </a:lnTo>
                  <a:lnTo>
                    <a:pt x="210820" y="27559"/>
                  </a:lnTo>
                  <a:lnTo>
                    <a:pt x="274701" y="89154"/>
                  </a:lnTo>
                  <a:lnTo>
                    <a:pt x="274066" y="89535"/>
                  </a:lnTo>
                  <a:cubicBezTo>
                    <a:pt x="299212" y="81661"/>
                    <a:pt x="325628" y="77978"/>
                    <a:pt x="352679" y="78232"/>
                  </a:cubicBezTo>
                  <a:lnTo>
                    <a:pt x="350012" y="77470"/>
                  </a:lnTo>
                  <a:lnTo>
                    <a:pt x="392938" y="0"/>
                  </a:ln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200760" y="1867860"/>
            <a:ext cx="4968000" cy="2160000"/>
            <a:chOff x="0" y="0"/>
            <a:chExt cx="6624000" cy="2880000"/>
          </a:xfrm>
        </p:grpSpPr>
        <p:sp>
          <p:nvSpPr>
            <p:cNvPr id="3" name="Freeform 3"/>
            <p:cNvSpPr/>
            <p:nvPr/>
          </p:nvSpPr>
          <p:spPr>
            <a:xfrm>
              <a:off x="0" y="0"/>
              <a:ext cx="6623939" cy="2879979"/>
            </a:xfrm>
            <a:custGeom>
              <a:avLst/>
              <a:gdLst/>
              <a:ahLst/>
              <a:cxnLst/>
              <a:rect l="l" t="t" r="r" b="b"/>
              <a:pathLst>
                <a:path w="6623939" h="2879979">
                  <a:moveTo>
                    <a:pt x="0" y="0"/>
                  </a:moveTo>
                  <a:lnTo>
                    <a:pt x="6623939" y="0"/>
                  </a:lnTo>
                  <a:lnTo>
                    <a:pt x="6623939" y="2879979"/>
                  </a:lnTo>
                  <a:lnTo>
                    <a:pt x="0" y="2879979"/>
                  </a:lnTo>
                  <a:close/>
                </a:path>
              </a:pathLst>
            </a:custGeom>
            <a:solidFill>
              <a:srgbClr val="FFC929"/>
            </a:solidFill>
          </p:spPr>
        </p:sp>
      </p:grpSp>
      <p:grpSp>
        <p:nvGrpSpPr>
          <p:cNvPr id="4" name="Group 4"/>
          <p:cNvGrpSpPr/>
          <p:nvPr/>
        </p:nvGrpSpPr>
        <p:grpSpPr>
          <a:xfrm>
            <a:off x="6975720" y="8127000"/>
            <a:ext cx="4968000" cy="2160000"/>
            <a:chOff x="0" y="0"/>
            <a:chExt cx="6624000" cy="2880000"/>
          </a:xfrm>
        </p:grpSpPr>
        <p:sp>
          <p:nvSpPr>
            <p:cNvPr id="5" name="Freeform 5"/>
            <p:cNvSpPr/>
            <p:nvPr/>
          </p:nvSpPr>
          <p:spPr>
            <a:xfrm>
              <a:off x="0" y="0"/>
              <a:ext cx="6623939" cy="2879979"/>
            </a:xfrm>
            <a:custGeom>
              <a:avLst/>
              <a:gdLst/>
              <a:ahLst/>
              <a:cxnLst/>
              <a:rect l="l" t="t" r="r" b="b"/>
              <a:pathLst>
                <a:path w="6623939" h="2879979">
                  <a:moveTo>
                    <a:pt x="0" y="0"/>
                  </a:moveTo>
                  <a:lnTo>
                    <a:pt x="6623939" y="0"/>
                  </a:lnTo>
                  <a:lnTo>
                    <a:pt x="6623939" y="2879979"/>
                  </a:lnTo>
                  <a:lnTo>
                    <a:pt x="0" y="2879979"/>
                  </a:lnTo>
                  <a:close/>
                </a:path>
              </a:pathLst>
            </a:custGeom>
            <a:solidFill>
              <a:srgbClr val="FFC929"/>
            </a:solidFill>
          </p:spPr>
        </p:sp>
      </p:grpSp>
      <p:sp>
        <p:nvSpPr>
          <p:cNvPr id="6" name="TextBox 6"/>
          <p:cNvSpPr txBox="1"/>
          <p:nvPr/>
        </p:nvSpPr>
        <p:spPr>
          <a:xfrm>
            <a:off x="12969900" y="2723040"/>
            <a:ext cx="3526920" cy="564257"/>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7" name="TextBox 7"/>
          <p:cNvSpPr txBox="1"/>
          <p:nvPr/>
        </p:nvSpPr>
        <p:spPr>
          <a:xfrm>
            <a:off x="12969900" y="2304540"/>
            <a:ext cx="352692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anose="00000400000000000000" pitchFamily="2" charset="-78"/>
              </a:rPr>
              <a:t>محتوا در اینجا</a:t>
            </a:r>
            <a:endParaRPr lang="en-US" sz="2100" spc="29" dirty="0">
              <a:solidFill>
                <a:srgbClr val="FFFFFF"/>
              </a:solidFill>
              <a:latin typeface="Montserrat Bold"/>
              <a:cs typeface="B Nazanin" panose="00000400000000000000" pitchFamily="2" charset="-78"/>
            </a:endParaRPr>
          </a:p>
        </p:txBody>
      </p:sp>
      <p:sp>
        <p:nvSpPr>
          <p:cNvPr id="8" name="TextBox 8"/>
          <p:cNvSpPr txBox="1"/>
          <p:nvPr/>
        </p:nvSpPr>
        <p:spPr>
          <a:xfrm>
            <a:off x="7686540" y="8996220"/>
            <a:ext cx="3526920" cy="564257"/>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a:cs typeface="B Nazanin" panose="00000400000000000000" pitchFamily="2" charset="-78"/>
            </a:endParaRPr>
          </a:p>
        </p:txBody>
      </p:sp>
      <p:sp>
        <p:nvSpPr>
          <p:cNvPr id="9" name="TextBox 9"/>
          <p:cNvSpPr txBox="1"/>
          <p:nvPr/>
        </p:nvSpPr>
        <p:spPr>
          <a:xfrm>
            <a:off x="7686540" y="8577720"/>
            <a:ext cx="352692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anose="00000400000000000000" pitchFamily="2" charset="-78"/>
              </a:rPr>
              <a:t>محتوا در اینجا</a:t>
            </a:r>
            <a:endParaRPr lang="en-US" sz="2100" spc="29" dirty="0">
              <a:solidFill>
                <a:srgbClr val="FFFFFF"/>
              </a:solidFill>
              <a:latin typeface="Montserrat Bold"/>
              <a:cs typeface="B Nazanin" panose="00000400000000000000" pitchFamily="2" charset="-78"/>
            </a:endParaRPr>
          </a:p>
        </p:txBody>
      </p:sp>
      <p:sp>
        <p:nvSpPr>
          <p:cNvPr id="10" name="TextBox 10"/>
          <p:cNvSpPr txBox="1"/>
          <p:nvPr/>
        </p:nvSpPr>
        <p:spPr>
          <a:xfrm>
            <a:off x="1119420" y="7142940"/>
            <a:ext cx="5133060" cy="320601"/>
          </a:xfrm>
          <a:prstGeom prst="rect">
            <a:avLst/>
          </a:prstGeom>
        </p:spPr>
        <p:txBody>
          <a:bodyPr lIns="0" tIns="0" rIns="0" bIns="0" rtlCol="0" anchor="t">
            <a:spAutoFit/>
          </a:bodyPr>
          <a:lstStyle/>
          <a:p>
            <a:pPr algn="r" rtl="1">
              <a:lnSpc>
                <a:spcPts val="2520"/>
              </a:lnSpc>
            </a:pPr>
            <a:r>
              <a:rPr lang="fa-IR" sz="2100" spc="29" dirty="0">
                <a:solidFill>
                  <a:srgbClr val="F3A211"/>
                </a:solidFill>
                <a:latin typeface="Montserrat Bold"/>
                <a:cs typeface="B Nazanin" panose="00000400000000000000" pitchFamily="2" charset="-78"/>
              </a:rPr>
              <a:t>محتوا در اینجا</a:t>
            </a:r>
            <a:endParaRPr lang="en-US" sz="2100" spc="29" dirty="0">
              <a:solidFill>
                <a:srgbClr val="F3A211"/>
              </a:solidFill>
              <a:latin typeface="Montserrat Bold"/>
              <a:cs typeface="B Nazanin" panose="00000400000000000000" pitchFamily="2" charset="-78"/>
            </a:endParaRPr>
          </a:p>
        </p:txBody>
      </p:sp>
      <p:sp>
        <p:nvSpPr>
          <p:cNvPr id="11" name="TextBox 11"/>
          <p:cNvSpPr txBox="1"/>
          <p:nvPr/>
        </p:nvSpPr>
        <p:spPr>
          <a:xfrm>
            <a:off x="1119420" y="7623540"/>
            <a:ext cx="5133060" cy="1627369"/>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شما به سادگی می توانید مخاطبان خود را تحت تاثیر قرار دهید و به گزارش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2" name="TextBox 12"/>
          <p:cNvSpPr txBox="1"/>
          <p:nvPr/>
        </p:nvSpPr>
        <p:spPr>
          <a:xfrm>
            <a:off x="1119420" y="3008700"/>
            <a:ext cx="5133060" cy="320601"/>
          </a:xfrm>
          <a:prstGeom prst="rect">
            <a:avLst/>
          </a:prstGeom>
        </p:spPr>
        <p:txBody>
          <a:bodyPr lIns="0" tIns="0" rIns="0" bIns="0" rtlCol="0" anchor="t">
            <a:spAutoFit/>
          </a:bodyPr>
          <a:lstStyle/>
          <a:p>
            <a:pPr algn="r" rtl="1">
              <a:lnSpc>
                <a:spcPts val="2520"/>
              </a:lnSpc>
            </a:pPr>
            <a:r>
              <a:rPr lang="fa-IR" sz="2100" spc="29" dirty="0">
                <a:solidFill>
                  <a:srgbClr val="FFC929"/>
                </a:solidFill>
                <a:latin typeface="Montserrat Bold"/>
                <a:cs typeface="B Nazanin" panose="00000400000000000000" pitchFamily="2" charset="-78"/>
              </a:rPr>
              <a:t>محتوا در اینجا</a:t>
            </a:r>
            <a:endParaRPr lang="en-US" sz="2100" spc="29" dirty="0">
              <a:solidFill>
                <a:srgbClr val="FFC929"/>
              </a:solidFill>
              <a:latin typeface="Montserrat Bold"/>
              <a:cs typeface="B Nazanin" panose="00000400000000000000" pitchFamily="2" charset="-78"/>
            </a:endParaRPr>
          </a:p>
        </p:txBody>
      </p:sp>
      <p:sp>
        <p:nvSpPr>
          <p:cNvPr id="13" name="TextBox 13"/>
          <p:cNvSpPr txBox="1"/>
          <p:nvPr/>
        </p:nvSpPr>
        <p:spPr>
          <a:xfrm>
            <a:off x="1119420" y="3489300"/>
            <a:ext cx="5133060" cy="1627369"/>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شما به سادگی می توانید مخاطبان خود را تحت تاثیر قرار دهید و به گزارش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4" name="Freeform 14"/>
          <p:cNvSpPr/>
          <p:nvPr/>
        </p:nvSpPr>
        <p:spPr>
          <a:xfrm>
            <a:off x="8721000" y="430920"/>
            <a:ext cx="888840" cy="1086480"/>
          </a:xfrm>
          <a:custGeom>
            <a:avLst/>
            <a:gdLst/>
            <a:ahLst/>
            <a:cxnLst/>
            <a:rect l="l" t="t" r="r" b="b"/>
            <a:pathLst>
              <a:path w="888840" h="1086480">
                <a:moveTo>
                  <a:pt x="0" y="0"/>
                </a:moveTo>
                <a:lnTo>
                  <a:pt x="888840" y="0"/>
                </a:lnTo>
                <a:lnTo>
                  <a:pt x="888840" y="1086480"/>
                </a:lnTo>
                <a:lnTo>
                  <a:pt x="0" y="1086480"/>
                </a:lnTo>
                <a:lnTo>
                  <a:pt x="0" y="0"/>
                </a:lnTo>
                <a:close/>
              </a:path>
            </a:pathLst>
          </a:custGeom>
          <a:blipFill>
            <a:blip r:embed="rId2"/>
            <a:stretch>
              <a:fillRect r="-856" b="-818"/>
            </a:stretch>
          </a:blipFill>
        </p:spPr>
      </p:sp>
      <p:sp>
        <p:nvSpPr>
          <p:cNvPr id="15" name="Freeform 15"/>
          <p:cNvSpPr/>
          <p:nvPr/>
        </p:nvSpPr>
        <p:spPr>
          <a:xfrm>
            <a:off x="8718300" y="430920"/>
            <a:ext cx="894240" cy="1086480"/>
          </a:xfrm>
          <a:custGeom>
            <a:avLst/>
            <a:gdLst/>
            <a:ahLst/>
            <a:cxnLst/>
            <a:rect l="l" t="t" r="r" b="b"/>
            <a:pathLst>
              <a:path w="894240" h="1086480">
                <a:moveTo>
                  <a:pt x="0" y="0"/>
                </a:moveTo>
                <a:lnTo>
                  <a:pt x="894240" y="0"/>
                </a:lnTo>
                <a:lnTo>
                  <a:pt x="894240" y="1086480"/>
                </a:lnTo>
                <a:lnTo>
                  <a:pt x="0" y="1086480"/>
                </a:lnTo>
                <a:lnTo>
                  <a:pt x="0" y="0"/>
                </a:lnTo>
                <a:close/>
              </a:path>
            </a:pathLst>
          </a:custGeom>
          <a:blipFill>
            <a:blip r:embed="rId3"/>
            <a:stretch>
              <a:fillRect r="-1189" b="-1131"/>
            </a:stretch>
          </a:blipFill>
        </p:spPr>
      </p:sp>
      <p:sp>
        <p:nvSpPr>
          <p:cNvPr id="16" name="Freeform 16"/>
          <p:cNvSpPr/>
          <p:nvPr/>
        </p:nvSpPr>
        <p:spPr>
          <a:xfrm>
            <a:off x="934200" y="9504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4"/>
            <a:stretch>
              <a:fillRect r="-512" b="-980"/>
            </a:stretch>
          </a:blipFill>
        </p:spPr>
      </p:sp>
      <p:sp>
        <p:nvSpPr>
          <p:cNvPr id="17" name="TextBox 17"/>
          <p:cNvSpPr txBox="1"/>
          <p:nvPr/>
        </p:nvSpPr>
        <p:spPr>
          <a:xfrm>
            <a:off x="5486400" y="107565"/>
            <a:ext cx="15904800" cy="1148391"/>
          </a:xfrm>
          <a:prstGeom prst="rect">
            <a:avLst/>
          </a:prstGeom>
        </p:spPr>
        <p:txBody>
          <a:bodyPr lIns="0" tIns="0" rIns="0" bIns="0" rtlCol="0" anchor="t">
            <a:spAutoFit/>
          </a:bodyPr>
          <a:lstStyle/>
          <a:p>
            <a:pPr algn="ctr" rtl="1">
              <a:lnSpc>
                <a:spcPts val="8748"/>
              </a:lnSpc>
            </a:pPr>
            <a:r>
              <a:rPr lang="fa-IR" sz="8100" spc="898" dirty="0">
                <a:solidFill>
                  <a:srgbClr val="000000"/>
                </a:solidFill>
                <a:latin typeface="Arimo"/>
                <a:cs typeface="B Nazanin" panose="00000400000000000000" pitchFamily="2" charset="-78"/>
              </a:rPr>
              <a:t>تصاویر و مطالب</a:t>
            </a:r>
            <a:endParaRPr lang="en-US" sz="8100" spc="898" dirty="0">
              <a:solidFill>
                <a:srgbClr val="000000"/>
              </a:solidFill>
              <a:latin typeface="Arimo"/>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160340" y="3344760"/>
            <a:ext cx="3733020" cy="1136700"/>
            <a:chOff x="0" y="0"/>
            <a:chExt cx="4977360" cy="1515600"/>
          </a:xfrm>
        </p:grpSpPr>
        <p:sp>
          <p:nvSpPr>
            <p:cNvPr id="3" name="Freeform 3"/>
            <p:cNvSpPr/>
            <p:nvPr/>
          </p:nvSpPr>
          <p:spPr>
            <a:xfrm>
              <a:off x="0" y="0"/>
              <a:ext cx="4977384" cy="1515618"/>
            </a:xfrm>
            <a:custGeom>
              <a:avLst/>
              <a:gdLst/>
              <a:ahLst/>
              <a:cxnLst/>
              <a:rect l="l" t="t" r="r" b="b"/>
              <a:pathLst>
                <a:path w="4977384" h="1515618">
                  <a:moveTo>
                    <a:pt x="416306" y="0"/>
                  </a:moveTo>
                  <a:lnTo>
                    <a:pt x="4147820" y="0"/>
                  </a:lnTo>
                  <a:lnTo>
                    <a:pt x="4977384" y="757809"/>
                  </a:lnTo>
                  <a:lnTo>
                    <a:pt x="4147820" y="1515618"/>
                  </a:lnTo>
                  <a:lnTo>
                    <a:pt x="0" y="1515618"/>
                  </a:lnTo>
                  <a:lnTo>
                    <a:pt x="0" y="1474597"/>
                  </a:lnTo>
                  <a:lnTo>
                    <a:pt x="417449" y="28448"/>
                  </a:lnTo>
                  <a:close/>
                </a:path>
              </a:pathLst>
            </a:custGeom>
            <a:solidFill>
              <a:srgbClr val="FFC929"/>
            </a:solidFill>
          </p:spPr>
        </p:sp>
      </p:grpSp>
      <p:grpSp>
        <p:nvGrpSpPr>
          <p:cNvPr id="4" name="Group 4"/>
          <p:cNvGrpSpPr/>
          <p:nvPr/>
        </p:nvGrpSpPr>
        <p:grpSpPr>
          <a:xfrm>
            <a:off x="11255760" y="4480920"/>
            <a:ext cx="3421980" cy="1136700"/>
            <a:chOff x="0" y="0"/>
            <a:chExt cx="4562640" cy="1515600"/>
          </a:xfrm>
        </p:grpSpPr>
        <p:sp>
          <p:nvSpPr>
            <p:cNvPr id="5" name="Freeform 5"/>
            <p:cNvSpPr/>
            <p:nvPr/>
          </p:nvSpPr>
          <p:spPr>
            <a:xfrm>
              <a:off x="0" y="0"/>
              <a:ext cx="4562602" cy="1515618"/>
            </a:xfrm>
            <a:custGeom>
              <a:avLst/>
              <a:gdLst/>
              <a:ahLst/>
              <a:cxnLst/>
              <a:rect l="l" t="t" r="r" b="b"/>
              <a:pathLst>
                <a:path w="4562602" h="1515618">
                  <a:moveTo>
                    <a:pt x="0" y="1515618"/>
                  </a:moveTo>
                  <a:lnTo>
                    <a:pt x="378968" y="0"/>
                  </a:lnTo>
                  <a:lnTo>
                    <a:pt x="4562602" y="0"/>
                  </a:lnTo>
                  <a:lnTo>
                    <a:pt x="4183634" y="1515618"/>
                  </a:lnTo>
                  <a:close/>
                </a:path>
              </a:pathLst>
            </a:custGeom>
            <a:solidFill>
              <a:srgbClr val="D58237"/>
            </a:solidFill>
          </p:spPr>
        </p:sp>
      </p:grpSp>
      <p:grpSp>
        <p:nvGrpSpPr>
          <p:cNvPr id="6" name="Group 6"/>
          <p:cNvGrpSpPr/>
          <p:nvPr/>
        </p:nvGrpSpPr>
        <p:grpSpPr>
          <a:xfrm>
            <a:off x="9351180" y="5617620"/>
            <a:ext cx="3421980" cy="1136700"/>
            <a:chOff x="0" y="0"/>
            <a:chExt cx="4562640" cy="1515600"/>
          </a:xfrm>
        </p:grpSpPr>
        <p:sp>
          <p:nvSpPr>
            <p:cNvPr id="7" name="Freeform 7"/>
            <p:cNvSpPr/>
            <p:nvPr/>
          </p:nvSpPr>
          <p:spPr>
            <a:xfrm>
              <a:off x="0" y="0"/>
              <a:ext cx="4562602" cy="1515618"/>
            </a:xfrm>
            <a:custGeom>
              <a:avLst/>
              <a:gdLst/>
              <a:ahLst/>
              <a:cxnLst/>
              <a:rect l="l" t="t" r="r" b="b"/>
              <a:pathLst>
                <a:path w="4562602" h="1515618">
                  <a:moveTo>
                    <a:pt x="0" y="1515618"/>
                  </a:moveTo>
                  <a:lnTo>
                    <a:pt x="378968" y="0"/>
                  </a:lnTo>
                  <a:lnTo>
                    <a:pt x="4562602" y="0"/>
                  </a:lnTo>
                  <a:lnTo>
                    <a:pt x="4183634" y="1515618"/>
                  </a:lnTo>
                  <a:close/>
                </a:path>
              </a:pathLst>
            </a:custGeom>
            <a:solidFill>
              <a:srgbClr val="F6B94C"/>
            </a:solidFill>
          </p:spPr>
        </p:sp>
      </p:grpSp>
      <p:grpSp>
        <p:nvGrpSpPr>
          <p:cNvPr id="8" name="Group 8"/>
          <p:cNvGrpSpPr/>
          <p:nvPr/>
        </p:nvGrpSpPr>
        <p:grpSpPr>
          <a:xfrm>
            <a:off x="7446600" y="6754320"/>
            <a:ext cx="3421980" cy="1136700"/>
            <a:chOff x="0" y="0"/>
            <a:chExt cx="4562640" cy="1515600"/>
          </a:xfrm>
        </p:grpSpPr>
        <p:sp>
          <p:nvSpPr>
            <p:cNvPr id="9" name="Freeform 9"/>
            <p:cNvSpPr/>
            <p:nvPr/>
          </p:nvSpPr>
          <p:spPr>
            <a:xfrm>
              <a:off x="0" y="0"/>
              <a:ext cx="4562602" cy="1515618"/>
            </a:xfrm>
            <a:custGeom>
              <a:avLst/>
              <a:gdLst/>
              <a:ahLst/>
              <a:cxnLst/>
              <a:rect l="l" t="t" r="r" b="b"/>
              <a:pathLst>
                <a:path w="4562602" h="1515618">
                  <a:moveTo>
                    <a:pt x="0" y="1515618"/>
                  </a:moveTo>
                  <a:lnTo>
                    <a:pt x="378968" y="0"/>
                  </a:lnTo>
                  <a:lnTo>
                    <a:pt x="4562602" y="0"/>
                  </a:lnTo>
                  <a:lnTo>
                    <a:pt x="4183634" y="1515618"/>
                  </a:lnTo>
                  <a:close/>
                </a:path>
              </a:pathLst>
            </a:custGeom>
            <a:solidFill>
              <a:srgbClr val="F3A211"/>
            </a:solidFill>
          </p:spPr>
        </p:sp>
      </p:grpSp>
      <p:grpSp>
        <p:nvGrpSpPr>
          <p:cNvPr id="10" name="Group 10"/>
          <p:cNvGrpSpPr/>
          <p:nvPr/>
        </p:nvGrpSpPr>
        <p:grpSpPr>
          <a:xfrm>
            <a:off x="5816880" y="7891020"/>
            <a:ext cx="3147120" cy="1136700"/>
            <a:chOff x="0" y="0"/>
            <a:chExt cx="4196160" cy="1515600"/>
          </a:xfrm>
        </p:grpSpPr>
        <p:sp>
          <p:nvSpPr>
            <p:cNvPr id="11" name="Freeform 11"/>
            <p:cNvSpPr/>
            <p:nvPr/>
          </p:nvSpPr>
          <p:spPr>
            <a:xfrm>
              <a:off x="0" y="0"/>
              <a:ext cx="4196080" cy="1515618"/>
            </a:xfrm>
            <a:custGeom>
              <a:avLst/>
              <a:gdLst/>
              <a:ahLst/>
              <a:cxnLst/>
              <a:rect l="l" t="t" r="r" b="b"/>
              <a:pathLst>
                <a:path w="4196080" h="1515618">
                  <a:moveTo>
                    <a:pt x="0" y="0"/>
                  </a:moveTo>
                  <a:lnTo>
                    <a:pt x="369697" y="0"/>
                  </a:lnTo>
                  <a:lnTo>
                    <a:pt x="1848612" y="0"/>
                  </a:lnTo>
                  <a:lnTo>
                    <a:pt x="3697224" y="0"/>
                  </a:lnTo>
                  <a:lnTo>
                    <a:pt x="4066921" y="0"/>
                  </a:lnTo>
                  <a:lnTo>
                    <a:pt x="4196080" y="0"/>
                  </a:lnTo>
                  <a:lnTo>
                    <a:pt x="4196080" y="1515618"/>
                  </a:lnTo>
                  <a:lnTo>
                    <a:pt x="4067048" y="1515618"/>
                  </a:lnTo>
                  <a:lnTo>
                    <a:pt x="3697224" y="1515618"/>
                  </a:lnTo>
                  <a:lnTo>
                    <a:pt x="1848612" y="1515618"/>
                  </a:lnTo>
                  <a:lnTo>
                    <a:pt x="369697" y="1515618"/>
                  </a:lnTo>
                  <a:lnTo>
                    <a:pt x="5715" y="1515618"/>
                  </a:lnTo>
                  <a:lnTo>
                    <a:pt x="431800" y="811022"/>
                  </a:lnTo>
                  <a:lnTo>
                    <a:pt x="30226" y="37719"/>
                  </a:lnTo>
                  <a:lnTo>
                    <a:pt x="4699" y="19050"/>
                  </a:lnTo>
                  <a:close/>
                </a:path>
              </a:pathLst>
            </a:custGeom>
            <a:solidFill>
              <a:srgbClr val="FFC929"/>
            </a:solidFill>
          </p:spPr>
        </p:sp>
      </p:grpSp>
      <p:sp>
        <p:nvSpPr>
          <p:cNvPr id="12" name="TextBox 12"/>
          <p:cNvSpPr txBox="1"/>
          <p:nvPr/>
        </p:nvSpPr>
        <p:spPr>
          <a:xfrm>
            <a:off x="7104420" y="3062160"/>
            <a:ext cx="4276440" cy="564257"/>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3" name="TextBox 13"/>
          <p:cNvSpPr txBox="1"/>
          <p:nvPr/>
        </p:nvSpPr>
        <p:spPr>
          <a:xfrm>
            <a:off x="7110360" y="2755980"/>
            <a:ext cx="428994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مطالب در اینجا</a:t>
            </a:r>
            <a:endParaRPr lang="en-US" sz="1800" spc="25" dirty="0">
              <a:solidFill>
                <a:srgbClr val="404040"/>
              </a:solidFill>
              <a:latin typeface="Montserrat Bold"/>
              <a:cs typeface="B Nazanin" panose="00000400000000000000" pitchFamily="2" charset="-78"/>
            </a:endParaRPr>
          </a:p>
        </p:txBody>
      </p:sp>
      <p:sp>
        <p:nvSpPr>
          <p:cNvPr id="14" name="TextBox 14"/>
          <p:cNvSpPr txBox="1"/>
          <p:nvPr/>
        </p:nvSpPr>
        <p:spPr>
          <a:xfrm>
            <a:off x="5641560" y="4233960"/>
            <a:ext cx="4276440" cy="564257"/>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5" name="TextBox 15"/>
          <p:cNvSpPr txBox="1"/>
          <p:nvPr/>
        </p:nvSpPr>
        <p:spPr>
          <a:xfrm>
            <a:off x="5647500" y="3927780"/>
            <a:ext cx="428994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مطالب در اینجا</a:t>
            </a:r>
            <a:endParaRPr lang="en-US" sz="1800" spc="25" dirty="0">
              <a:solidFill>
                <a:srgbClr val="404040"/>
              </a:solidFill>
              <a:latin typeface="Montserrat Bold"/>
              <a:cs typeface="B Nazanin" panose="00000400000000000000" pitchFamily="2" charset="-78"/>
            </a:endParaRPr>
          </a:p>
        </p:txBody>
      </p:sp>
      <p:sp>
        <p:nvSpPr>
          <p:cNvPr id="16" name="TextBox 16"/>
          <p:cNvSpPr txBox="1"/>
          <p:nvPr/>
        </p:nvSpPr>
        <p:spPr>
          <a:xfrm>
            <a:off x="4178700" y="5405760"/>
            <a:ext cx="4276440" cy="564257"/>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7" name="TextBox 17"/>
          <p:cNvSpPr txBox="1"/>
          <p:nvPr/>
        </p:nvSpPr>
        <p:spPr>
          <a:xfrm>
            <a:off x="4184640" y="5099580"/>
            <a:ext cx="428994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مطالب در اینجا</a:t>
            </a:r>
            <a:endParaRPr lang="en-US" sz="1800" spc="25" dirty="0">
              <a:solidFill>
                <a:srgbClr val="404040"/>
              </a:solidFill>
              <a:latin typeface="Montserrat Bold"/>
              <a:cs typeface="B Nazanin" panose="00000400000000000000" pitchFamily="2" charset="-78"/>
            </a:endParaRPr>
          </a:p>
        </p:txBody>
      </p:sp>
      <p:sp>
        <p:nvSpPr>
          <p:cNvPr id="18" name="TextBox 18"/>
          <p:cNvSpPr txBox="1"/>
          <p:nvPr/>
        </p:nvSpPr>
        <p:spPr>
          <a:xfrm>
            <a:off x="2715840" y="6577560"/>
            <a:ext cx="4276440" cy="564257"/>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9" name="TextBox 19"/>
          <p:cNvSpPr txBox="1"/>
          <p:nvPr/>
        </p:nvSpPr>
        <p:spPr>
          <a:xfrm>
            <a:off x="2721780" y="6271380"/>
            <a:ext cx="428994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مطالب در اینجا</a:t>
            </a:r>
            <a:endParaRPr lang="en-US" sz="1800" spc="25" dirty="0">
              <a:solidFill>
                <a:srgbClr val="404040"/>
              </a:solidFill>
              <a:latin typeface="Montserrat Bold"/>
              <a:cs typeface="B Nazanin" panose="00000400000000000000" pitchFamily="2" charset="-78"/>
            </a:endParaRPr>
          </a:p>
        </p:txBody>
      </p:sp>
      <p:sp>
        <p:nvSpPr>
          <p:cNvPr id="20" name="TextBox 20"/>
          <p:cNvSpPr txBox="1"/>
          <p:nvPr/>
        </p:nvSpPr>
        <p:spPr>
          <a:xfrm>
            <a:off x="1252980" y="7749900"/>
            <a:ext cx="4276440" cy="564257"/>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21" name="TextBox 21"/>
          <p:cNvSpPr txBox="1"/>
          <p:nvPr/>
        </p:nvSpPr>
        <p:spPr>
          <a:xfrm>
            <a:off x="1258920" y="7443720"/>
            <a:ext cx="428994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مطالب در اینجا</a:t>
            </a:r>
            <a:endParaRPr lang="en-US" sz="1800" spc="25" dirty="0">
              <a:solidFill>
                <a:srgbClr val="404040"/>
              </a:solidFill>
              <a:latin typeface="Montserrat Bold"/>
              <a:cs typeface="B Nazanin" panose="00000400000000000000" pitchFamily="2" charset="-78"/>
            </a:endParaRPr>
          </a:p>
        </p:txBody>
      </p:sp>
      <p:sp>
        <p:nvSpPr>
          <p:cNvPr id="22" name="Freeform 22"/>
          <p:cNvSpPr/>
          <p:nvPr/>
        </p:nvSpPr>
        <p:spPr>
          <a:xfrm>
            <a:off x="14162580" y="5272560"/>
            <a:ext cx="2494800" cy="2384640"/>
          </a:xfrm>
          <a:custGeom>
            <a:avLst/>
            <a:gdLst/>
            <a:ahLst/>
            <a:cxnLst/>
            <a:rect l="l" t="t" r="r" b="b"/>
            <a:pathLst>
              <a:path w="2494800" h="2384640">
                <a:moveTo>
                  <a:pt x="0" y="0"/>
                </a:moveTo>
                <a:lnTo>
                  <a:pt x="2494800" y="0"/>
                </a:lnTo>
                <a:lnTo>
                  <a:pt x="2494800" y="2384640"/>
                </a:lnTo>
                <a:lnTo>
                  <a:pt x="0" y="23846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pSp>
        <p:nvGrpSpPr>
          <p:cNvPr id="23" name="Group 23"/>
          <p:cNvGrpSpPr/>
          <p:nvPr/>
        </p:nvGrpSpPr>
        <p:grpSpPr>
          <a:xfrm rot="5400000">
            <a:off x="15566040" y="4956120"/>
            <a:ext cx="1462860" cy="1499580"/>
            <a:chOff x="0" y="0"/>
            <a:chExt cx="1950480" cy="1999440"/>
          </a:xfrm>
        </p:grpSpPr>
        <p:sp>
          <p:nvSpPr>
            <p:cNvPr id="24" name="Freeform 24"/>
            <p:cNvSpPr/>
            <p:nvPr/>
          </p:nvSpPr>
          <p:spPr>
            <a:xfrm>
              <a:off x="-60579" y="-44323"/>
              <a:ext cx="2011045" cy="2043811"/>
            </a:xfrm>
            <a:custGeom>
              <a:avLst/>
              <a:gdLst/>
              <a:ahLst/>
              <a:cxnLst/>
              <a:rect l="l" t="t" r="r" b="b"/>
              <a:pathLst>
                <a:path w="2011045" h="2043811">
                  <a:moveTo>
                    <a:pt x="1996821" y="1528572"/>
                  </a:moveTo>
                  <a:lnTo>
                    <a:pt x="1612900" y="1595247"/>
                  </a:lnTo>
                  <a:cubicBezTo>
                    <a:pt x="1652143" y="1664335"/>
                    <a:pt x="1747266" y="1783080"/>
                    <a:pt x="1721231" y="1824228"/>
                  </a:cubicBezTo>
                  <a:cubicBezTo>
                    <a:pt x="1672082" y="1861058"/>
                    <a:pt x="1566926" y="1748790"/>
                    <a:pt x="1489710" y="1710944"/>
                  </a:cubicBezTo>
                  <a:lnTo>
                    <a:pt x="1359027" y="2043811"/>
                  </a:lnTo>
                  <a:lnTo>
                    <a:pt x="1233170" y="1845310"/>
                  </a:lnTo>
                  <a:lnTo>
                    <a:pt x="1330833" y="1562862"/>
                  </a:lnTo>
                  <a:lnTo>
                    <a:pt x="787527" y="1150112"/>
                  </a:lnTo>
                  <a:lnTo>
                    <a:pt x="413131" y="2016379"/>
                  </a:lnTo>
                  <a:lnTo>
                    <a:pt x="309753" y="1787652"/>
                  </a:lnTo>
                  <a:cubicBezTo>
                    <a:pt x="374142" y="1423797"/>
                    <a:pt x="431927" y="1151128"/>
                    <a:pt x="496189" y="787273"/>
                  </a:cubicBezTo>
                  <a:cubicBezTo>
                    <a:pt x="330327" y="596392"/>
                    <a:pt x="0" y="131191"/>
                    <a:pt x="70231" y="49022"/>
                  </a:cubicBezTo>
                  <a:cubicBezTo>
                    <a:pt x="155067" y="0"/>
                    <a:pt x="590550" y="342011"/>
                    <a:pt x="774700" y="529082"/>
                  </a:cubicBezTo>
                  <a:lnTo>
                    <a:pt x="1794510" y="481330"/>
                  </a:lnTo>
                  <a:lnTo>
                    <a:pt x="2011045" y="607060"/>
                  </a:lnTo>
                  <a:lnTo>
                    <a:pt x="1087755" y="890524"/>
                  </a:lnTo>
                  <a:lnTo>
                    <a:pt x="1484630" y="1410208"/>
                  </a:lnTo>
                  <a:cubicBezTo>
                    <a:pt x="1585468" y="1393698"/>
                    <a:pt x="1839976" y="1366774"/>
                    <a:pt x="1839976" y="1366774"/>
                  </a:cubicBezTo>
                </a:path>
              </a:pathLst>
            </a:custGeom>
            <a:solidFill>
              <a:srgbClr val="404040"/>
            </a:solidFill>
          </p:spPr>
        </p:sp>
      </p:grpSp>
      <p:grpSp>
        <p:nvGrpSpPr>
          <p:cNvPr id="25" name="Group 25"/>
          <p:cNvGrpSpPr/>
          <p:nvPr/>
        </p:nvGrpSpPr>
        <p:grpSpPr>
          <a:xfrm>
            <a:off x="8779860" y="7089120"/>
            <a:ext cx="729000" cy="469800"/>
            <a:chOff x="0" y="0"/>
            <a:chExt cx="972000" cy="626400"/>
          </a:xfrm>
        </p:grpSpPr>
        <p:sp>
          <p:nvSpPr>
            <p:cNvPr id="26" name="Freeform 26"/>
            <p:cNvSpPr/>
            <p:nvPr/>
          </p:nvSpPr>
          <p:spPr>
            <a:xfrm>
              <a:off x="0" y="0"/>
              <a:ext cx="971931" cy="626491"/>
            </a:xfrm>
            <a:custGeom>
              <a:avLst/>
              <a:gdLst/>
              <a:ahLst/>
              <a:cxnLst/>
              <a:rect l="l" t="t" r="r" b="b"/>
              <a:pathLst>
                <a:path w="971931" h="626491">
                  <a:moveTo>
                    <a:pt x="347599" y="129032"/>
                  </a:moveTo>
                  <a:cubicBezTo>
                    <a:pt x="406400" y="129032"/>
                    <a:pt x="458470" y="158115"/>
                    <a:pt x="487553" y="204597"/>
                  </a:cubicBezTo>
                  <a:cubicBezTo>
                    <a:pt x="505841" y="187833"/>
                    <a:pt x="530352" y="178816"/>
                    <a:pt x="557022" y="178816"/>
                  </a:cubicBezTo>
                  <a:cubicBezTo>
                    <a:pt x="614807" y="178816"/>
                    <a:pt x="662686" y="221869"/>
                    <a:pt x="668020" y="277876"/>
                  </a:cubicBezTo>
                  <a:cubicBezTo>
                    <a:pt x="669036" y="277241"/>
                    <a:pt x="670052" y="277241"/>
                    <a:pt x="671068" y="277241"/>
                  </a:cubicBezTo>
                  <a:cubicBezTo>
                    <a:pt x="767461" y="277241"/>
                    <a:pt x="845693" y="355473"/>
                    <a:pt x="845693" y="451866"/>
                  </a:cubicBezTo>
                  <a:cubicBezTo>
                    <a:pt x="845693" y="542925"/>
                    <a:pt x="775970" y="617728"/>
                    <a:pt x="687070" y="625729"/>
                  </a:cubicBezTo>
                  <a:lnTo>
                    <a:pt x="687070" y="626491"/>
                  </a:lnTo>
                  <a:lnTo>
                    <a:pt x="671068" y="626491"/>
                  </a:lnTo>
                  <a:lnTo>
                    <a:pt x="194818" y="626491"/>
                  </a:lnTo>
                  <a:lnTo>
                    <a:pt x="194818" y="625221"/>
                  </a:lnTo>
                  <a:cubicBezTo>
                    <a:pt x="188214" y="626110"/>
                    <a:pt x="181356" y="626491"/>
                    <a:pt x="174498" y="626491"/>
                  </a:cubicBezTo>
                  <a:cubicBezTo>
                    <a:pt x="78232" y="626364"/>
                    <a:pt x="0" y="548259"/>
                    <a:pt x="0" y="451739"/>
                  </a:cubicBezTo>
                  <a:cubicBezTo>
                    <a:pt x="0" y="355219"/>
                    <a:pt x="78232" y="277114"/>
                    <a:pt x="174625" y="277114"/>
                  </a:cubicBezTo>
                  <a:lnTo>
                    <a:pt x="178181" y="277876"/>
                  </a:lnTo>
                  <a:cubicBezTo>
                    <a:pt x="187579" y="193421"/>
                    <a:pt x="260096" y="129032"/>
                    <a:pt x="347599" y="129032"/>
                  </a:cubicBezTo>
                  <a:close/>
                  <a:moveTo>
                    <a:pt x="556006" y="0"/>
                  </a:moveTo>
                  <a:cubicBezTo>
                    <a:pt x="605155" y="0"/>
                    <a:pt x="648589" y="24257"/>
                    <a:pt x="672846" y="63119"/>
                  </a:cubicBezTo>
                  <a:cubicBezTo>
                    <a:pt x="688086" y="49149"/>
                    <a:pt x="708533" y="41529"/>
                    <a:pt x="730885" y="41529"/>
                  </a:cubicBezTo>
                  <a:cubicBezTo>
                    <a:pt x="779145" y="41529"/>
                    <a:pt x="819150" y="77470"/>
                    <a:pt x="823595" y="124333"/>
                  </a:cubicBezTo>
                  <a:cubicBezTo>
                    <a:pt x="824484" y="123825"/>
                    <a:pt x="825246" y="123825"/>
                    <a:pt x="826135" y="123825"/>
                  </a:cubicBezTo>
                  <a:cubicBezTo>
                    <a:pt x="906653" y="123825"/>
                    <a:pt x="971931" y="189103"/>
                    <a:pt x="971931" y="269621"/>
                  </a:cubicBezTo>
                  <a:cubicBezTo>
                    <a:pt x="971931" y="330581"/>
                    <a:pt x="934466" y="382905"/>
                    <a:pt x="880999" y="404114"/>
                  </a:cubicBezTo>
                  <a:cubicBezTo>
                    <a:pt x="863854" y="316230"/>
                    <a:pt x="786384" y="250063"/>
                    <a:pt x="693547" y="250063"/>
                  </a:cubicBezTo>
                  <a:cubicBezTo>
                    <a:pt x="692404" y="250063"/>
                    <a:pt x="691388" y="250063"/>
                    <a:pt x="690245" y="250698"/>
                  </a:cubicBezTo>
                  <a:cubicBezTo>
                    <a:pt x="684276" y="189357"/>
                    <a:pt x="631952" y="142240"/>
                    <a:pt x="568706" y="142240"/>
                  </a:cubicBezTo>
                  <a:cubicBezTo>
                    <a:pt x="539496" y="142240"/>
                    <a:pt x="512699" y="152273"/>
                    <a:pt x="492633" y="170561"/>
                  </a:cubicBezTo>
                  <a:cubicBezTo>
                    <a:pt x="474853" y="141986"/>
                    <a:pt x="449072" y="119507"/>
                    <a:pt x="418338" y="105537"/>
                  </a:cubicBezTo>
                  <a:cubicBezTo>
                    <a:pt x="433578" y="44323"/>
                    <a:pt x="489585" y="0"/>
                    <a:pt x="556006" y="0"/>
                  </a:cubicBezTo>
                  <a:close/>
                </a:path>
              </a:pathLst>
            </a:custGeom>
            <a:solidFill>
              <a:srgbClr val="FFFFFF"/>
            </a:solidFill>
          </p:spPr>
        </p:sp>
      </p:grpSp>
      <p:grpSp>
        <p:nvGrpSpPr>
          <p:cNvPr id="27" name="Group 27"/>
          <p:cNvGrpSpPr/>
          <p:nvPr/>
        </p:nvGrpSpPr>
        <p:grpSpPr>
          <a:xfrm>
            <a:off x="10795140" y="5875740"/>
            <a:ext cx="610740" cy="602640"/>
            <a:chOff x="0" y="0"/>
            <a:chExt cx="814320" cy="803520"/>
          </a:xfrm>
        </p:grpSpPr>
        <p:sp>
          <p:nvSpPr>
            <p:cNvPr id="28" name="Freeform 28"/>
            <p:cNvSpPr/>
            <p:nvPr/>
          </p:nvSpPr>
          <p:spPr>
            <a:xfrm>
              <a:off x="0" y="-254"/>
              <a:ext cx="815086" cy="803783"/>
            </a:xfrm>
            <a:custGeom>
              <a:avLst/>
              <a:gdLst/>
              <a:ahLst/>
              <a:cxnLst/>
              <a:rect l="l" t="t" r="r" b="b"/>
              <a:pathLst>
                <a:path w="815086" h="803783">
                  <a:moveTo>
                    <a:pt x="706247" y="406908"/>
                  </a:moveTo>
                  <a:cubicBezTo>
                    <a:pt x="707898" y="406400"/>
                    <a:pt x="709803" y="406654"/>
                    <a:pt x="711454" y="407543"/>
                  </a:cubicBezTo>
                  <a:lnTo>
                    <a:pt x="791845" y="453898"/>
                  </a:lnTo>
                  <a:cubicBezTo>
                    <a:pt x="795147" y="455803"/>
                    <a:pt x="796163" y="459994"/>
                    <a:pt x="794385" y="463169"/>
                  </a:cubicBezTo>
                  <a:lnTo>
                    <a:pt x="780796" y="486791"/>
                  </a:lnTo>
                  <a:cubicBezTo>
                    <a:pt x="778891" y="490093"/>
                    <a:pt x="774700" y="491109"/>
                    <a:pt x="771525" y="489331"/>
                  </a:cubicBezTo>
                  <a:lnTo>
                    <a:pt x="691134" y="442976"/>
                  </a:lnTo>
                  <a:cubicBezTo>
                    <a:pt x="687832" y="441071"/>
                    <a:pt x="686816" y="436880"/>
                    <a:pt x="688594" y="433705"/>
                  </a:cubicBezTo>
                  <a:lnTo>
                    <a:pt x="702183" y="410083"/>
                  </a:lnTo>
                  <a:cubicBezTo>
                    <a:pt x="703072" y="408432"/>
                    <a:pt x="704596" y="407416"/>
                    <a:pt x="706374" y="406908"/>
                  </a:cubicBezTo>
                  <a:close/>
                  <a:moveTo>
                    <a:pt x="328803" y="333121"/>
                  </a:moveTo>
                  <a:cubicBezTo>
                    <a:pt x="384429" y="333121"/>
                    <a:pt x="433705" y="360680"/>
                    <a:pt x="461137" y="404622"/>
                  </a:cubicBezTo>
                  <a:cubicBezTo>
                    <a:pt x="478409" y="388874"/>
                    <a:pt x="501650" y="380238"/>
                    <a:pt x="526796" y="380238"/>
                  </a:cubicBezTo>
                  <a:cubicBezTo>
                    <a:pt x="581533" y="380238"/>
                    <a:pt x="626745" y="421005"/>
                    <a:pt x="631825" y="473964"/>
                  </a:cubicBezTo>
                  <a:cubicBezTo>
                    <a:pt x="632714" y="473456"/>
                    <a:pt x="633730" y="473329"/>
                    <a:pt x="634746" y="473329"/>
                  </a:cubicBezTo>
                  <a:cubicBezTo>
                    <a:pt x="725932" y="473329"/>
                    <a:pt x="799973" y="547243"/>
                    <a:pt x="799973" y="638556"/>
                  </a:cubicBezTo>
                  <a:cubicBezTo>
                    <a:pt x="799973" y="724662"/>
                    <a:pt x="734060" y="795401"/>
                    <a:pt x="649859" y="803021"/>
                  </a:cubicBezTo>
                  <a:lnTo>
                    <a:pt x="649859" y="803783"/>
                  </a:lnTo>
                  <a:lnTo>
                    <a:pt x="634746" y="803783"/>
                  </a:lnTo>
                  <a:lnTo>
                    <a:pt x="184404" y="803783"/>
                  </a:lnTo>
                  <a:lnTo>
                    <a:pt x="184404" y="802513"/>
                  </a:lnTo>
                  <a:cubicBezTo>
                    <a:pt x="178181" y="803402"/>
                    <a:pt x="171704" y="803783"/>
                    <a:pt x="165227" y="803783"/>
                  </a:cubicBezTo>
                  <a:cubicBezTo>
                    <a:pt x="73914" y="803783"/>
                    <a:pt x="0" y="729869"/>
                    <a:pt x="0" y="638556"/>
                  </a:cubicBezTo>
                  <a:cubicBezTo>
                    <a:pt x="0" y="547243"/>
                    <a:pt x="73914" y="473329"/>
                    <a:pt x="165227" y="473329"/>
                  </a:cubicBezTo>
                  <a:lnTo>
                    <a:pt x="168529" y="473964"/>
                  </a:lnTo>
                  <a:cubicBezTo>
                    <a:pt x="177419" y="394081"/>
                    <a:pt x="245999" y="333121"/>
                    <a:pt x="328803" y="333121"/>
                  </a:cubicBezTo>
                  <a:close/>
                  <a:moveTo>
                    <a:pt x="795782" y="184277"/>
                  </a:moveTo>
                  <a:cubicBezTo>
                    <a:pt x="799338" y="183007"/>
                    <a:pt x="803275" y="184785"/>
                    <a:pt x="804545" y="188341"/>
                  </a:cubicBezTo>
                  <a:lnTo>
                    <a:pt x="813816" y="213995"/>
                  </a:lnTo>
                  <a:cubicBezTo>
                    <a:pt x="815086" y="217551"/>
                    <a:pt x="813308" y="221488"/>
                    <a:pt x="809752" y="222758"/>
                  </a:cubicBezTo>
                  <a:lnTo>
                    <a:pt x="722630" y="254508"/>
                  </a:lnTo>
                  <a:cubicBezTo>
                    <a:pt x="719074" y="255778"/>
                    <a:pt x="715137" y="254000"/>
                    <a:pt x="713867" y="250444"/>
                  </a:cubicBezTo>
                  <a:lnTo>
                    <a:pt x="704596" y="224790"/>
                  </a:lnTo>
                  <a:cubicBezTo>
                    <a:pt x="703326" y="221234"/>
                    <a:pt x="705104" y="217297"/>
                    <a:pt x="708660" y="216027"/>
                  </a:cubicBezTo>
                  <a:close/>
                  <a:moveTo>
                    <a:pt x="107315" y="216027"/>
                  </a:moveTo>
                  <a:lnTo>
                    <a:pt x="194437" y="247777"/>
                  </a:lnTo>
                  <a:cubicBezTo>
                    <a:pt x="197993" y="249047"/>
                    <a:pt x="199771" y="252984"/>
                    <a:pt x="198501" y="256540"/>
                  </a:cubicBezTo>
                  <a:lnTo>
                    <a:pt x="189230" y="282194"/>
                  </a:lnTo>
                  <a:cubicBezTo>
                    <a:pt x="187960" y="285750"/>
                    <a:pt x="184023" y="287528"/>
                    <a:pt x="180467" y="286258"/>
                  </a:cubicBezTo>
                  <a:lnTo>
                    <a:pt x="93345" y="254508"/>
                  </a:lnTo>
                  <a:cubicBezTo>
                    <a:pt x="89789" y="253238"/>
                    <a:pt x="88011" y="249301"/>
                    <a:pt x="89281" y="245745"/>
                  </a:cubicBezTo>
                  <a:lnTo>
                    <a:pt x="98552" y="220091"/>
                  </a:lnTo>
                  <a:cubicBezTo>
                    <a:pt x="99822" y="216535"/>
                    <a:pt x="103759" y="214757"/>
                    <a:pt x="107315" y="216027"/>
                  </a:cubicBezTo>
                  <a:close/>
                  <a:moveTo>
                    <a:pt x="408051" y="163957"/>
                  </a:moveTo>
                  <a:cubicBezTo>
                    <a:pt x="512826" y="163957"/>
                    <a:pt x="597662" y="248920"/>
                    <a:pt x="597662" y="353568"/>
                  </a:cubicBezTo>
                  <a:cubicBezTo>
                    <a:pt x="597662" y="397256"/>
                    <a:pt x="582930" y="437515"/>
                    <a:pt x="557403" y="469138"/>
                  </a:cubicBezTo>
                  <a:cubicBezTo>
                    <a:pt x="548767" y="420497"/>
                    <a:pt x="505587" y="384429"/>
                    <a:pt x="454152" y="384429"/>
                  </a:cubicBezTo>
                  <a:cubicBezTo>
                    <a:pt x="429006" y="384429"/>
                    <a:pt x="405765" y="393065"/>
                    <a:pt x="388493" y="408813"/>
                  </a:cubicBezTo>
                  <a:cubicBezTo>
                    <a:pt x="361061" y="364871"/>
                    <a:pt x="311785" y="337312"/>
                    <a:pt x="256159" y="337312"/>
                  </a:cubicBezTo>
                  <a:cubicBezTo>
                    <a:pt x="243332" y="337312"/>
                    <a:pt x="230886" y="338709"/>
                    <a:pt x="219075" y="342011"/>
                  </a:cubicBezTo>
                  <a:cubicBezTo>
                    <a:pt x="224790" y="242570"/>
                    <a:pt x="307213" y="163830"/>
                    <a:pt x="408178" y="163830"/>
                  </a:cubicBezTo>
                  <a:close/>
                  <a:moveTo>
                    <a:pt x="625856" y="508"/>
                  </a:moveTo>
                  <a:cubicBezTo>
                    <a:pt x="627507" y="0"/>
                    <a:pt x="629412" y="254"/>
                    <a:pt x="631063" y="1143"/>
                  </a:cubicBezTo>
                  <a:lnTo>
                    <a:pt x="654685" y="14732"/>
                  </a:lnTo>
                  <a:cubicBezTo>
                    <a:pt x="657987" y="16637"/>
                    <a:pt x="659003" y="20828"/>
                    <a:pt x="657225" y="24003"/>
                  </a:cubicBezTo>
                  <a:lnTo>
                    <a:pt x="610743" y="104521"/>
                  </a:lnTo>
                  <a:cubicBezTo>
                    <a:pt x="608838" y="107823"/>
                    <a:pt x="604647" y="108839"/>
                    <a:pt x="601472" y="107061"/>
                  </a:cubicBezTo>
                  <a:lnTo>
                    <a:pt x="577850" y="93345"/>
                  </a:lnTo>
                  <a:cubicBezTo>
                    <a:pt x="574548" y="91440"/>
                    <a:pt x="573532" y="87249"/>
                    <a:pt x="575310" y="84074"/>
                  </a:cubicBezTo>
                  <a:lnTo>
                    <a:pt x="621665" y="3683"/>
                  </a:lnTo>
                  <a:cubicBezTo>
                    <a:pt x="622554" y="2032"/>
                    <a:pt x="624078" y="1016"/>
                    <a:pt x="625856" y="508"/>
                  </a:cubicBezTo>
                  <a:close/>
                  <a:moveTo>
                    <a:pt x="364490" y="508"/>
                  </a:moveTo>
                  <a:cubicBezTo>
                    <a:pt x="366141" y="1016"/>
                    <a:pt x="367665" y="2032"/>
                    <a:pt x="368681" y="3683"/>
                  </a:cubicBezTo>
                  <a:lnTo>
                    <a:pt x="414909" y="84074"/>
                  </a:lnTo>
                  <a:cubicBezTo>
                    <a:pt x="416814" y="87376"/>
                    <a:pt x="415671" y="91567"/>
                    <a:pt x="412369" y="93345"/>
                  </a:cubicBezTo>
                  <a:lnTo>
                    <a:pt x="388874" y="106934"/>
                  </a:lnTo>
                  <a:cubicBezTo>
                    <a:pt x="385572" y="108839"/>
                    <a:pt x="381381" y="107696"/>
                    <a:pt x="379603" y="104394"/>
                  </a:cubicBezTo>
                  <a:lnTo>
                    <a:pt x="333121" y="24130"/>
                  </a:lnTo>
                  <a:cubicBezTo>
                    <a:pt x="331216" y="20828"/>
                    <a:pt x="332359" y="16637"/>
                    <a:pt x="335661" y="14859"/>
                  </a:cubicBezTo>
                  <a:lnTo>
                    <a:pt x="359283" y="1143"/>
                  </a:lnTo>
                  <a:cubicBezTo>
                    <a:pt x="360934" y="254"/>
                    <a:pt x="362712" y="0"/>
                    <a:pt x="364490" y="508"/>
                  </a:cubicBezTo>
                  <a:close/>
                </a:path>
              </a:pathLst>
            </a:custGeom>
            <a:solidFill>
              <a:srgbClr val="FFFFFF"/>
            </a:solidFill>
          </p:spPr>
        </p:sp>
      </p:grpSp>
      <p:grpSp>
        <p:nvGrpSpPr>
          <p:cNvPr id="29" name="Group 29"/>
          <p:cNvGrpSpPr/>
          <p:nvPr/>
        </p:nvGrpSpPr>
        <p:grpSpPr>
          <a:xfrm rot="-2700000">
            <a:off x="7145820" y="8209080"/>
            <a:ext cx="498960" cy="506520"/>
            <a:chOff x="0" y="0"/>
            <a:chExt cx="665280" cy="675360"/>
          </a:xfrm>
        </p:grpSpPr>
        <p:sp>
          <p:nvSpPr>
            <p:cNvPr id="30" name="Freeform 30"/>
            <p:cNvSpPr/>
            <p:nvPr/>
          </p:nvSpPr>
          <p:spPr>
            <a:xfrm>
              <a:off x="0" y="-33147"/>
              <a:ext cx="708787" cy="708533"/>
            </a:xfrm>
            <a:custGeom>
              <a:avLst/>
              <a:gdLst/>
              <a:ahLst/>
              <a:cxnLst/>
              <a:rect l="l" t="t" r="r" b="b"/>
              <a:pathLst>
                <a:path w="708787" h="708533">
                  <a:moveTo>
                    <a:pt x="76962" y="631571"/>
                  </a:moveTo>
                  <a:cubicBezTo>
                    <a:pt x="68326" y="646557"/>
                    <a:pt x="64008" y="661543"/>
                    <a:pt x="64008" y="676529"/>
                  </a:cubicBezTo>
                  <a:cubicBezTo>
                    <a:pt x="64008" y="694182"/>
                    <a:pt x="49657" y="708533"/>
                    <a:pt x="32004" y="708533"/>
                  </a:cubicBezTo>
                  <a:cubicBezTo>
                    <a:pt x="14351" y="708533"/>
                    <a:pt x="0" y="694182"/>
                    <a:pt x="0" y="676529"/>
                  </a:cubicBezTo>
                  <a:cubicBezTo>
                    <a:pt x="0" y="658876"/>
                    <a:pt x="14351" y="644525"/>
                    <a:pt x="32004" y="644525"/>
                  </a:cubicBezTo>
                  <a:cubicBezTo>
                    <a:pt x="46990" y="644525"/>
                    <a:pt x="61976" y="640207"/>
                    <a:pt x="76962" y="631571"/>
                  </a:cubicBezTo>
                  <a:close/>
                  <a:moveTo>
                    <a:pt x="204216" y="619506"/>
                  </a:moveTo>
                  <a:cubicBezTo>
                    <a:pt x="195580" y="634492"/>
                    <a:pt x="191262" y="649478"/>
                    <a:pt x="191262" y="664464"/>
                  </a:cubicBezTo>
                  <a:cubicBezTo>
                    <a:pt x="191262" y="682117"/>
                    <a:pt x="176911" y="696468"/>
                    <a:pt x="159258" y="696468"/>
                  </a:cubicBezTo>
                  <a:cubicBezTo>
                    <a:pt x="141605" y="696468"/>
                    <a:pt x="127254" y="682117"/>
                    <a:pt x="127254" y="664464"/>
                  </a:cubicBezTo>
                  <a:cubicBezTo>
                    <a:pt x="127254" y="646811"/>
                    <a:pt x="141605" y="632460"/>
                    <a:pt x="159258" y="632460"/>
                  </a:cubicBezTo>
                  <a:cubicBezTo>
                    <a:pt x="174244" y="632460"/>
                    <a:pt x="189230" y="628142"/>
                    <a:pt x="204216" y="619506"/>
                  </a:cubicBezTo>
                  <a:close/>
                  <a:moveTo>
                    <a:pt x="89027" y="504444"/>
                  </a:moveTo>
                  <a:cubicBezTo>
                    <a:pt x="80391" y="519430"/>
                    <a:pt x="76073" y="534416"/>
                    <a:pt x="76073" y="549402"/>
                  </a:cubicBezTo>
                  <a:cubicBezTo>
                    <a:pt x="76073" y="567055"/>
                    <a:pt x="61722" y="581406"/>
                    <a:pt x="44069" y="581406"/>
                  </a:cubicBezTo>
                  <a:cubicBezTo>
                    <a:pt x="26416" y="581406"/>
                    <a:pt x="12065" y="567055"/>
                    <a:pt x="12065" y="549402"/>
                  </a:cubicBezTo>
                  <a:cubicBezTo>
                    <a:pt x="12065" y="531749"/>
                    <a:pt x="26416" y="517398"/>
                    <a:pt x="44069" y="517398"/>
                  </a:cubicBezTo>
                  <a:cubicBezTo>
                    <a:pt x="59055" y="517398"/>
                    <a:pt x="74041" y="513080"/>
                    <a:pt x="89027" y="504444"/>
                  </a:cubicBezTo>
                  <a:close/>
                  <a:moveTo>
                    <a:pt x="101092" y="377317"/>
                  </a:moveTo>
                  <a:cubicBezTo>
                    <a:pt x="92456" y="392303"/>
                    <a:pt x="88138" y="407289"/>
                    <a:pt x="88138" y="422275"/>
                  </a:cubicBezTo>
                  <a:cubicBezTo>
                    <a:pt x="88138" y="439928"/>
                    <a:pt x="73787" y="454279"/>
                    <a:pt x="56134" y="454279"/>
                  </a:cubicBezTo>
                  <a:cubicBezTo>
                    <a:pt x="38481" y="454279"/>
                    <a:pt x="24130" y="439801"/>
                    <a:pt x="24130" y="422148"/>
                  </a:cubicBezTo>
                  <a:cubicBezTo>
                    <a:pt x="24130" y="404495"/>
                    <a:pt x="38481" y="390144"/>
                    <a:pt x="56134" y="390144"/>
                  </a:cubicBezTo>
                  <a:cubicBezTo>
                    <a:pt x="71120" y="390144"/>
                    <a:pt x="86106" y="385826"/>
                    <a:pt x="101092" y="377190"/>
                  </a:cubicBezTo>
                  <a:close/>
                  <a:moveTo>
                    <a:pt x="331470" y="607568"/>
                  </a:moveTo>
                  <a:cubicBezTo>
                    <a:pt x="322834" y="622554"/>
                    <a:pt x="318516" y="637540"/>
                    <a:pt x="318516" y="652526"/>
                  </a:cubicBezTo>
                  <a:cubicBezTo>
                    <a:pt x="318516" y="670179"/>
                    <a:pt x="304165" y="684530"/>
                    <a:pt x="286512" y="684530"/>
                  </a:cubicBezTo>
                  <a:cubicBezTo>
                    <a:pt x="268859" y="684530"/>
                    <a:pt x="254508" y="670179"/>
                    <a:pt x="254508" y="652526"/>
                  </a:cubicBezTo>
                  <a:cubicBezTo>
                    <a:pt x="254508" y="634873"/>
                    <a:pt x="268859" y="620522"/>
                    <a:pt x="286512" y="620522"/>
                  </a:cubicBezTo>
                  <a:cubicBezTo>
                    <a:pt x="301498" y="620522"/>
                    <a:pt x="316484" y="616204"/>
                    <a:pt x="331470" y="607568"/>
                  </a:cubicBezTo>
                  <a:close/>
                  <a:moveTo>
                    <a:pt x="216281" y="492379"/>
                  </a:moveTo>
                  <a:cubicBezTo>
                    <a:pt x="207645" y="507365"/>
                    <a:pt x="203327" y="522351"/>
                    <a:pt x="203327" y="537337"/>
                  </a:cubicBezTo>
                  <a:cubicBezTo>
                    <a:pt x="203327" y="554990"/>
                    <a:pt x="188976" y="569341"/>
                    <a:pt x="171323" y="569341"/>
                  </a:cubicBezTo>
                  <a:cubicBezTo>
                    <a:pt x="153670" y="569341"/>
                    <a:pt x="139319" y="554990"/>
                    <a:pt x="139319" y="537337"/>
                  </a:cubicBezTo>
                  <a:cubicBezTo>
                    <a:pt x="139319" y="519684"/>
                    <a:pt x="153670" y="505333"/>
                    <a:pt x="171323" y="505333"/>
                  </a:cubicBezTo>
                  <a:cubicBezTo>
                    <a:pt x="186309" y="505333"/>
                    <a:pt x="201295" y="501015"/>
                    <a:pt x="216281" y="492379"/>
                  </a:cubicBezTo>
                  <a:close/>
                  <a:moveTo>
                    <a:pt x="527050" y="81153"/>
                  </a:moveTo>
                  <a:cubicBezTo>
                    <a:pt x="566420" y="120523"/>
                    <a:pt x="581787" y="174752"/>
                    <a:pt x="570103" y="225171"/>
                  </a:cubicBezTo>
                  <a:cubicBezTo>
                    <a:pt x="593471" y="226187"/>
                    <a:pt x="616077" y="236474"/>
                    <a:pt x="633857" y="254381"/>
                  </a:cubicBezTo>
                  <a:cubicBezTo>
                    <a:pt x="672592" y="293116"/>
                    <a:pt x="675767" y="353822"/>
                    <a:pt x="641858" y="394970"/>
                  </a:cubicBezTo>
                  <a:cubicBezTo>
                    <a:pt x="642874" y="395224"/>
                    <a:pt x="643636" y="395859"/>
                    <a:pt x="644271" y="396621"/>
                  </a:cubicBezTo>
                  <a:cubicBezTo>
                    <a:pt x="708787" y="461137"/>
                    <a:pt x="708787" y="565658"/>
                    <a:pt x="644271" y="630174"/>
                  </a:cubicBezTo>
                  <a:cubicBezTo>
                    <a:pt x="583311" y="691007"/>
                    <a:pt x="486664" y="694436"/>
                    <a:pt x="421894" y="640334"/>
                  </a:cubicBezTo>
                  <a:lnTo>
                    <a:pt x="421386" y="640842"/>
                  </a:lnTo>
                  <a:lnTo>
                    <a:pt x="410718" y="630174"/>
                  </a:lnTo>
                  <a:lnTo>
                    <a:pt x="92075" y="311658"/>
                  </a:lnTo>
                  <a:lnTo>
                    <a:pt x="92964" y="310769"/>
                  </a:lnTo>
                  <a:cubicBezTo>
                    <a:pt x="87884" y="306959"/>
                    <a:pt x="83185" y="302641"/>
                    <a:pt x="78486" y="298069"/>
                  </a:cubicBezTo>
                  <a:cubicBezTo>
                    <a:pt x="13970" y="233553"/>
                    <a:pt x="13970" y="129032"/>
                    <a:pt x="78486" y="64516"/>
                  </a:cubicBezTo>
                  <a:cubicBezTo>
                    <a:pt x="143002" y="0"/>
                    <a:pt x="247650" y="0"/>
                    <a:pt x="312166" y="64516"/>
                  </a:cubicBezTo>
                  <a:lnTo>
                    <a:pt x="314071" y="67310"/>
                  </a:lnTo>
                  <a:cubicBezTo>
                    <a:pt x="376936" y="17145"/>
                    <a:pt x="468503" y="22606"/>
                    <a:pt x="527050" y="81153"/>
                  </a:cubicBezTo>
                  <a:close/>
                </a:path>
              </a:pathLst>
            </a:custGeom>
            <a:solidFill>
              <a:srgbClr val="FFFFFF"/>
            </a:solidFill>
          </p:spPr>
        </p:sp>
      </p:grpSp>
      <p:grpSp>
        <p:nvGrpSpPr>
          <p:cNvPr id="31" name="Group 31"/>
          <p:cNvGrpSpPr/>
          <p:nvPr/>
        </p:nvGrpSpPr>
        <p:grpSpPr>
          <a:xfrm>
            <a:off x="12693780" y="4683420"/>
            <a:ext cx="606960" cy="610740"/>
            <a:chOff x="0" y="0"/>
            <a:chExt cx="809280" cy="814320"/>
          </a:xfrm>
        </p:grpSpPr>
        <p:sp>
          <p:nvSpPr>
            <p:cNvPr id="32" name="Freeform 32"/>
            <p:cNvSpPr/>
            <p:nvPr/>
          </p:nvSpPr>
          <p:spPr>
            <a:xfrm>
              <a:off x="0" y="0"/>
              <a:ext cx="809244" cy="814451"/>
            </a:xfrm>
            <a:custGeom>
              <a:avLst/>
              <a:gdLst/>
              <a:ahLst/>
              <a:cxnLst/>
              <a:rect l="l" t="t" r="r" b="b"/>
              <a:pathLst>
                <a:path w="809244" h="814451">
                  <a:moveTo>
                    <a:pt x="328676" y="343789"/>
                  </a:moveTo>
                  <a:cubicBezTo>
                    <a:pt x="384302" y="343789"/>
                    <a:pt x="433578" y="371348"/>
                    <a:pt x="461010" y="415290"/>
                  </a:cubicBezTo>
                  <a:cubicBezTo>
                    <a:pt x="478282" y="399542"/>
                    <a:pt x="501523" y="390906"/>
                    <a:pt x="526669" y="390906"/>
                  </a:cubicBezTo>
                  <a:cubicBezTo>
                    <a:pt x="581406" y="390906"/>
                    <a:pt x="626491" y="431673"/>
                    <a:pt x="631698" y="484632"/>
                  </a:cubicBezTo>
                  <a:cubicBezTo>
                    <a:pt x="632587" y="484124"/>
                    <a:pt x="633603" y="483997"/>
                    <a:pt x="634619" y="483997"/>
                  </a:cubicBezTo>
                  <a:cubicBezTo>
                    <a:pt x="725805" y="483997"/>
                    <a:pt x="799719" y="557911"/>
                    <a:pt x="799719" y="649224"/>
                  </a:cubicBezTo>
                  <a:cubicBezTo>
                    <a:pt x="799719" y="735330"/>
                    <a:pt x="733806" y="806069"/>
                    <a:pt x="649732" y="813689"/>
                  </a:cubicBezTo>
                  <a:lnTo>
                    <a:pt x="649732" y="814451"/>
                  </a:lnTo>
                  <a:lnTo>
                    <a:pt x="634619" y="814451"/>
                  </a:lnTo>
                  <a:lnTo>
                    <a:pt x="184277" y="814451"/>
                  </a:lnTo>
                  <a:lnTo>
                    <a:pt x="184277" y="813181"/>
                  </a:lnTo>
                  <a:cubicBezTo>
                    <a:pt x="178054" y="814070"/>
                    <a:pt x="171577" y="814451"/>
                    <a:pt x="165100" y="814451"/>
                  </a:cubicBezTo>
                  <a:cubicBezTo>
                    <a:pt x="73914" y="814451"/>
                    <a:pt x="0" y="740537"/>
                    <a:pt x="0" y="649224"/>
                  </a:cubicBezTo>
                  <a:cubicBezTo>
                    <a:pt x="0" y="557911"/>
                    <a:pt x="73914" y="483997"/>
                    <a:pt x="165100" y="483997"/>
                  </a:cubicBezTo>
                  <a:lnTo>
                    <a:pt x="168402" y="484632"/>
                  </a:lnTo>
                  <a:cubicBezTo>
                    <a:pt x="177292" y="404749"/>
                    <a:pt x="245872" y="343789"/>
                    <a:pt x="328676" y="343789"/>
                  </a:cubicBezTo>
                  <a:close/>
                  <a:moveTo>
                    <a:pt x="399415" y="0"/>
                  </a:moveTo>
                  <a:cubicBezTo>
                    <a:pt x="382016" y="113919"/>
                    <a:pt x="419100" y="229489"/>
                    <a:pt x="499745" y="311785"/>
                  </a:cubicBezTo>
                  <a:cubicBezTo>
                    <a:pt x="580390" y="394081"/>
                    <a:pt x="695071" y="433705"/>
                    <a:pt x="809244" y="418592"/>
                  </a:cubicBezTo>
                  <a:cubicBezTo>
                    <a:pt x="781050" y="446151"/>
                    <a:pt x="748792" y="466852"/>
                    <a:pt x="714375" y="480695"/>
                  </a:cubicBezTo>
                  <a:cubicBezTo>
                    <a:pt x="692531" y="469011"/>
                    <a:pt x="667385" y="462661"/>
                    <a:pt x="640842" y="462661"/>
                  </a:cubicBezTo>
                  <a:cubicBezTo>
                    <a:pt x="639826" y="462661"/>
                    <a:pt x="638937" y="462661"/>
                    <a:pt x="637921" y="463296"/>
                  </a:cubicBezTo>
                  <a:cubicBezTo>
                    <a:pt x="632841" y="410210"/>
                    <a:pt x="587629" y="369570"/>
                    <a:pt x="532892" y="369570"/>
                  </a:cubicBezTo>
                  <a:cubicBezTo>
                    <a:pt x="507746" y="369570"/>
                    <a:pt x="484505" y="378206"/>
                    <a:pt x="467233" y="393954"/>
                  </a:cubicBezTo>
                  <a:cubicBezTo>
                    <a:pt x="439801" y="350012"/>
                    <a:pt x="390525" y="322453"/>
                    <a:pt x="334899" y="322453"/>
                  </a:cubicBezTo>
                  <a:lnTo>
                    <a:pt x="334264" y="322453"/>
                  </a:lnTo>
                  <a:cubicBezTo>
                    <a:pt x="289179" y="215265"/>
                    <a:pt x="311150" y="86487"/>
                    <a:pt x="399415" y="0"/>
                  </a:cubicBezTo>
                  <a:close/>
                </a:path>
              </a:pathLst>
            </a:custGeom>
            <a:solidFill>
              <a:srgbClr val="FFFFFF"/>
            </a:solidFill>
          </p:spPr>
        </p:sp>
      </p:grpSp>
      <p:grpSp>
        <p:nvGrpSpPr>
          <p:cNvPr id="33" name="Group 33"/>
          <p:cNvGrpSpPr/>
          <p:nvPr/>
        </p:nvGrpSpPr>
        <p:grpSpPr>
          <a:xfrm>
            <a:off x="14678280" y="3665520"/>
            <a:ext cx="531360" cy="536220"/>
            <a:chOff x="0" y="0"/>
            <a:chExt cx="708480" cy="714960"/>
          </a:xfrm>
        </p:grpSpPr>
        <p:sp>
          <p:nvSpPr>
            <p:cNvPr id="34" name="Freeform 34"/>
            <p:cNvSpPr/>
            <p:nvPr/>
          </p:nvSpPr>
          <p:spPr>
            <a:xfrm>
              <a:off x="-76073" y="-254"/>
              <a:ext cx="785495" cy="716280"/>
            </a:xfrm>
            <a:custGeom>
              <a:avLst/>
              <a:gdLst/>
              <a:ahLst/>
              <a:cxnLst/>
              <a:rect l="l" t="t" r="r" b="b"/>
              <a:pathLst>
                <a:path w="785495" h="716280">
                  <a:moveTo>
                    <a:pt x="551053" y="593471"/>
                  </a:moveTo>
                  <a:cubicBezTo>
                    <a:pt x="554990" y="592074"/>
                    <a:pt x="559308" y="594106"/>
                    <a:pt x="560705" y="598043"/>
                  </a:cubicBezTo>
                  <a:lnTo>
                    <a:pt x="595884" y="694817"/>
                  </a:lnTo>
                  <a:cubicBezTo>
                    <a:pt x="597281" y="698754"/>
                    <a:pt x="595249" y="703072"/>
                    <a:pt x="591312" y="704469"/>
                  </a:cubicBezTo>
                  <a:lnTo>
                    <a:pt x="562864" y="714883"/>
                  </a:lnTo>
                  <a:cubicBezTo>
                    <a:pt x="558927" y="716280"/>
                    <a:pt x="554609" y="714248"/>
                    <a:pt x="553212" y="710311"/>
                  </a:cubicBezTo>
                  <a:lnTo>
                    <a:pt x="518033" y="613537"/>
                  </a:lnTo>
                  <a:cubicBezTo>
                    <a:pt x="516636" y="609600"/>
                    <a:pt x="518668" y="605282"/>
                    <a:pt x="522605" y="603885"/>
                  </a:cubicBezTo>
                  <a:close/>
                  <a:moveTo>
                    <a:pt x="281178" y="603885"/>
                  </a:moveTo>
                  <a:lnTo>
                    <a:pt x="309626" y="614299"/>
                  </a:lnTo>
                  <a:cubicBezTo>
                    <a:pt x="313563" y="615696"/>
                    <a:pt x="315595" y="620014"/>
                    <a:pt x="314198" y="623951"/>
                  </a:cubicBezTo>
                  <a:lnTo>
                    <a:pt x="307340" y="710184"/>
                  </a:lnTo>
                  <a:cubicBezTo>
                    <a:pt x="305943" y="714121"/>
                    <a:pt x="301625" y="716153"/>
                    <a:pt x="297688" y="714756"/>
                  </a:cubicBezTo>
                  <a:lnTo>
                    <a:pt x="269240" y="704342"/>
                  </a:lnTo>
                  <a:cubicBezTo>
                    <a:pt x="265303" y="702945"/>
                    <a:pt x="263271" y="698627"/>
                    <a:pt x="264668" y="694690"/>
                  </a:cubicBezTo>
                  <a:lnTo>
                    <a:pt x="299847" y="597916"/>
                  </a:lnTo>
                  <a:cubicBezTo>
                    <a:pt x="301244" y="593979"/>
                    <a:pt x="305562" y="591947"/>
                    <a:pt x="309499" y="593344"/>
                  </a:cubicBezTo>
                  <a:close/>
                  <a:moveTo>
                    <a:pt x="664718" y="451358"/>
                  </a:moveTo>
                  <a:cubicBezTo>
                    <a:pt x="666623" y="450850"/>
                    <a:pt x="668655" y="451104"/>
                    <a:pt x="670433" y="452120"/>
                  </a:cubicBezTo>
                  <a:lnTo>
                    <a:pt x="759587" y="503555"/>
                  </a:lnTo>
                  <a:cubicBezTo>
                    <a:pt x="763270" y="505587"/>
                    <a:pt x="764413" y="510286"/>
                    <a:pt x="762381" y="513842"/>
                  </a:cubicBezTo>
                  <a:lnTo>
                    <a:pt x="747268" y="540004"/>
                  </a:lnTo>
                  <a:cubicBezTo>
                    <a:pt x="745236" y="543687"/>
                    <a:pt x="740537" y="544830"/>
                    <a:pt x="736981" y="542798"/>
                  </a:cubicBezTo>
                  <a:lnTo>
                    <a:pt x="647827" y="491363"/>
                  </a:lnTo>
                  <a:cubicBezTo>
                    <a:pt x="644144" y="489331"/>
                    <a:pt x="643001" y="484632"/>
                    <a:pt x="645033" y="481076"/>
                  </a:cubicBezTo>
                  <a:lnTo>
                    <a:pt x="660146" y="454914"/>
                  </a:lnTo>
                  <a:cubicBezTo>
                    <a:pt x="661162" y="453136"/>
                    <a:pt x="662813" y="451866"/>
                    <a:pt x="664718" y="451358"/>
                  </a:cubicBezTo>
                  <a:close/>
                  <a:moveTo>
                    <a:pt x="195961" y="451358"/>
                  </a:moveTo>
                  <a:cubicBezTo>
                    <a:pt x="197866" y="451866"/>
                    <a:pt x="199517" y="453136"/>
                    <a:pt x="200533" y="454914"/>
                  </a:cubicBezTo>
                  <a:lnTo>
                    <a:pt x="215646" y="481076"/>
                  </a:lnTo>
                  <a:cubicBezTo>
                    <a:pt x="217678" y="484759"/>
                    <a:pt x="216535" y="489331"/>
                    <a:pt x="212852" y="491363"/>
                  </a:cubicBezTo>
                  <a:lnTo>
                    <a:pt x="123698" y="542925"/>
                  </a:lnTo>
                  <a:cubicBezTo>
                    <a:pt x="120015" y="544957"/>
                    <a:pt x="115443" y="543814"/>
                    <a:pt x="113411" y="540131"/>
                  </a:cubicBezTo>
                  <a:lnTo>
                    <a:pt x="98298" y="513969"/>
                  </a:lnTo>
                  <a:cubicBezTo>
                    <a:pt x="96266" y="510286"/>
                    <a:pt x="97409" y="505714"/>
                    <a:pt x="101092" y="503682"/>
                  </a:cubicBezTo>
                  <a:lnTo>
                    <a:pt x="190246" y="452247"/>
                  </a:lnTo>
                  <a:cubicBezTo>
                    <a:pt x="192024" y="451231"/>
                    <a:pt x="194056" y="450977"/>
                    <a:pt x="195961" y="451485"/>
                  </a:cubicBezTo>
                  <a:close/>
                  <a:moveTo>
                    <a:pt x="764032" y="204343"/>
                  </a:moveTo>
                  <a:cubicBezTo>
                    <a:pt x="767969" y="202946"/>
                    <a:pt x="772287" y="204978"/>
                    <a:pt x="773684" y="208915"/>
                  </a:cubicBezTo>
                  <a:lnTo>
                    <a:pt x="784098" y="237363"/>
                  </a:lnTo>
                  <a:cubicBezTo>
                    <a:pt x="785495" y="241300"/>
                    <a:pt x="783463" y="245618"/>
                    <a:pt x="779526" y="247015"/>
                  </a:cubicBezTo>
                  <a:lnTo>
                    <a:pt x="682879" y="282194"/>
                  </a:lnTo>
                  <a:cubicBezTo>
                    <a:pt x="678942" y="283591"/>
                    <a:pt x="674624" y="281559"/>
                    <a:pt x="673227" y="277622"/>
                  </a:cubicBezTo>
                  <a:lnTo>
                    <a:pt x="662813" y="249174"/>
                  </a:lnTo>
                  <a:cubicBezTo>
                    <a:pt x="661416" y="245237"/>
                    <a:pt x="663448" y="240919"/>
                    <a:pt x="667385" y="239522"/>
                  </a:cubicBezTo>
                  <a:close/>
                  <a:moveTo>
                    <a:pt x="0" y="239522"/>
                  </a:moveTo>
                  <a:lnTo>
                    <a:pt x="96774" y="274701"/>
                  </a:lnTo>
                  <a:cubicBezTo>
                    <a:pt x="100711" y="276098"/>
                    <a:pt x="102743" y="280416"/>
                    <a:pt x="101346" y="284353"/>
                  </a:cubicBezTo>
                  <a:lnTo>
                    <a:pt x="90932" y="312801"/>
                  </a:lnTo>
                  <a:cubicBezTo>
                    <a:pt x="89535" y="316738"/>
                    <a:pt x="85217" y="318770"/>
                    <a:pt x="81280" y="317373"/>
                  </a:cubicBezTo>
                  <a:lnTo>
                    <a:pt x="81026" y="247015"/>
                  </a:lnTo>
                  <a:cubicBezTo>
                    <a:pt x="77089" y="245618"/>
                    <a:pt x="75057" y="241300"/>
                    <a:pt x="76454" y="237363"/>
                  </a:cubicBezTo>
                  <a:lnTo>
                    <a:pt x="86868" y="208915"/>
                  </a:lnTo>
                  <a:cubicBezTo>
                    <a:pt x="88265" y="204978"/>
                    <a:pt x="92583" y="202946"/>
                    <a:pt x="96520" y="204343"/>
                  </a:cubicBezTo>
                  <a:close/>
                  <a:moveTo>
                    <a:pt x="430276" y="146685"/>
                  </a:moveTo>
                  <a:cubicBezTo>
                    <a:pt x="546481" y="146685"/>
                    <a:pt x="640715" y="240919"/>
                    <a:pt x="640715" y="357124"/>
                  </a:cubicBezTo>
                  <a:cubicBezTo>
                    <a:pt x="640715" y="473329"/>
                    <a:pt x="546608" y="567436"/>
                    <a:pt x="430276" y="567436"/>
                  </a:cubicBezTo>
                  <a:cubicBezTo>
                    <a:pt x="313944" y="567436"/>
                    <a:pt x="219837" y="473202"/>
                    <a:pt x="219837" y="356997"/>
                  </a:cubicBezTo>
                  <a:cubicBezTo>
                    <a:pt x="219837" y="240792"/>
                    <a:pt x="314071" y="146558"/>
                    <a:pt x="430276" y="146558"/>
                  </a:cubicBezTo>
                  <a:close/>
                  <a:moveTo>
                    <a:pt x="575310" y="508"/>
                  </a:moveTo>
                  <a:cubicBezTo>
                    <a:pt x="577215" y="0"/>
                    <a:pt x="579247" y="254"/>
                    <a:pt x="581025" y="1270"/>
                  </a:cubicBezTo>
                  <a:lnTo>
                    <a:pt x="607187" y="16383"/>
                  </a:lnTo>
                  <a:cubicBezTo>
                    <a:pt x="610870" y="18415"/>
                    <a:pt x="612013" y="23114"/>
                    <a:pt x="609981" y="26670"/>
                  </a:cubicBezTo>
                  <a:lnTo>
                    <a:pt x="558673" y="115951"/>
                  </a:lnTo>
                  <a:cubicBezTo>
                    <a:pt x="556641" y="119634"/>
                    <a:pt x="551942" y="120777"/>
                    <a:pt x="548386" y="118745"/>
                  </a:cubicBezTo>
                  <a:lnTo>
                    <a:pt x="522097" y="103505"/>
                  </a:lnTo>
                  <a:cubicBezTo>
                    <a:pt x="518414" y="101473"/>
                    <a:pt x="517271" y="96774"/>
                    <a:pt x="519303" y="93218"/>
                  </a:cubicBezTo>
                  <a:lnTo>
                    <a:pt x="570738" y="4064"/>
                  </a:lnTo>
                  <a:cubicBezTo>
                    <a:pt x="571754" y="2286"/>
                    <a:pt x="573405" y="1016"/>
                    <a:pt x="575310" y="508"/>
                  </a:cubicBezTo>
                  <a:close/>
                  <a:moveTo>
                    <a:pt x="285242" y="508"/>
                  </a:moveTo>
                  <a:cubicBezTo>
                    <a:pt x="287147" y="1016"/>
                    <a:pt x="288798" y="2286"/>
                    <a:pt x="289814" y="4064"/>
                  </a:cubicBezTo>
                  <a:lnTo>
                    <a:pt x="341249" y="93218"/>
                  </a:lnTo>
                  <a:cubicBezTo>
                    <a:pt x="343281" y="96901"/>
                    <a:pt x="342138" y="101473"/>
                    <a:pt x="338455" y="103505"/>
                  </a:cubicBezTo>
                  <a:lnTo>
                    <a:pt x="312293" y="118618"/>
                  </a:lnTo>
                  <a:cubicBezTo>
                    <a:pt x="308610" y="120650"/>
                    <a:pt x="304038" y="119507"/>
                    <a:pt x="302006" y="115824"/>
                  </a:cubicBezTo>
                  <a:lnTo>
                    <a:pt x="250571" y="26797"/>
                  </a:lnTo>
                  <a:cubicBezTo>
                    <a:pt x="248539" y="23114"/>
                    <a:pt x="249682" y="18542"/>
                    <a:pt x="253365" y="16510"/>
                  </a:cubicBezTo>
                  <a:lnTo>
                    <a:pt x="279527" y="1270"/>
                  </a:lnTo>
                  <a:cubicBezTo>
                    <a:pt x="281305" y="254"/>
                    <a:pt x="283337" y="0"/>
                    <a:pt x="285242" y="508"/>
                  </a:cubicBezTo>
                  <a:close/>
                </a:path>
              </a:pathLst>
            </a:custGeom>
            <a:solidFill>
              <a:srgbClr val="FFFFFF"/>
            </a:solidFill>
          </p:spPr>
        </p:sp>
      </p:grpSp>
      <p:sp>
        <p:nvSpPr>
          <p:cNvPr id="35" name="Freeform 35"/>
          <p:cNvSpPr/>
          <p:nvPr/>
        </p:nvSpPr>
        <p:spPr>
          <a:xfrm>
            <a:off x="10312920" y="6838560"/>
            <a:ext cx="7703640" cy="3337740"/>
          </a:xfrm>
          <a:custGeom>
            <a:avLst/>
            <a:gdLst/>
            <a:ahLst/>
            <a:cxnLst/>
            <a:rect l="l" t="t" r="r" b="b"/>
            <a:pathLst>
              <a:path w="7703640" h="3337740">
                <a:moveTo>
                  <a:pt x="0" y="0"/>
                </a:moveTo>
                <a:lnTo>
                  <a:pt x="7703640" y="0"/>
                </a:lnTo>
                <a:lnTo>
                  <a:pt x="7703640" y="3337740"/>
                </a:lnTo>
                <a:lnTo>
                  <a:pt x="0" y="3337740"/>
                </a:lnTo>
                <a:lnTo>
                  <a:pt x="0" y="0"/>
                </a:lnTo>
                <a:close/>
              </a:path>
            </a:pathLst>
          </a:custGeom>
          <a:blipFill>
            <a:blip r:embed="rId5"/>
            <a:stretch>
              <a:fillRect r="-680" b="-451"/>
            </a:stretch>
          </a:blipFill>
        </p:spPr>
      </p:sp>
      <p:sp>
        <p:nvSpPr>
          <p:cNvPr id="36" name="TextBox 36"/>
          <p:cNvSpPr txBox="1"/>
          <p:nvPr/>
        </p:nvSpPr>
        <p:spPr>
          <a:xfrm>
            <a:off x="91440" y="758235"/>
            <a:ext cx="18105300" cy="1148391"/>
          </a:xfrm>
          <a:prstGeom prst="rect">
            <a:avLst/>
          </a:prstGeom>
        </p:spPr>
        <p:txBody>
          <a:bodyPr lIns="0" tIns="0" rIns="0" bIns="0" rtlCol="0" anchor="t">
            <a:spAutoFit/>
          </a:bodyPr>
          <a:lstStyle/>
          <a:p>
            <a:pPr algn="ctr">
              <a:lnSpc>
                <a:spcPts val="8748"/>
              </a:lnSpc>
            </a:pPr>
            <a:r>
              <a:rPr lang="fa-IR" sz="8100" spc="898" dirty="0">
                <a:solidFill>
                  <a:srgbClr val="000000"/>
                </a:solidFill>
                <a:latin typeface="Arimo"/>
                <a:cs typeface="B Nazanin" panose="00000400000000000000" pitchFamily="2" charset="-78"/>
              </a:rPr>
              <a:t>سبک اینفوگرافیک</a:t>
            </a:r>
            <a:endParaRPr lang="en-US" sz="8100" spc="898" dirty="0">
              <a:solidFill>
                <a:srgbClr val="000000"/>
              </a:solidFill>
              <a:latin typeface="Arimo"/>
              <a:cs typeface="B Nazanin" panose="00000400000000000000" pitchFamily="2" charset="-78"/>
            </a:endParaRPr>
          </a:p>
        </p:txBody>
      </p:sp>
      <p:sp>
        <p:nvSpPr>
          <p:cNvPr id="37" name="Freeform 37"/>
          <p:cNvSpPr/>
          <p:nvPr/>
        </p:nvSpPr>
        <p:spPr>
          <a:xfrm>
            <a:off x="15974280" y="16362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6"/>
            <a:stretch>
              <a:fillRect r="-470" b="-937"/>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9671940" cy="10227600"/>
          </a:xfrm>
          <a:custGeom>
            <a:avLst/>
            <a:gdLst/>
            <a:ahLst/>
            <a:cxnLst/>
            <a:rect l="l" t="t" r="r" b="b"/>
            <a:pathLst>
              <a:path w="9671940" h="10227600">
                <a:moveTo>
                  <a:pt x="0" y="0"/>
                </a:moveTo>
                <a:lnTo>
                  <a:pt x="9671940" y="0"/>
                </a:lnTo>
                <a:lnTo>
                  <a:pt x="9671940" y="10227600"/>
                </a:lnTo>
                <a:lnTo>
                  <a:pt x="0" y="10227600"/>
                </a:lnTo>
                <a:lnTo>
                  <a:pt x="0" y="0"/>
                </a:lnTo>
                <a:close/>
              </a:path>
            </a:pathLst>
          </a:custGeom>
          <a:blipFill>
            <a:blip r:embed="rId2"/>
            <a:stretch>
              <a:fillRect r="-65" b="-21"/>
            </a:stretch>
          </a:blipFill>
        </p:spPr>
      </p:sp>
      <p:grpSp>
        <p:nvGrpSpPr>
          <p:cNvPr id="3" name="Group 3"/>
          <p:cNvGrpSpPr/>
          <p:nvPr/>
        </p:nvGrpSpPr>
        <p:grpSpPr>
          <a:xfrm>
            <a:off x="3730320" y="0"/>
            <a:ext cx="14557320" cy="10287000"/>
            <a:chOff x="0" y="0"/>
            <a:chExt cx="19409760" cy="13716000"/>
          </a:xfrm>
        </p:grpSpPr>
        <p:sp>
          <p:nvSpPr>
            <p:cNvPr id="4" name="Freeform 4"/>
            <p:cNvSpPr/>
            <p:nvPr/>
          </p:nvSpPr>
          <p:spPr>
            <a:xfrm>
              <a:off x="0" y="0"/>
              <a:ext cx="19409665" cy="13716000"/>
            </a:xfrm>
            <a:custGeom>
              <a:avLst/>
              <a:gdLst/>
              <a:ahLst/>
              <a:cxnLst/>
              <a:rect l="l" t="t" r="r" b="b"/>
              <a:pathLst>
                <a:path w="19409665" h="13716000">
                  <a:moveTo>
                    <a:pt x="1898904" y="0"/>
                  </a:moveTo>
                  <a:lnTo>
                    <a:pt x="19409665" y="0"/>
                  </a:lnTo>
                  <a:lnTo>
                    <a:pt x="19409665" y="13716000"/>
                  </a:lnTo>
                  <a:lnTo>
                    <a:pt x="1929638" y="13716000"/>
                  </a:lnTo>
                  <a:lnTo>
                    <a:pt x="1927733" y="13713079"/>
                  </a:lnTo>
                  <a:cubicBezTo>
                    <a:pt x="698373" y="11667363"/>
                    <a:pt x="0" y="9322943"/>
                    <a:pt x="0" y="6831076"/>
                  </a:cubicBezTo>
                  <a:cubicBezTo>
                    <a:pt x="0" y="4588510"/>
                    <a:pt x="565658" y="2465324"/>
                    <a:pt x="1575054" y="571754"/>
                  </a:cubicBezTo>
                  <a:close/>
                </a:path>
              </a:pathLst>
            </a:custGeom>
            <a:solidFill>
              <a:srgbClr val="FFFFFF"/>
            </a:solidFill>
          </p:spPr>
        </p:sp>
      </p:grpSp>
      <p:sp>
        <p:nvSpPr>
          <p:cNvPr id="5" name="TextBox 5"/>
          <p:cNvSpPr txBox="1"/>
          <p:nvPr/>
        </p:nvSpPr>
        <p:spPr>
          <a:xfrm>
            <a:off x="2404800" y="561135"/>
            <a:ext cx="17177040" cy="1148391"/>
          </a:xfrm>
          <a:prstGeom prst="rect">
            <a:avLst/>
          </a:prstGeom>
        </p:spPr>
        <p:txBody>
          <a:bodyPr lIns="0" tIns="0" rIns="0" bIns="0" rtlCol="0" anchor="t">
            <a:spAutoFit/>
          </a:bodyPr>
          <a:lstStyle/>
          <a:p>
            <a:pPr algn="ctr" rtl="1">
              <a:lnSpc>
                <a:spcPts val="8748"/>
              </a:lnSpc>
            </a:pPr>
            <a:r>
              <a:rPr lang="fa-IR" sz="8100" spc="898" dirty="0">
                <a:solidFill>
                  <a:srgbClr val="000000"/>
                </a:solidFill>
                <a:latin typeface="Arimo"/>
                <a:cs typeface="B Nazanin" panose="00000400000000000000" pitchFamily="2" charset="-78"/>
              </a:rPr>
              <a:t>سبک </a:t>
            </a:r>
            <a:r>
              <a:rPr lang="en-US" sz="8100" spc="898" dirty="0">
                <a:solidFill>
                  <a:srgbClr val="000000"/>
                </a:solidFill>
                <a:latin typeface="Arimo"/>
                <a:cs typeface="B Nazanin" panose="00000400000000000000" pitchFamily="2" charset="-78"/>
              </a:rPr>
              <a:t>STADISTIC</a:t>
            </a:r>
          </a:p>
        </p:txBody>
      </p:sp>
      <p:grpSp>
        <p:nvGrpSpPr>
          <p:cNvPr id="6" name="Group 6"/>
          <p:cNvGrpSpPr/>
          <p:nvPr/>
        </p:nvGrpSpPr>
        <p:grpSpPr>
          <a:xfrm>
            <a:off x="5567400" y="6106860"/>
            <a:ext cx="3081240" cy="2433240"/>
            <a:chOff x="0" y="0"/>
            <a:chExt cx="4108320" cy="3244320"/>
          </a:xfrm>
        </p:grpSpPr>
        <p:sp>
          <p:nvSpPr>
            <p:cNvPr id="7" name="Freeform 7"/>
            <p:cNvSpPr/>
            <p:nvPr/>
          </p:nvSpPr>
          <p:spPr>
            <a:xfrm>
              <a:off x="38100" y="38100"/>
              <a:ext cx="3696208" cy="3168015"/>
            </a:xfrm>
            <a:custGeom>
              <a:avLst/>
              <a:gdLst/>
              <a:ahLst/>
              <a:cxnLst/>
              <a:rect l="l" t="t" r="r" b="b"/>
              <a:pathLst>
                <a:path w="3696208" h="3168015">
                  <a:moveTo>
                    <a:pt x="528066" y="0"/>
                  </a:moveTo>
                  <a:cubicBezTo>
                    <a:pt x="236474" y="0"/>
                    <a:pt x="0" y="236474"/>
                    <a:pt x="0" y="528066"/>
                  </a:cubicBezTo>
                  <a:lnTo>
                    <a:pt x="0" y="2640076"/>
                  </a:lnTo>
                  <a:cubicBezTo>
                    <a:pt x="0" y="2931668"/>
                    <a:pt x="236347" y="3168015"/>
                    <a:pt x="528066" y="3168015"/>
                  </a:cubicBezTo>
                  <a:lnTo>
                    <a:pt x="3504057" y="3168015"/>
                  </a:lnTo>
                  <a:cubicBezTo>
                    <a:pt x="3212465" y="3168015"/>
                    <a:pt x="2975991" y="2931668"/>
                    <a:pt x="2975991" y="2640076"/>
                  </a:cubicBezTo>
                  <a:lnTo>
                    <a:pt x="3168142" y="528066"/>
                  </a:lnTo>
                  <a:cubicBezTo>
                    <a:pt x="3168142" y="236474"/>
                    <a:pt x="3404616" y="0"/>
                    <a:pt x="3696208" y="0"/>
                  </a:cubicBezTo>
                  <a:close/>
                </a:path>
              </a:pathLst>
            </a:custGeom>
            <a:solidFill>
              <a:srgbClr val="FFFFFF"/>
            </a:solidFill>
          </p:spPr>
        </p:sp>
        <p:sp>
          <p:nvSpPr>
            <p:cNvPr id="8" name="Freeform 8"/>
            <p:cNvSpPr/>
            <p:nvPr/>
          </p:nvSpPr>
          <p:spPr>
            <a:xfrm>
              <a:off x="0" y="0"/>
              <a:ext cx="3772408" cy="3244342"/>
            </a:xfrm>
            <a:custGeom>
              <a:avLst/>
              <a:gdLst/>
              <a:ahLst/>
              <a:cxnLst/>
              <a:rect l="l" t="t" r="r" b="b"/>
              <a:pathLst>
                <a:path w="3772408" h="3244342">
                  <a:moveTo>
                    <a:pt x="566166" y="0"/>
                  </a:moveTo>
                  <a:cubicBezTo>
                    <a:pt x="587248" y="0"/>
                    <a:pt x="604266" y="17145"/>
                    <a:pt x="604266" y="38100"/>
                  </a:cubicBezTo>
                  <a:cubicBezTo>
                    <a:pt x="604266" y="59055"/>
                    <a:pt x="587121" y="76200"/>
                    <a:pt x="566166" y="76200"/>
                  </a:cubicBezTo>
                  <a:cubicBezTo>
                    <a:pt x="295656" y="76200"/>
                    <a:pt x="76327" y="295529"/>
                    <a:pt x="76327" y="566039"/>
                  </a:cubicBezTo>
                  <a:lnTo>
                    <a:pt x="76327" y="2678049"/>
                  </a:lnTo>
                  <a:lnTo>
                    <a:pt x="38100" y="2678049"/>
                  </a:lnTo>
                  <a:lnTo>
                    <a:pt x="76200" y="2678049"/>
                  </a:lnTo>
                  <a:cubicBezTo>
                    <a:pt x="76200" y="2948559"/>
                    <a:pt x="295529" y="3167888"/>
                    <a:pt x="566039" y="3167888"/>
                  </a:cubicBezTo>
                  <a:lnTo>
                    <a:pt x="566039" y="3205988"/>
                  </a:lnTo>
                  <a:lnTo>
                    <a:pt x="566039" y="3167888"/>
                  </a:lnTo>
                  <a:lnTo>
                    <a:pt x="3542157" y="3167888"/>
                  </a:lnTo>
                  <a:lnTo>
                    <a:pt x="3542157" y="3205988"/>
                  </a:lnTo>
                  <a:lnTo>
                    <a:pt x="3542157" y="3244088"/>
                  </a:lnTo>
                  <a:cubicBezTo>
                    <a:pt x="3229483" y="3244088"/>
                    <a:pt x="2975991" y="2990596"/>
                    <a:pt x="2975991" y="2677922"/>
                  </a:cubicBezTo>
                  <a:cubicBezTo>
                    <a:pt x="2975991" y="2676779"/>
                    <a:pt x="2975991" y="2675636"/>
                    <a:pt x="2976118" y="2674493"/>
                  </a:cubicBezTo>
                  <a:lnTo>
                    <a:pt x="3168269" y="562483"/>
                  </a:lnTo>
                  <a:lnTo>
                    <a:pt x="3206242" y="565912"/>
                  </a:lnTo>
                  <a:lnTo>
                    <a:pt x="3168142" y="565912"/>
                  </a:lnTo>
                  <a:cubicBezTo>
                    <a:pt x="3168142" y="253492"/>
                    <a:pt x="3421634" y="0"/>
                    <a:pt x="3734308" y="0"/>
                  </a:cubicBezTo>
                  <a:lnTo>
                    <a:pt x="3734308" y="38100"/>
                  </a:lnTo>
                  <a:lnTo>
                    <a:pt x="3734308" y="76200"/>
                  </a:lnTo>
                  <a:lnTo>
                    <a:pt x="566166" y="76200"/>
                  </a:lnTo>
                  <a:lnTo>
                    <a:pt x="566166" y="38100"/>
                  </a:lnTo>
                  <a:lnTo>
                    <a:pt x="566166" y="0"/>
                  </a:lnTo>
                  <a:moveTo>
                    <a:pt x="566166" y="76327"/>
                  </a:moveTo>
                  <a:cubicBezTo>
                    <a:pt x="545084" y="76327"/>
                    <a:pt x="528066" y="59182"/>
                    <a:pt x="528066" y="38227"/>
                  </a:cubicBezTo>
                  <a:cubicBezTo>
                    <a:pt x="528066" y="17272"/>
                    <a:pt x="545211" y="127"/>
                    <a:pt x="566166" y="127"/>
                  </a:cubicBezTo>
                  <a:lnTo>
                    <a:pt x="3734308" y="127"/>
                  </a:lnTo>
                  <a:cubicBezTo>
                    <a:pt x="3755390" y="127"/>
                    <a:pt x="3772408" y="17272"/>
                    <a:pt x="3772408" y="38227"/>
                  </a:cubicBezTo>
                  <a:cubicBezTo>
                    <a:pt x="3772408" y="59182"/>
                    <a:pt x="3755263" y="76327"/>
                    <a:pt x="3734308" y="76327"/>
                  </a:cubicBezTo>
                  <a:cubicBezTo>
                    <a:pt x="3463798" y="76327"/>
                    <a:pt x="3244469" y="295656"/>
                    <a:pt x="3244469" y="566166"/>
                  </a:cubicBezTo>
                  <a:cubicBezTo>
                    <a:pt x="3244469" y="567309"/>
                    <a:pt x="3244469" y="568452"/>
                    <a:pt x="3244342" y="569595"/>
                  </a:cubicBezTo>
                  <a:lnTo>
                    <a:pt x="3052191" y="2681605"/>
                  </a:lnTo>
                  <a:lnTo>
                    <a:pt x="3014218" y="2678176"/>
                  </a:lnTo>
                  <a:lnTo>
                    <a:pt x="3052318" y="2678176"/>
                  </a:lnTo>
                  <a:cubicBezTo>
                    <a:pt x="3052318" y="2948686"/>
                    <a:pt x="3271647" y="3168015"/>
                    <a:pt x="3542157" y="3168015"/>
                  </a:cubicBezTo>
                  <a:cubicBezTo>
                    <a:pt x="3563239" y="3168015"/>
                    <a:pt x="3580257" y="3185160"/>
                    <a:pt x="3580257" y="3206115"/>
                  </a:cubicBezTo>
                  <a:cubicBezTo>
                    <a:pt x="3580257" y="3227070"/>
                    <a:pt x="3563112" y="3244215"/>
                    <a:pt x="3542157" y="3244215"/>
                  </a:cubicBezTo>
                  <a:lnTo>
                    <a:pt x="566166" y="3244215"/>
                  </a:lnTo>
                  <a:cubicBezTo>
                    <a:pt x="253492" y="3244342"/>
                    <a:pt x="0" y="2990850"/>
                    <a:pt x="0" y="2678176"/>
                  </a:cubicBezTo>
                  <a:lnTo>
                    <a:pt x="0" y="566166"/>
                  </a:lnTo>
                  <a:lnTo>
                    <a:pt x="38100" y="566166"/>
                  </a:lnTo>
                  <a:lnTo>
                    <a:pt x="0" y="566166"/>
                  </a:lnTo>
                  <a:cubicBezTo>
                    <a:pt x="0" y="253492"/>
                    <a:pt x="253492" y="0"/>
                    <a:pt x="566166" y="0"/>
                  </a:cubicBezTo>
                  <a:lnTo>
                    <a:pt x="566166" y="38100"/>
                  </a:lnTo>
                  <a:lnTo>
                    <a:pt x="566166" y="76200"/>
                  </a:lnTo>
                  <a:close/>
                </a:path>
              </a:pathLst>
            </a:custGeom>
            <a:solidFill>
              <a:srgbClr val="FFC929"/>
            </a:solidFill>
          </p:spPr>
        </p:sp>
      </p:grpSp>
      <p:sp>
        <p:nvSpPr>
          <p:cNvPr id="9" name="TextBox 9"/>
          <p:cNvSpPr txBox="1"/>
          <p:nvPr/>
        </p:nvSpPr>
        <p:spPr>
          <a:xfrm>
            <a:off x="5899217" y="6876388"/>
            <a:ext cx="1869120" cy="1211870"/>
          </a:xfrm>
          <a:prstGeom prst="rect">
            <a:avLst/>
          </a:prstGeom>
        </p:spPr>
        <p:txBody>
          <a:bodyPr lIns="0" tIns="0" rIns="0" bIns="0" rtlCol="0" anchor="t">
            <a:spAutoFit/>
          </a:bodyPr>
          <a:lstStyle/>
          <a:p>
            <a:pPr algn="ct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0" name="TextBox 10"/>
          <p:cNvSpPr txBox="1"/>
          <p:nvPr/>
        </p:nvSpPr>
        <p:spPr>
          <a:xfrm>
            <a:off x="5995980" y="6306859"/>
            <a:ext cx="186912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را اینجا بنویسید</a:t>
            </a:r>
            <a:endParaRPr lang="en-US" sz="1800" spc="25" dirty="0">
              <a:solidFill>
                <a:srgbClr val="404040"/>
              </a:solidFill>
              <a:latin typeface="Montserrat Bold"/>
              <a:cs typeface="B Nazanin" panose="00000400000000000000" pitchFamily="2" charset="-78"/>
            </a:endParaRPr>
          </a:p>
        </p:txBody>
      </p:sp>
      <p:grpSp>
        <p:nvGrpSpPr>
          <p:cNvPr id="11" name="Group 11"/>
          <p:cNvGrpSpPr/>
          <p:nvPr/>
        </p:nvGrpSpPr>
        <p:grpSpPr>
          <a:xfrm>
            <a:off x="9730260" y="6106860"/>
            <a:ext cx="3081240" cy="2433240"/>
            <a:chOff x="0" y="0"/>
            <a:chExt cx="4108320" cy="3244320"/>
          </a:xfrm>
        </p:grpSpPr>
        <p:sp>
          <p:nvSpPr>
            <p:cNvPr id="12" name="Freeform 12"/>
            <p:cNvSpPr/>
            <p:nvPr/>
          </p:nvSpPr>
          <p:spPr>
            <a:xfrm>
              <a:off x="38100" y="38100"/>
              <a:ext cx="3696208" cy="3168015"/>
            </a:xfrm>
            <a:custGeom>
              <a:avLst/>
              <a:gdLst/>
              <a:ahLst/>
              <a:cxnLst/>
              <a:rect l="l" t="t" r="r" b="b"/>
              <a:pathLst>
                <a:path w="3696208" h="3168015">
                  <a:moveTo>
                    <a:pt x="528066" y="0"/>
                  </a:moveTo>
                  <a:cubicBezTo>
                    <a:pt x="236474" y="0"/>
                    <a:pt x="0" y="236474"/>
                    <a:pt x="0" y="528066"/>
                  </a:cubicBezTo>
                  <a:lnTo>
                    <a:pt x="0" y="2640076"/>
                  </a:lnTo>
                  <a:cubicBezTo>
                    <a:pt x="0" y="2931668"/>
                    <a:pt x="236347" y="3168015"/>
                    <a:pt x="528066" y="3168015"/>
                  </a:cubicBezTo>
                  <a:lnTo>
                    <a:pt x="3504057" y="3168015"/>
                  </a:lnTo>
                  <a:cubicBezTo>
                    <a:pt x="3212465" y="3168015"/>
                    <a:pt x="2975991" y="2931668"/>
                    <a:pt x="2975991" y="2640076"/>
                  </a:cubicBezTo>
                  <a:lnTo>
                    <a:pt x="3168142" y="528066"/>
                  </a:lnTo>
                  <a:cubicBezTo>
                    <a:pt x="3168142" y="236474"/>
                    <a:pt x="3404616" y="0"/>
                    <a:pt x="3696208" y="0"/>
                  </a:cubicBezTo>
                  <a:close/>
                </a:path>
              </a:pathLst>
            </a:custGeom>
            <a:solidFill>
              <a:srgbClr val="FFFFFF"/>
            </a:solidFill>
          </p:spPr>
        </p:sp>
        <p:sp>
          <p:nvSpPr>
            <p:cNvPr id="13" name="Freeform 13"/>
            <p:cNvSpPr/>
            <p:nvPr/>
          </p:nvSpPr>
          <p:spPr>
            <a:xfrm>
              <a:off x="0" y="0"/>
              <a:ext cx="3772408" cy="3244342"/>
            </a:xfrm>
            <a:custGeom>
              <a:avLst/>
              <a:gdLst/>
              <a:ahLst/>
              <a:cxnLst/>
              <a:rect l="l" t="t" r="r" b="b"/>
              <a:pathLst>
                <a:path w="3772408" h="3244342">
                  <a:moveTo>
                    <a:pt x="566166" y="0"/>
                  </a:moveTo>
                  <a:cubicBezTo>
                    <a:pt x="587248" y="0"/>
                    <a:pt x="604266" y="17145"/>
                    <a:pt x="604266" y="38100"/>
                  </a:cubicBezTo>
                  <a:cubicBezTo>
                    <a:pt x="604266" y="59055"/>
                    <a:pt x="587121" y="76200"/>
                    <a:pt x="566166" y="76200"/>
                  </a:cubicBezTo>
                  <a:cubicBezTo>
                    <a:pt x="295656" y="76200"/>
                    <a:pt x="76327" y="295529"/>
                    <a:pt x="76327" y="566039"/>
                  </a:cubicBezTo>
                  <a:lnTo>
                    <a:pt x="76327" y="2678049"/>
                  </a:lnTo>
                  <a:lnTo>
                    <a:pt x="38100" y="2678049"/>
                  </a:lnTo>
                  <a:lnTo>
                    <a:pt x="76200" y="2678049"/>
                  </a:lnTo>
                  <a:cubicBezTo>
                    <a:pt x="76200" y="2948559"/>
                    <a:pt x="295529" y="3167888"/>
                    <a:pt x="566039" y="3167888"/>
                  </a:cubicBezTo>
                  <a:lnTo>
                    <a:pt x="566039" y="3205988"/>
                  </a:lnTo>
                  <a:lnTo>
                    <a:pt x="566039" y="3167888"/>
                  </a:lnTo>
                  <a:lnTo>
                    <a:pt x="3542157" y="3167888"/>
                  </a:lnTo>
                  <a:lnTo>
                    <a:pt x="3542157" y="3205988"/>
                  </a:lnTo>
                  <a:lnTo>
                    <a:pt x="3542157" y="3244088"/>
                  </a:lnTo>
                  <a:cubicBezTo>
                    <a:pt x="3229483" y="3244088"/>
                    <a:pt x="2975991" y="2990596"/>
                    <a:pt x="2975991" y="2677922"/>
                  </a:cubicBezTo>
                  <a:cubicBezTo>
                    <a:pt x="2975991" y="2676779"/>
                    <a:pt x="2975991" y="2675636"/>
                    <a:pt x="2976118" y="2674493"/>
                  </a:cubicBezTo>
                  <a:lnTo>
                    <a:pt x="3168269" y="562483"/>
                  </a:lnTo>
                  <a:lnTo>
                    <a:pt x="3206242" y="565912"/>
                  </a:lnTo>
                  <a:lnTo>
                    <a:pt x="3168142" y="565912"/>
                  </a:lnTo>
                  <a:cubicBezTo>
                    <a:pt x="3168142" y="253492"/>
                    <a:pt x="3421634" y="0"/>
                    <a:pt x="3734308" y="0"/>
                  </a:cubicBezTo>
                  <a:lnTo>
                    <a:pt x="3734308" y="38100"/>
                  </a:lnTo>
                  <a:lnTo>
                    <a:pt x="3734308" y="76200"/>
                  </a:lnTo>
                  <a:lnTo>
                    <a:pt x="566166" y="76200"/>
                  </a:lnTo>
                  <a:lnTo>
                    <a:pt x="566166" y="38100"/>
                  </a:lnTo>
                  <a:lnTo>
                    <a:pt x="566166" y="0"/>
                  </a:lnTo>
                  <a:moveTo>
                    <a:pt x="566166" y="76327"/>
                  </a:moveTo>
                  <a:cubicBezTo>
                    <a:pt x="545084" y="76327"/>
                    <a:pt x="528066" y="59182"/>
                    <a:pt x="528066" y="38227"/>
                  </a:cubicBezTo>
                  <a:cubicBezTo>
                    <a:pt x="528066" y="17272"/>
                    <a:pt x="545211" y="127"/>
                    <a:pt x="566166" y="127"/>
                  </a:cubicBezTo>
                  <a:lnTo>
                    <a:pt x="3734308" y="127"/>
                  </a:lnTo>
                  <a:cubicBezTo>
                    <a:pt x="3755390" y="127"/>
                    <a:pt x="3772408" y="17272"/>
                    <a:pt x="3772408" y="38227"/>
                  </a:cubicBezTo>
                  <a:cubicBezTo>
                    <a:pt x="3772408" y="59182"/>
                    <a:pt x="3755263" y="76327"/>
                    <a:pt x="3734308" y="76327"/>
                  </a:cubicBezTo>
                  <a:cubicBezTo>
                    <a:pt x="3463798" y="76327"/>
                    <a:pt x="3244469" y="295656"/>
                    <a:pt x="3244469" y="566166"/>
                  </a:cubicBezTo>
                  <a:cubicBezTo>
                    <a:pt x="3244469" y="567309"/>
                    <a:pt x="3244469" y="568452"/>
                    <a:pt x="3244342" y="569595"/>
                  </a:cubicBezTo>
                  <a:lnTo>
                    <a:pt x="3052191" y="2681605"/>
                  </a:lnTo>
                  <a:lnTo>
                    <a:pt x="3014218" y="2678176"/>
                  </a:lnTo>
                  <a:lnTo>
                    <a:pt x="3052318" y="2678176"/>
                  </a:lnTo>
                  <a:cubicBezTo>
                    <a:pt x="3052318" y="2948686"/>
                    <a:pt x="3271647" y="3168015"/>
                    <a:pt x="3542157" y="3168015"/>
                  </a:cubicBezTo>
                  <a:cubicBezTo>
                    <a:pt x="3563239" y="3168015"/>
                    <a:pt x="3580257" y="3185160"/>
                    <a:pt x="3580257" y="3206115"/>
                  </a:cubicBezTo>
                  <a:cubicBezTo>
                    <a:pt x="3580257" y="3227070"/>
                    <a:pt x="3563112" y="3244215"/>
                    <a:pt x="3542157" y="3244215"/>
                  </a:cubicBezTo>
                  <a:lnTo>
                    <a:pt x="566166" y="3244215"/>
                  </a:lnTo>
                  <a:cubicBezTo>
                    <a:pt x="253492" y="3244342"/>
                    <a:pt x="0" y="2990850"/>
                    <a:pt x="0" y="2678176"/>
                  </a:cubicBezTo>
                  <a:lnTo>
                    <a:pt x="0" y="566166"/>
                  </a:lnTo>
                  <a:lnTo>
                    <a:pt x="38100" y="566166"/>
                  </a:lnTo>
                  <a:lnTo>
                    <a:pt x="0" y="566166"/>
                  </a:lnTo>
                  <a:cubicBezTo>
                    <a:pt x="0" y="253492"/>
                    <a:pt x="253492" y="0"/>
                    <a:pt x="566166" y="0"/>
                  </a:cubicBezTo>
                  <a:lnTo>
                    <a:pt x="566166" y="38100"/>
                  </a:lnTo>
                  <a:lnTo>
                    <a:pt x="566166" y="76200"/>
                  </a:lnTo>
                  <a:close/>
                </a:path>
              </a:pathLst>
            </a:custGeom>
            <a:solidFill>
              <a:srgbClr val="F6B94C"/>
            </a:solidFill>
          </p:spPr>
        </p:sp>
      </p:grpSp>
      <p:sp>
        <p:nvSpPr>
          <p:cNvPr id="14" name="TextBox 14"/>
          <p:cNvSpPr txBox="1"/>
          <p:nvPr/>
        </p:nvSpPr>
        <p:spPr>
          <a:xfrm>
            <a:off x="10033136" y="6876388"/>
            <a:ext cx="1869120" cy="1211870"/>
          </a:xfrm>
          <a:prstGeom prst="rect">
            <a:avLst/>
          </a:prstGeom>
        </p:spPr>
        <p:txBody>
          <a:bodyPr lIns="0" tIns="0" rIns="0" bIns="0" rtlCol="0" anchor="t">
            <a:spAutoFit/>
          </a:bodyPr>
          <a:lstStyle/>
          <a:p>
            <a:pPr algn="ct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5" name="TextBox 15"/>
          <p:cNvSpPr txBox="1"/>
          <p:nvPr/>
        </p:nvSpPr>
        <p:spPr>
          <a:xfrm>
            <a:off x="10210353" y="6306860"/>
            <a:ext cx="186912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را اینجا بنویسید</a:t>
            </a:r>
            <a:endParaRPr lang="en-US" sz="1800" spc="25" dirty="0">
              <a:solidFill>
                <a:srgbClr val="404040"/>
              </a:solidFill>
              <a:latin typeface="Montserrat Bold"/>
              <a:cs typeface="B Nazanin" panose="00000400000000000000" pitchFamily="2" charset="-78"/>
            </a:endParaRPr>
          </a:p>
        </p:txBody>
      </p:sp>
      <p:grpSp>
        <p:nvGrpSpPr>
          <p:cNvPr id="16" name="Group 16"/>
          <p:cNvGrpSpPr/>
          <p:nvPr/>
        </p:nvGrpSpPr>
        <p:grpSpPr>
          <a:xfrm>
            <a:off x="13893120" y="6106860"/>
            <a:ext cx="3081240" cy="2433240"/>
            <a:chOff x="0" y="0"/>
            <a:chExt cx="4108320" cy="3244320"/>
          </a:xfrm>
        </p:grpSpPr>
        <p:sp>
          <p:nvSpPr>
            <p:cNvPr id="17" name="Freeform 17"/>
            <p:cNvSpPr/>
            <p:nvPr/>
          </p:nvSpPr>
          <p:spPr>
            <a:xfrm>
              <a:off x="38100" y="38100"/>
              <a:ext cx="3696208" cy="3168015"/>
            </a:xfrm>
            <a:custGeom>
              <a:avLst/>
              <a:gdLst/>
              <a:ahLst/>
              <a:cxnLst/>
              <a:rect l="l" t="t" r="r" b="b"/>
              <a:pathLst>
                <a:path w="3696208" h="3168015">
                  <a:moveTo>
                    <a:pt x="528066" y="0"/>
                  </a:moveTo>
                  <a:cubicBezTo>
                    <a:pt x="236474" y="0"/>
                    <a:pt x="0" y="236474"/>
                    <a:pt x="0" y="528066"/>
                  </a:cubicBezTo>
                  <a:lnTo>
                    <a:pt x="0" y="2640076"/>
                  </a:lnTo>
                  <a:cubicBezTo>
                    <a:pt x="0" y="2931668"/>
                    <a:pt x="236347" y="3168015"/>
                    <a:pt x="528066" y="3168015"/>
                  </a:cubicBezTo>
                  <a:lnTo>
                    <a:pt x="3504057" y="3168015"/>
                  </a:lnTo>
                  <a:cubicBezTo>
                    <a:pt x="3212465" y="3168015"/>
                    <a:pt x="2975991" y="2931668"/>
                    <a:pt x="2975991" y="2640076"/>
                  </a:cubicBezTo>
                  <a:lnTo>
                    <a:pt x="3168142" y="528066"/>
                  </a:lnTo>
                  <a:cubicBezTo>
                    <a:pt x="3168142" y="236474"/>
                    <a:pt x="3404616" y="0"/>
                    <a:pt x="3696208" y="0"/>
                  </a:cubicBezTo>
                  <a:close/>
                </a:path>
              </a:pathLst>
            </a:custGeom>
            <a:solidFill>
              <a:srgbClr val="FFFFFF"/>
            </a:solidFill>
          </p:spPr>
        </p:sp>
        <p:sp>
          <p:nvSpPr>
            <p:cNvPr id="18" name="Freeform 18"/>
            <p:cNvSpPr/>
            <p:nvPr/>
          </p:nvSpPr>
          <p:spPr>
            <a:xfrm>
              <a:off x="0" y="0"/>
              <a:ext cx="3772408" cy="3244342"/>
            </a:xfrm>
            <a:custGeom>
              <a:avLst/>
              <a:gdLst/>
              <a:ahLst/>
              <a:cxnLst/>
              <a:rect l="l" t="t" r="r" b="b"/>
              <a:pathLst>
                <a:path w="3772408" h="3244342">
                  <a:moveTo>
                    <a:pt x="566166" y="0"/>
                  </a:moveTo>
                  <a:cubicBezTo>
                    <a:pt x="587248" y="0"/>
                    <a:pt x="604266" y="17145"/>
                    <a:pt x="604266" y="38100"/>
                  </a:cubicBezTo>
                  <a:cubicBezTo>
                    <a:pt x="604266" y="59055"/>
                    <a:pt x="587121" y="76200"/>
                    <a:pt x="566166" y="76200"/>
                  </a:cubicBezTo>
                  <a:cubicBezTo>
                    <a:pt x="295656" y="76200"/>
                    <a:pt x="76327" y="295529"/>
                    <a:pt x="76327" y="566039"/>
                  </a:cubicBezTo>
                  <a:lnTo>
                    <a:pt x="76327" y="2678049"/>
                  </a:lnTo>
                  <a:lnTo>
                    <a:pt x="38100" y="2678049"/>
                  </a:lnTo>
                  <a:lnTo>
                    <a:pt x="76200" y="2678049"/>
                  </a:lnTo>
                  <a:cubicBezTo>
                    <a:pt x="76200" y="2948559"/>
                    <a:pt x="295529" y="3167888"/>
                    <a:pt x="566039" y="3167888"/>
                  </a:cubicBezTo>
                  <a:lnTo>
                    <a:pt x="566039" y="3205988"/>
                  </a:lnTo>
                  <a:lnTo>
                    <a:pt x="566039" y="3167888"/>
                  </a:lnTo>
                  <a:lnTo>
                    <a:pt x="3542157" y="3167888"/>
                  </a:lnTo>
                  <a:lnTo>
                    <a:pt x="3542157" y="3205988"/>
                  </a:lnTo>
                  <a:lnTo>
                    <a:pt x="3542157" y="3244088"/>
                  </a:lnTo>
                  <a:cubicBezTo>
                    <a:pt x="3229483" y="3244088"/>
                    <a:pt x="2975991" y="2990596"/>
                    <a:pt x="2975991" y="2677922"/>
                  </a:cubicBezTo>
                  <a:cubicBezTo>
                    <a:pt x="2975991" y="2676779"/>
                    <a:pt x="2975991" y="2675636"/>
                    <a:pt x="2976118" y="2674493"/>
                  </a:cubicBezTo>
                  <a:lnTo>
                    <a:pt x="3168269" y="562483"/>
                  </a:lnTo>
                  <a:lnTo>
                    <a:pt x="3206242" y="565912"/>
                  </a:lnTo>
                  <a:lnTo>
                    <a:pt x="3168142" y="565912"/>
                  </a:lnTo>
                  <a:cubicBezTo>
                    <a:pt x="3168142" y="253492"/>
                    <a:pt x="3421634" y="0"/>
                    <a:pt x="3734308" y="0"/>
                  </a:cubicBezTo>
                  <a:lnTo>
                    <a:pt x="3734308" y="38100"/>
                  </a:lnTo>
                  <a:lnTo>
                    <a:pt x="3734308" y="76200"/>
                  </a:lnTo>
                  <a:lnTo>
                    <a:pt x="566166" y="76200"/>
                  </a:lnTo>
                  <a:lnTo>
                    <a:pt x="566166" y="38100"/>
                  </a:lnTo>
                  <a:lnTo>
                    <a:pt x="566166" y="0"/>
                  </a:lnTo>
                  <a:moveTo>
                    <a:pt x="566166" y="76327"/>
                  </a:moveTo>
                  <a:cubicBezTo>
                    <a:pt x="545084" y="76327"/>
                    <a:pt x="528066" y="59182"/>
                    <a:pt x="528066" y="38227"/>
                  </a:cubicBezTo>
                  <a:cubicBezTo>
                    <a:pt x="528066" y="17272"/>
                    <a:pt x="545211" y="127"/>
                    <a:pt x="566166" y="127"/>
                  </a:cubicBezTo>
                  <a:lnTo>
                    <a:pt x="3734308" y="127"/>
                  </a:lnTo>
                  <a:cubicBezTo>
                    <a:pt x="3755390" y="127"/>
                    <a:pt x="3772408" y="17272"/>
                    <a:pt x="3772408" y="38227"/>
                  </a:cubicBezTo>
                  <a:cubicBezTo>
                    <a:pt x="3772408" y="59182"/>
                    <a:pt x="3755263" y="76327"/>
                    <a:pt x="3734308" y="76327"/>
                  </a:cubicBezTo>
                  <a:cubicBezTo>
                    <a:pt x="3463798" y="76327"/>
                    <a:pt x="3244469" y="295656"/>
                    <a:pt x="3244469" y="566166"/>
                  </a:cubicBezTo>
                  <a:cubicBezTo>
                    <a:pt x="3244469" y="567309"/>
                    <a:pt x="3244469" y="568452"/>
                    <a:pt x="3244342" y="569595"/>
                  </a:cubicBezTo>
                  <a:lnTo>
                    <a:pt x="3052191" y="2681605"/>
                  </a:lnTo>
                  <a:lnTo>
                    <a:pt x="3014218" y="2678176"/>
                  </a:lnTo>
                  <a:lnTo>
                    <a:pt x="3052318" y="2678176"/>
                  </a:lnTo>
                  <a:cubicBezTo>
                    <a:pt x="3052318" y="2948686"/>
                    <a:pt x="3271647" y="3168015"/>
                    <a:pt x="3542157" y="3168015"/>
                  </a:cubicBezTo>
                  <a:cubicBezTo>
                    <a:pt x="3563239" y="3168015"/>
                    <a:pt x="3580257" y="3185160"/>
                    <a:pt x="3580257" y="3206115"/>
                  </a:cubicBezTo>
                  <a:cubicBezTo>
                    <a:pt x="3580257" y="3227070"/>
                    <a:pt x="3563112" y="3244215"/>
                    <a:pt x="3542157" y="3244215"/>
                  </a:cubicBezTo>
                  <a:lnTo>
                    <a:pt x="566166" y="3244215"/>
                  </a:lnTo>
                  <a:cubicBezTo>
                    <a:pt x="253492" y="3244342"/>
                    <a:pt x="0" y="2990850"/>
                    <a:pt x="0" y="2678176"/>
                  </a:cubicBezTo>
                  <a:lnTo>
                    <a:pt x="0" y="566166"/>
                  </a:lnTo>
                  <a:lnTo>
                    <a:pt x="38100" y="566166"/>
                  </a:lnTo>
                  <a:lnTo>
                    <a:pt x="0" y="566166"/>
                  </a:lnTo>
                  <a:cubicBezTo>
                    <a:pt x="0" y="253492"/>
                    <a:pt x="253492" y="0"/>
                    <a:pt x="566166" y="0"/>
                  </a:cubicBezTo>
                  <a:lnTo>
                    <a:pt x="566166" y="38100"/>
                  </a:lnTo>
                  <a:lnTo>
                    <a:pt x="566166" y="76200"/>
                  </a:lnTo>
                  <a:close/>
                </a:path>
              </a:pathLst>
            </a:custGeom>
            <a:solidFill>
              <a:srgbClr val="D58237"/>
            </a:solidFill>
          </p:spPr>
        </p:sp>
      </p:grpSp>
      <p:sp>
        <p:nvSpPr>
          <p:cNvPr id="19" name="TextBox 19"/>
          <p:cNvSpPr txBox="1"/>
          <p:nvPr/>
        </p:nvSpPr>
        <p:spPr>
          <a:xfrm>
            <a:off x="14155200" y="6876388"/>
            <a:ext cx="1869120" cy="1211870"/>
          </a:xfrm>
          <a:prstGeom prst="rect">
            <a:avLst/>
          </a:prstGeom>
        </p:spPr>
        <p:txBody>
          <a:bodyPr lIns="0" tIns="0" rIns="0" bIns="0" rtlCol="0" anchor="t">
            <a:spAutoFit/>
          </a:bodyPr>
          <a:lstStyle/>
          <a:p>
            <a:pPr algn="ct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20" name="TextBox 20"/>
          <p:cNvSpPr txBox="1"/>
          <p:nvPr/>
        </p:nvSpPr>
        <p:spPr>
          <a:xfrm>
            <a:off x="14373213" y="6306861"/>
            <a:ext cx="186912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را اینجا بنویسید</a:t>
            </a:r>
            <a:endParaRPr lang="en-US" sz="1800" spc="25" dirty="0">
              <a:solidFill>
                <a:srgbClr val="404040"/>
              </a:solidFill>
              <a:latin typeface="Montserrat Bold"/>
              <a:cs typeface="B Nazanin" panose="00000400000000000000" pitchFamily="2" charset="-78"/>
            </a:endParaRPr>
          </a:p>
        </p:txBody>
      </p:sp>
      <p:sp>
        <p:nvSpPr>
          <p:cNvPr id="21" name="AutoShape 21"/>
          <p:cNvSpPr/>
          <p:nvPr/>
        </p:nvSpPr>
        <p:spPr>
          <a:xfrm rot="165863">
            <a:off x="8590703" y="7314225"/>
            <a:ext cx="1198034" cy="0"/>
          </a:xfrm>
          <a:prstGeom prst="line">
            <a:avLst/>
          </a:prstGeom>
          <a:ln w="28575" cap="rnd">
            <a:solidFill>
              <a:srgbClr val="404040"/>
            </a:solidFill>
            <a:prstDash val="solid"/>
            <a:headEnd type="none" w="sm" len="sm"/>
            <a:tailEnd type="triangle" w="lg" len="med"/>
          </a:ln>
        </p:spPr>
      </p:sp>
      <p:sp>
        <p:nvSpPr>
          <p:cNvPr id="22" name="AutoShape 22"/>
          <p:cNvSpPr/>
          <p:nvPr/>
        </p:nvSpPr>
        <p:spPr>
          <a:xfrm rot="165863">
            <a:off x="12753563" y="7314225"/>
            <a:ext cx="1198034" cy="0"/>
          </a:xfrm>
          <a:prstGeom prst="line">
            <a:avLst/>
          </a:prstGeom>
          <a:ln w="28575" cap="rnd">
            <a:solidFill>
              <a:srgbClr val="404040"/>
            </a:solidFill>
            <a:prstDash val="solid"/>
            <a:headEnd type="none" w="sm" len="sm"/>
            <a:tailEnd type="triangle" w="lg" len="med"/>
          </a:ln>
        </p:spPr>
      </p:sp>
      <p:pic>
        <p:nvPicPr>
          <p:cNvPr id="23" name="Picture 23"/>
          <p:cNvPicPr>
            <a:picLocks noChangeAspect="1"/>
          </p:cNvPicPr>
          <p:nvPr/>
        </p:nvPicPr>
        <p:blipFill>
          <a:blip r:embed="rId3"/>
          <a:stretch>
            <a:fillRect/>
          </a:stretch>
        </p:blipFill>
        <p:spPr>
          <a:xfrm>
            <a:off x="5155866" y="2046006"/>
            <a:ext cx="3752568" cy="3524148"/>
          </a:xfrm>
          <a:prstGeom prst="rect">
            <a:avLst/>
          </a:prstGeom>
        </p:spPr>
      </p:pic>
      <p:pic>
        <p:nvPicPr>
          <p:cNvPr id="24" name="Picture 24"/>
          <p:cNvPicPr>
            <a:picLocks noChangeAspect="1"/>
          </p:cNvPicPr>
          <p:nvPr/>
        </p:nvPicPr>
        <p:blipFill>
          <a:blip r:embed="rId4"/>
          <a:stretch>
            <a:fillRect/>
          </a:stretch>
        </p:blipFill>
        <p:spPr>
          <a:xfrm>
            <a:off x="9349506" y="2046006"/>
            <a:ext cx="3752568" cy="3524148"/>
          </a:xfrm>
          <a:prstGeom prst="rect">
            <a:avLst/>
          </a:prstGeom>
        </p:spPr>
      </p:pic>
      <p:pic>
        <p:nvPicPr>
          <p:cNvPr id="25" name="Picture 25"/>
          <p:cNvPicPr>
            <a:picLocks noChangeAspect="1"/>
          </p:cNvPicPr>
          <p:nvPr/>
        </p:nvPicPr>
        <p:blipFill>
          <a:blip r:embed="rId5"/>
          <a:stretch>
            <a:fillRect/>
          </a:stretch>
        </p:blipFill>
        <p:spPr>
          <a:xfrm>
            <a:off x="13543146" y="2046006"/>
            <a:ext cx="3752568" cy="3524148"/>
          </a:xfrm>
          <a:prstGeom prst="rect">
            <a:avLst/>
          </a:prstGeom>
        </p:spPr>
      </p:pic>
      <p:sp>
        <p:nvSpPr>
          <p:cNvPr id="26" name="TextBox 26"/>
          <p:cNvSpPr txBox="1"/>
          <p:nvPr/>
        </p:nvSpPr>
        <p:spPr>
          <a:xfrm>
            <a:off x="5576580" y="5330160"/>
            <a:ext cx="2892240" cy="641201"/>
          </a:xfrm>
          <a:prstGeom prst="rect">
            <a:avLst/>
          </a:prstGeom>
        </p:spPr>
        <p:txBody>
          <a:bodyPr lIns="0" tIns="0" rIns="0" bIns="0" rtlCol="0" anchor="t">
            <a:spAutoFit/>
          </a:bodyPr>
          <a:lstStyle/>
          <a:p>
            <a:pPr algn="ctr" rtl="1">
              <a:lnSpc>
                <a:spcPts val="5040"/>
              </a:lnSpc>
            </a:pPr>
            <a:r>
              <a:rPr lang="en-US" sz="4200" spc="60">
                <a:solidFill>
                  <a:srgbClr val="404040"/>
                </a:solidFill>
                <a:latin typeface="Montserrat Bold"/>
                <a:cs typeface="B Nazanin" panose="00000400000000000000" pitchFamily="2" charset="-78"/>
              </a:rPr>
              <a:t>$13,900</a:t>
            </a:r>
          </a:p>
        </p:txBody>
      </p:sp>
      <p:sp>
        <p:nvSpPr>
          <p:cNvPr id="27" name="TextBox 27"/>
          <p:cNvSpPr txBox="1"/>
          <p:nvPr/>
        </p:nvSpPr>
        <p:spPr>
          <a:xfrm>
            <a:off x="9770220" y="5330160"/>
            <a:ext cx="2892240" cy="641201"/>
          </a:xfrm>
          <a:prstGeom prst="rect">
            <a:avLst/>
          </a:prstGeom>
        </p:spPr>
        <p:txBody>
          <a:bodyPr lIns="0" tIns="0" rIns="0" bIns="0" rtlCol="0" anchor="t">
            <a:spAutoFit/>
          </a:bodyPr>
          <a:lstStyle/>
          <a:p>
            <a:pPr algn="ctr" rtl="1">
              <a:lnSpc>
                <a:spcPts val="5040"/>
              </a:lnSpc>
            </a:pPr>
            <a:r>
              <a:rPr lang="en-US" sz="4200" spc="60">
                <a:solidFill>
                  <a:srgbClr val="404040"/>
                </a:solidFill>
                <a:latin typeface="Montserrat Bold"/>
                <a:cs typeface="B Nazanin" panose="00000400000000000000" pitchFamily="2" charset="-78"/>
              </a:rPr>
              <a:t>$25,900</a:t>
            </a:r>
          </a:p>
        </p:txBody>
      </p:sp>
      <p:sp>
        <p:nvSpPr>
          <p:cNvPr id="28" name="TextBox 28"/>
          <p:cNvSpPr txBox="1"/>
          <p:nvPr/>
        </p:nvSpPr>
        <p:spPr>
          <a:xfrm>
            <a:off x="13963860" y="5330160"/>
            <a:ext cx="2892240" cy="641201"/>
          </a:xfrm>
          <a:prstGeom prst="rect">
            <a:avLst/>
          </a:prstGeom>
        </p:spPr>
        <p:txBody>
          <a:bodyPr lIns="0" tIns="0" rIns="0" bIns="0" rtlCol="0" anchor="t">
            <a:spAutoFit/>
          </a:bodyPr>
          <a:lstStyle/>
          <a:p>
            <a:pPr algn="ctr" rtl="1">
              <a:lnSpc>
                <a:spcPts val="5040"/>
              </a:lnSpc>
            </a:pPr>
            <a:r>
              <a:rPr lang="en-US" sz="4200" spc="60">
                <a:solidFill>
                  <a:srgbClr val="404040"/>
                </a:solidFill>
                <a:latin typeface="Montserrat Bold"/>
                <a:cs typeface="B Nazanin" panose="00000400000000000000" pitchFamily="2" charset="-78"/>
              </a:rPr>
              <a:t>$33,900</a:t>
            </a:r>
          </a:p>
        </p:txBody>
      </p:sp>
      <p:sp>
        <p:nvSpPr>
          <p:cNvPr id="29" name="Freeform 29"/>
          <p:cNvSpPr/>
          <p:nvPr/>
        </p:nvSpPr>
        <p:spPr>
          <a:xfrm>
            <a:off x="15974280" y="16362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6"/>
            <a:stretch>
              <a:fillRect r="-470" b="-937"/>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6537780" y="-6606360"/>
            <a:ext cx="5212080" cy="18288180"/>
            <a:chOff x="0" y="0"/>
            <a:chExt cx="6949440" cy="24384240"/>
          </a:xfrm>
        </p:grpSpPr>
        <p:sp>
          <p:nvSpPr>
            <p:cNvPr id="3" name="Freeform 3"/>
            <p:cNvSpPr/>
            <p:nvPr/>
          </p:nvSpPr>
          <p:spPr>
            <a:xfrm>
              <a:off x="0" y="0"/>
              <a:ext cx="6949440" cy="24384254"/>
            </a:xfrm>
            <a:custGeom>
              <a:avLst/>
              <a:gdLst/>
              <a:ahLst/>
              <a:cxnLst/>
              <a:rect l="l" t="t" r="r" b="b"/>
              <a:pathLst>
                <a:path w="6949440" h="24384254">
                  <a:moveTo>
                    <a:pt x="679831" y="0"/>
                  </a:moveTo>
                  <a:lnTo>
                    <a:pt x="6949440" y="0"/>
                  </a:lnTo>
                  <a:lnTo>
                    <a:pt x="6949440" y="24384254"/>
                  </a:lnTo>
                  <a:lnTo>
                    <a:pt x="690880" y="24384254"/>
                  </a:lnTo>
                  <a:lnTo>
                    <a:pt x="690245" y="24379047"/>
                  </a:lnTo>
                  <a:cubicBezTo>
                    <a:pt x="250063" y="20742148"/>
                    <a:pt x="0" y="16574263"/>
                    <a:pt x="0" y="12144375"/>
                  </a:cubicBezTo>
                  <a:cubicBezTo>
                    <a:pt x="0" y="8157464"/>
                    <a:pt x="202565" y="4382770"/>
                    <a:pt x="563880" y="1016381"/>
                  </a:cubicBezTo>
                  <a:close/>
                </a:path>
              </a:pathLst>
            </a:custGeom>
            <a:solidFill>
              <a:srgbClr val="FFC929"/>
            </a:solidFill>
          </p:spPr>
        </p:sp>
      </p:grpSp>
      <p:sp>
        <p:nvSpPr>
          <p:cNvPr id="4" name="Freeform 4"/>
          <p:cNvSpPr/>
          <p:nvPr/>
        </p:nvSpPr>
        <p:spPr>
          <a:xfrm>
            <a:off x="972540" y="6119280"/>
            <a:ext cx="16459200" cy="4167720"/>
          </a:xfrm>
          <a:custGeom>
            <a:avLst/>
            <a:gdLst/>
            <a:ahLst/>
            <a:cxnLst/>
            <a:rect l="l" t="t" r="r" b="b"/>
            <a:pathLst>
              <a:path w="16459200" h="4167720">
                <a:moveTo>
                  <a:pt x="0" y="0"/>
                </a:moveTo>
                <a:lnTo>
                  <a:pt x="16459200" y="0"/>
                </a:lnTo>
                <a:lnTo>
                  <a:pt x="16459200" y="4167720"/>
                </a:lnTo>
                <a:lnTo>
                  <a:pt x="0" y="4167720"/>
                </a:lnTo>
                <a:lnTo>
                  <a:pt x="0" y="0"/>
                </a:lnTo>
                <a:close/>
              </a:path>
            </a:pathLst>
          </a:custGeom>
          <a:blipFill>
            <a:blip r:embed="rId3"/>
            <a:stretch>
              <a:fillRect r="-57" b="-159"/>
            </a:stretch>
          </a:blipFill>
        </p:spPr>
      </p:sp>
      <p:grpSp>
        <p:nvGrpSpPr>
          <p:cNvPr id="5" name="Group 5"/>
          <p:cNvGrpSpPr/>
          <p:nvPr/>
        </p:nvGrpSpPr>
        <p:grpSpPr>
          <a:xfrm>
            <a:off x="7284600" y="4965840"/>
            <a:ext cx="264060" cy="302940"/>
            <a:chOff x="0" y="0"/>
            <a:chExt cx="352080" cy="403920"/>
          </a:xfrm>
        </p:grpSpPr>
        <p:sp>
          <p:nvSpPr>
            <p:cNvPr id="6" name="Freeform 6"/>
            <p:cNvSpPr/>
            <p:nvPr/>
          </p:nvSpPr>
          <p:spPr>
            <a:xfrm>
              <a:off x="-9398" y="-6223"/>
              <a:ext cx="362458" cy="415290"/>
            </a:xfrm>
            <a:custGeom>
              <a:avLst/>
              <a:gdLst/>
              <a:ahLst/>
              <a:cxnLst/>
              <a:rect l="l" t="t" r="r" b="b"/>
              <a:pathLst>
                <a:path w="362458" h="415290">
                  <a:moveTo>
                    <a:pt x="289052" y="6985"/>
                  </a:moveTo>
                  <a:cubicBezTo>
                    <a:pt x="258318" y="0"/>
                    <a:pt x="177927" y="40005"/>
                    <a:pt x="149352" y="53213"/>
                  </a:cubicBezTo>
                  <a:cubicBezTo>
                    <a:pt x="120777" y="66421"/>
                    <a:pt x="125349" y="75057"/>
                    <a:pt x="117856" y="86995"/>
                  </a:cubicBezTo>
                  <a:cubicBezTo>
                    <a:pt x="110363" y="98933"/>
                    <a:pt x="111887" y="111506"/>
                    <a:pt x="104394" y="124841"/>
                  </a:cubicBezTo>
                  <a:cubicBezTo>
                    <a:pt x="96901" y="138176"/>
                    <a:pt x="75819" y="151511"/>
                    <a:pt x="72898" y="166878"/>
                  </a:cubicBezTo>
                  <a:cubicBezTo>
                    <a:pt x="69977" y="182245"/>
                    <a:pt x="87884" y="201930"/>
                    <a:pt x="86360" y="217424"/>
                  </a:cubicBezTo>
                  <a:cubicBezTo>
                    <a:pt x="84836" y="232918"/>
                    <a:pt x="70612" y="249047"/>
                    <a:pt x="63881" y="259461"/>
                  </a:cubicBezTo>
                  <a:cubicBezTo>
                    <a:pt x="57150" y="269875"/>
                    <a:pt x="51054" y="271399"/>
                    <a:pt x="45847" y="280543"/>
                  </a:cubicBezTo>
                  <a:cubicBezTo>
                    <a:pt x="40640" y="289687"/>
                    <a:pt x="37592" y="302260"/>
                    <a:pt x="32385" y="314198"/>
                  </a:cubicBezTo>
                  <a:cubicBezTo>
                    <a:pt x="27178" y="326136"/>
                    <a:pt x="15748" y="336677"/>
                    <a:pt x="14224" y="352044"/>
                  </a:cubicBezTo>
                  <a:cubicBezTo>
                    <a:pt x="12700" y="367411"/>
                    <a:pt x="0" y="398272"/>
                    <a:pt x="23241" y="406781"/>
                  </a:cubicBezTo>
                  <a:cubicBezTo>
                    <a:pt x="46482" y="415290"/>
                    <a:pt x="112649" y="405384"/>
                    <a:pt x="153924" y="402590"/>
                  </a:cubicBezTo>
                  <a:cubicBezTo>
                    <a:pt x="195199" y="399796"/>
                    <a:pt x="242570" y="398399"/>
                    <a:pt x="271018" y="390017"/>
                  </a:cubicBezTo>
                  <a:cubicBezTo>
                    <a:pt x="299466" y="381635"/>
                    <a:pt x="315341" y="368935"/>
                    <a:pt x="325120" y="352171"/>
                  </a:cubicBezTo>
                  <a:cubicBezTo>
                    <a:pt x="334899" y="335407"/>
                    <a:pt x="325882" y="296799"/>
                    <a:pt x="329565" y="289052"/>
                  </a:cubicBezTo>
                  <a:cubicBezTo>
                    <a:pt x="333248" y="281305"/>
                    <a:pt x="342392" y="307340"/>
                    <a:pt x="347599" y="305943"/>
                  </a:cubicBezTo>
                  <a:cubicBezTo>
                    <a:pt x="352806" y="304546"/>
                    <a:pt x="359664" y="296799"/>
                    <a:pt x="361061" y="280670"/>
                  </a:cubicBezTo>
                  <a:cubicBezTo>
                    <a:pt x="362458" y="264541"/>
                    <a:pt x="358775" y="228727"/>
                    <a:pt x="356616" y="209169"/>
                  </a:cubicBezTo>
                  <a:cubicBezTo>
                    <a:pt x="354457" y="189611"/>
                    <a:pt x="351409" y="181864"/>
                    <a:pt x="347599" y="162941"/>
                  </a:cubicBezTo>
                  <a:cubicBezTo>
                    <a:pt x="343789" y="144018"/>
                    <a:pt x="343789" y="121539"/>
                    <a:pt x="334137" y="95631"/>
                  </a:cubicBezTo>
                  <a:cubicBezTo>
                    <a:pt x="324485" y="69723"/>
                    <a:pt x="319786" y="14097"/>
                    <a:pt x="289052" y="6985"/>
                  </a:cubicBezTo>
                  <a:close/>
                </a:path>
              </a:pathLst>
            </a:custGeom>
            <a:solidFill>
              <a:srgbClr val="FFFFFF"/>
            </a:solidFill>
          </p:spPr>
        </p:sp>
      </p:grpSp>
      <p:grpSp>
        <p:nvGrpSpPr>
          <p:cNvPr id="7" name="Group 7"/>
          <p:cNvGrpSpPr/>
          <p:nvPr/>
        </p:nvGrpSpPr>
        <p:grpSpPr>
          <a:xfrm>
            <a:off x="7016760" y="4651560"/>
            <a:ext cx="247860" cy="412560"/>
            <a:chOff x="0" y="0"/>
            <a:chExt cx="330480" cy="550080"/>
          </a:xfrm>
        </p:grpSpPr>
        <p:sp>
          <p:nvSpPr>
            <p:cNvPr id="8" name="Freeform 8"/>
            <p:cNvSpPr/>
            <p:nvPr/>
          </p:nvSpPr>
          <p:spPr>
            <a:xfrm>
              <a:off x="-2540" y="-7239"/>
              <a:ext cx="336423" cy="557149"/>
            </a:xfrm>
            <a:custGeom>
              <a:avLst/>
              <a:gdLst/>
              <a:ahLst/>
              <a:cxnLst/>
              <a:rect l="l" t="t" r="r" b="b"/>
              <a:pathLst>
                <a:path w="336423" h="557149">
                  <a:moveTo>
                    <a:pt x="234315" y="10414"/>
                  </a:moveTo>
                  <a:cubicBezTo>
                    <a:pt x="259080" y="12573"/>
                    <a:pt x="295148" y="16002"/>
                    <a:pt x="310896" y="35687"/>
                  </a:cubicBezTo>
                  <a:cubicBezTo>
                    <a:pt x="326644" y="55372"/>
                    <a:pt x="325882" y="109347"/>
                    <a:pt x="328930" y="128270"/>
                  </a:cubicBezTo>
                  <a:cubicBezTo>
                    <a:pt x="331978" y="147193"/>
                    <a:pt x="336423" y="132461"/>
                    <a:pt x="328930" y="149352"/>
                  </a:cubicBezTo>
                  <a:cubicBezTo>
                    <a:pt x="321437" y="166243"/>
                    <a:pt x="293624" y="215265"/>
                    <a:pt x="283845" y="229235"/>
                  </a:cubicBezTo>
                  <a:cubicBezTo>
                    <a:pt x="274066" y="243205"/>
                    <a:pt x="274066" y="224282"/>
                    <a:pt x="270383" y="233426"/>
                  </a:cubicBezTo>
                  <a:cubicBezTo>
                    <a:pt x="266700" y="242570"/>
                    <a:pt x="262890" y="268478"/>
                    <a:pt x="261366" y="283845"/>
                  </a:cubicBezTo>
                  <a:cubicBezTo>
                    <a:pt x="259842" y="299212"/>
                    <a:pt x="260604" y="311150"/>
                    <a:pt x="261366" y="325882"/>
                  </a:cubicBezTo>
                  <a:cubicBezTo>
                    <a:pt x="262128" y="340614"/>
                    <a:pt x="268097" y="351790"/>
                    <a:pt x="265811" y="372110"/>
                  </a:cubicBezTo>
                  <a:cubicBezTo>
                    <a:pt x="263525" y="392430"/>
                    <a:pt x="254508" y="427482"/>
                    <a:pt x="247777" y="447802"/>
                  </a:cubicBezTo>
                  <a:cubicBezTo>
                    <a:pt x="241046" y="468122"/>
                    <a:pt x="239522" y="479298"/>
                    <a:pt x="225298" y="494030"/>
                  </a:cubicBezTo>
                  <a:cubicBezTo>
                    <a:pt x="211074" y="508762"/>
                    <a:pt x="184785" y="525526"/>
                    <a:pt x="162179" y="536067"/>
                  </a:cubicBezTo>
                  <a:cubicBezTo>
                    <a:pt x="139573" y="546608"/>
                    <a:pt x="113411" y="557149"/>
                    <a:pt x="90043" y="557149"/>
                  </a:cubicBezTo>
                  <a:cubicBezTo>
                    <a:pt x="66675" y="557149"/>
                    <a:pt x="36703" y="545973"/>
                    <a:pt x="22479" y="536067"/>
                  </a:cubicBezTo>
                  <a:cubicBezTo>
                    <a:pt x="8255" y="526161"/>
                    <a:pt x="6858" y="518033"/>
                    <a:pt x="4572" y="498475"/>
                  </a:cubicBezTo>
                  <a:cubicBezTo>
                    <a:pt x="2286" y="478917"/>
                    <a:pt x="0" y="449326"/>
                    <a:pt x="9017" y="418465"/>
                  </a:cubicBezTo>
                  <a:cubicBezTo>
                    <a:pt x="18034" y="387604"/>
                    <a:pt x="42799" y="348361"/>
                    <a:pt x="58547" y="313309"/>
                  </a:cubicBezTo>
                  <a:cubicBezTo>
                    <a:pt x="74295" y="278257"/>
                    <a:pt x="92329" y="236855"/>
                    <a:pt x="103632" y="208153"/>
                  </a:cubicBezTo>
                  <a:cubicBezTo>
                    <a:pt x="114935" y="179451"/>
                    <a:pt x="116332" y="171704"/>
                    <a:pt x="126111" y="140843"/>
                  </a:cubicBezTo>
                  <a:cubicBezTo>
                    <a:pt x="135890" y="109982"/>
                    <a:pt x="144907" y="46228"/>
                    <a:pt x="162179" y="23114"/>
                  </a:cubicBezTo>
                  <a:cubicBezTo>
                    <a:pt x="179451" y="0"/>
                    <a:pt x="209550" y="8382"/>
                    <a:pt x="234315" y="10414"/>
                  </a:cubicBezTo>
                  <a:close/>
                </a:path>
              </a:pathLst>
            </a:custGeom>
            <a:solidFill>
              <a:srgbClr val="FFFFFF"/>
            </a:solidFill>
          </p:spPr>
        </p:sp>
      </p:grpSp>
      <p:grpSp>
        <p:nvGrpSpPr>
          <p:cNvPr id="9" name="Group 9"/>
          <p:cNvGrpSpPr/>
          <p:nvPr/>
        </p:nvGrpSpPr>
        <p:grpSpPr>
          <a:xfrm>
            <a:off x="7038360" y="3266460"/>
            <a:ext cx="700380" cy="1786320"/>
            <a:chOff x="0" y="0"/>
            <a:chExt cx="933840" cy="2381760"/>
          </a:xfrm>
        </p:grpSpPr>
        <p:sp>
          <p:nvSpPr>
            <p:cNvPr id="10" name="Freeform 10"/>
            <p:cNvSpPr/>
            <p:nvPr/>
          </p:nvSpPr>
          <p:spPr>
            <a:xfrm>
              <a:off x="-2032" y="-2413"/>
              <a:ext cx="943229" cy="2389378"/>
            </a:xfrm>
            <a:custGeom>
              <a:avLst/>
              <a:gdLst/>
              <a:ahLst/>
              <a:cxnLst/>
              <a:rect l="l" t="t" r="r" b="b"/>
              <a:pathLst>
                <a:path w="943229" h="2389378">
                  <a:moveTo>
                    <a:pt x="857885" y="43688"/>
                  </a:moveTo>
                  <a:cubicBezTo>
                    <a:pt x="827024" y="24003"/>
                    <a:pt x="823341" y="11430"/>
                    <a:pt x="745236" y="5715"/>
                  </a:cubicBezTo>
                  <a:cubicBezTo>
                    <a:pt x="667131" y="0"/>
                    <a:pt x="487045" y="1524"/>
                    <a:pt x="389509" y="10033"/>
                  </a:cubicBezTo>
                  <a:cubicBezTo>
                    <a:pt x="291973" y="18542"/>
                    <a:pt x="216154" y="37338"/>
                    <a:pt x="159893" y="56261"/>
                  </a:cubicBezTo>
                  <a:cubicBezTo>
                    <a:pt x="103632" y="75184"/>
                    <a:pt x="73533" y="90678"/>
                    <a:pt x="51816" y="123571"/>
                  </a:cubicBezTo>
                  <a:cubicBezTo>
                    <a:pt x="30099" y="156464"/>
                    <a:pt x="37592" y="198628"/>
                    <a:pt x="29337" y="254000"/>
                  </a:cubicBezTo>
                  <a:cubicBezTo>
                    <a:pt x="21082" y="309372"/>
                    <a:pt x="4572" y="410972"/>
                    <a:pt x="2286" y="455930"/>
                  </a:cubicBezTo>
                  <a:cubicBezTo>
                    <a:pt x="0" y="500888"/>
                    <a:pt x="13589" y="501523"/>
                    <a:pt x="15748" y="523240"/>
                  </a:cubicBezTo>
                  <a:cubicBezTo>
                    <a:pt x="17907" y="544957"/>
                    <a:pt x="13462" y="561086"/>
                    <a:pt x="15748" y="586359"/>
                  </a:cubicBezTo>
                  <a:cubicBezTo>
                    <a:pt x="18034" y="611632"/>
                    <a:pt x="25527" y="645287"/>
                    <a:pt x="29210" y="674751"/>
                  </a:cubicBezTo>
                  <a:cubicBezTo>
                    <a:pt x="32893" y="704215"/>
                    <a:pt x="35941" y="734314"/>
                    <a:pt x="38227" y="763143"/>
                  </a:cubicBezTo>
                  <a:cubicBezTo>
                    <a:pt x="40513" y="791972"/>
                    <a:pt x="40513" y="819912"/>
                    <a:pt x="42672" y="847217"/>
                  </a:cubicBezTo>
                  <a:cubicBezTo>
                    <a:pt x="44831" y="874522"/>
                    <a:pt x="52451" y="902589"/>
                    <a:pt x="51689" y="927100"/>
                  </a:cubicBezTo>
                  <a:cubicBezTo>
                    <a:pt x="50927" y="951611"/>
                    <a:pt x="35941" y="975487"/>
                    <a:pt x="38227" y="994410"/>
                  </a:cubicBezTo>
                  <a:cubicBezTo>
                    <a:pt x="40513" y="1013333"/>
                    <a:pt x="59182" y="1019683"/>
                    <a:pt x="65278" y="1040638"/>
                  </a:cubicBezTo>
                  <a:cubicBezTo>
                    <a:pt x="71374" y="1061593"/>
                    <a:pt x="77978" y="1089025"/>
                    <a:pt x="74295" y="1120521"/>
                  </a:cubicBezTo>
                  <a:cubicBezTo>
                    <a:pt x="70612" y="1152017"/>
                    <a:pt x="47244" y="1203960"/>
                    <a:pt x="42799" y="1229868"/>
                  </a:cubicBezTo>
                  <a:cubicBezTo>
                    <a:pt x="38354" y="1255776"/>
                    <a:pt x="49530" y="1254379"/>
                    <a:pt x="47244" y="1276096"/>
                  </a:cubicBezTo>
                  <a:cubicBezTo>
                    <a:pt x="44958" y="1297813"/>
                    <a:pt x="33782" y="1330833"/>
                    <a:pt x="29210" y="1360170"/>
                  </a:cubicBezTo>
                  <a:cubicBezTo>
                    <a:pt x="24638" y="1389507"/>
                    <a:pt x="18669" y="1416939"/>
                    <a:pt x="20193" y="1452753"/>
                  </a:cubicBezTo>
                  <a:cubicBezTo>
                    <a:pt x="21717" y="1488567"/>
                    <a:pt x="35179" y="1530604"/>
                    <a:pt x="38227" y="1574800"/>
                  </a:cubicBezTo>
                  <a:cubicBezTo>
                    <a:pt x="41275" y="1618996"/>
                    <a:pt x="35941" y="1679321"/>
                    <a:pt x="38227" y="1717802"/>
                  </a:cubicBezTo>
                  <a:cubicBezTo>
                    <a:pt x="40513" y="1756283"/>
                    <a:pt x="50927" y="1785112"/>
                    <a:pt x="51689" y="1806194"/>
                  </a:cubicBezTo>
                  <a:cubicBezTo>
                    <a:pt x="52451" y="1827276"/>
                    <a:pt x="38989" y="1822323"/>
                    <a:pt x="42672" y="1844040"/>
                  </a:cubicBezTo>
                  <a:cubicBezTo>
                    <a:pt x="46355" y="1865757"/>
                    <a:pt x="63627" y="1905000"/>
                    <a:pt x="74168" y="1936623"/>
                  </a:cubicBezTo>
                  <a:cubicBezTo>
                    <a:pt x="84709" y="1968246"/>
                    <a:pt x="91440" y="2011680"/>
                    <a:pt x="105664" y="2033397"/>
                  </a:cubicBezTo>
                  <a:cubicBezTo>
                    <a:pt x="119888" y="2055114"/>
                    <a:pt x="138684" y="2074799"/>
                    <a:pt x="159639" y="2067052"/>
                  </a:cubicBezTo>
                  <a:cubicBezTo>
                    <a:pt x="180594" y="2059305"/>
                    <a:pt x="210693" y="2015871"/>
                    <a:pt x="231648" y="1987169"/>
                  </a:cubicBezTo>
                  <a:cubicBezTo>
                    <a:pt x="252603" y="1958467"/>
                    <a:pt x="277368" y="1926209"/>
                    <a:pt x="285623" y="1894586"/>
                  </a:cubicBezTo>
                  <a:cubicBezTo>
                    <a:pt x="293878" y="1862963"/>
                    <a:pt x="278130" y="1842008"/>
                    <a:pt x="281178" y="1797812"/>
                  </a:cubicBezTo>
                  <a:cubicBezTo>
                    <a:pt x="284226" y="1753616"/>
                    <a:pt x="298450" y="1675130"/>
                    <a:pt x="303657" y="1629537"/>
                  </a:cubicBezTo>
                  <a:cubicBezTo>
                    <a:pt x="308864" y="1583944"/>
                    <a:pt x="311150" y="1559433"/>
                    <a:pt x="312674" y="1524381"/>
                  </a:cubicBezTo>
                  <a:cubicBezTo>
                    <a:pt x="314198" y="1489329"/>
                    <a:pt x="310388" y="1451483"/>
                    <a:pt x="312674" y="1419225"/>
                  </a:cubicBezTo>
                  <a:cubicBezTo>
                    <a:pt x="314960" y="1386967"/>
                    <a:pt x="320929" y="1349756"/>
                    <a:pt x="326136" y="1330833"/>
                  </a:cubicBezTo>
                  <a:cubicBezTo>
                    <a:pt x="331343" y="1311910"/>
                    <a:pt x="340360" y="1316101"/>
                    <a:pt x="344170" y="1305560"/>
                  </a:cubicBezTo>
                  <a:cubicBezTo>
                    <a:pt x="347980" y="1295019"/>
                    <a:pt x="345694" y="1276096"/>
                    <a:pt x="348615" y="1267714"/>
                  </a:cubicBezTo>
                  <a:cubicBezTo>
                    <a:pt x="351536" y="1259332"/>
                    <a:pt x="362839" y="1269111"/>
                    <a:pt x="362077" y="1255141"/>
                  </a:cubicBezTo>
                  <a:cubicBezTo>
                    <a:pt x="361315" y="1241171"/>
                    <a:pt x="342519" y="1210310"/>
                    <a:pt x="344043" y="1183640"/>
                  </a:cubicBezTo>
                  <a:cubicBezTo>
                    <a:pt x="345567" y="1156970"/>
                    <a:pt x="362077" y="1115695"/>
                    <a:pt x="371094" y="1095248"/>
                  </a:cubicBezTo>
                  <a:cubicBezTo>
                    <a:pt x="380111" y="1074801"/>
                    <a:pt x="393573" y="1089660"/>
                    <a:pt x="398145" y="1061593"/>
                  </a:cubicBezTo>
                  <a:cubicBezTo>
                    <a:pt x="402717" y="1033526"/>
                    <a:pt x="395097" y="957072"/>
                    <a:pt x="398145" y="926973"/>
                  </a:cubicBezTo>
                  <a:cubicBezTo>
                    <a:pt x="401193" y="896874"/>
                    <a:pt x="412369" y="902462"/>
                    <a:pt x="416179" y="880745"/>
                  </a:cubicBezTo>
                  <a:cubicBezTo>
                    <a:pt x="419989" y="859028"/>
                    <a:pt x="416941" y="821817"/>
                    <a:pt x="420624" y="796671"/>
                  </a:cubicBezTo>
                  <a:cubicBezTo>
                    <a:pt x="424307" y="771525"/>
                    <a:pt x="432689" y="746252"/>
                    <a:pt x="438658" y="729361"/>
                  </a:cubicBezTo>
                  <a:cubicBezTo>
                    <a:pt x="444627" y="712470"/>
                    <a:pt x="452882" y="682371"/>
                    <a:pt x="456692" y="695706"/>
                  </a:cubicBezTo>
                  <a:cubicBezTo>
                    <a:pt x="460502" y="709041"/>
                    <a:pt x="456692" y="773557"/>
                    <a:pt x="461137" y="809244"/>
                  </a:cubicBezTo>
                  <a:cubicBezTo>
                    <a:pt x="465582" y="844931"/>
                    <a:pt x="478409" y="878713"/>
                    <a:pt x="483616" y="910209"/>
                  </a:cubicBezTo>
                  <a:cubicBezTo>
                    <a:pt x="488823" y="941705"/>
                    <a:pt x="494157" y="960628"/>
                    <a:pt x="492633" y="998601"/>
                  </a:cubicBezTo>
                  <a:cubicBezTo>
                    <a:pt x="491109" y="1036574"/>
                    <a:pt x="474599" y="1108710"/>
                    <a:pt x="474599" y="1137412"/>
                  </a:cubicBezTo>
                  <a:cubicBezTo>
                    <a:pt x="474599" y="1166114"/>
                    <a:pt x="490347" y="1148588"/>
                    <a:pt x="492633" y="1171067"/>
                  </a:cubicBezTo>
                  <a:cubicBezTo>
                    <a:pt x="494919" y="1193546"/>
                    <a:pt x="489585" y="1245362"/>
                    <a:pt x="488188" y="1272032"/>
                  </a:cubicBezTo>
                  <a:cubicBezTo>
                    <a:pt x="486791" y="1298702"/>
                    <a:pt x="479933" y="1313434"/>
                    <a:pt x="483743" y="1330960"/>
                  </a:cubicBezTo>
                  <a:cubicBezTo>
                    <a:pt x="487553" y="1348486"/>
                    <a:pt x="508508" y="1357630"/>
                    <a:pt x="510794" y="1377188"/>
                  </a:cubicBezTo>
                  <a:cubicBezTo>
                    <a:pt x="513080" y="1396746"/>
                    <a:pt x="496570" y="1424813"/>
                    <a:pt x="497332" y="1448689"/>
                  </a:cubicBezTo>
                  <a:cubicBezTo>
                    <a:pt x="498094" y="1472565"/>
                    <a:pt x="516128" y="1496314"/>
                    <a:pt x="515366" y="1520190"/>
                  </a:cubicBezTo>
                  <a:cubicBezTo>
                    <a:pt x="514604" y="1544066"/>
                    <a:pt x="497332" y="1549654"/>
                    <a:pt x="492887" y="1591691"/>
                  </a:cubicBezTo>
                  <a:cubicBezTo>
                    <a:pt x="488442" y="1633728"/>
                    <a:pt x="493649" y="1717929"/>
                    <a:pt x="488442" y="1772539"/>
                  </a:cubicBezTo>
                  <a:cubicBezTo>
                    <a:pt x="483235" y="1827149"/>
                    <a:pt x="466725" y="1882648"/>
                    <a:pt x="461391" y="1919732"/>
                  </a:cubicBezTo>
                  <a:cubicBezTo>
                    <a:pt x="456057" y="1956816"/>
                    <a:pt x="452374" y="1968754"/>
                    <a:pt x="456946" y="1995424"/>
                  </a:cubicBezTo>
                  <a:cubicBezTo>
                    <a:pt x="461518" y="2022094"/>
                    <a:pt x="481711" y="2060575"/>
                    <a:pt x="488442" y="2079498"/>
                  </a:cubicBezTo>
                  <a:cubicBezTo>
                    <a:pt x="495173" y="2098421"/>
                    <a:pt x="505714" y="2090674"/>
                    <a:pt x="497459" y="2108962"/>
                  </a:cubicBezTo>
                  <a:cubicBezTo>
                    <a:pt x="489204" y="2127250"/>
                    <a:pt x="453898" y="2169922"/>
                    <a:pt x="438912" y="2188845"/>
                  </a:cubicBezTo>
                  <a:cubicBezTo>
                    <a:pt x="423926" y="2207768"/>
                    <a:pt x="408178" y="2208530"/>
                    <a:pt x="407416" y="2222500"/>
                  </a:cubicBezTo>
                  <a:cubicBezTo>
                    <a:pt x="406654" y="2236470"/>
                    <a:pt x="432943" y="2253996"/>
                    <a:pt x="434467" y="2272919"/>
                  </a:cubicBezTo>
                  <a:cubicBezTo>
                    <a:pt x="435991" y="2291842"/>
                    <a:pt x="408940" y="2324100"/>
                    <a:pt x="416433" y="2336038"/>
                  </a:cubicBezTo>
                  <a:cubicBezTo>
                    <a:pt x="423926" y="2347976"/>
                    <a:pt x="451739" y="2339594"/>
                    <a:pt x="479425" y="2344420"/>
                  </a:cubicBezTo>
                  <a:cubicBezTo>
                    <a:pt x="507111" y="2349246"/>
                    <a:pt x="553720" y="2359152"/>
                    <a:pt x="582930" y="2365502"/>
                  </a:cubicBezTo>
                  <a:cubicBezTo>
                    <a:pt x="612140" y="2371852"/>
                    <a:pt x="634746" y="2389378"/>
                    <a:pt x="654939" y="2382266"/>
                  </a:cubicBezTo>
                  <a:cubicBezTo>
                    <a:pt x="675132" y="2375154"/>
                    <a:pt x="693928" y="2347214"/>
                    <a:pt x="704469" y="2323338"/>
                  </a:cubicBezTo>
                  <a:cubicBezTo>
                    <a:pt x="715010" y="2299462"/>
                    <a:pt x="717931" y="2260219"/>
                    <a:pt x="717931" y="2239264"/>
                  </a:cubicBezTo>
                  <a:cubicBezTo>
                    <a:pt x="717931" y="2218309"/>
                    <a:pt x="706628" y="2211197"/>
                    <a:pt x="704469" y="2197227"/>
                  </a:cubicBezTo>
                  <a:cubicBezTo>
                    <a:pt x="702310" y="2183257"/>
                    <a:pt x="696214" y="2174113"/>
                    <a:pt x="704469" y="2155190"/>
                  </a:cubicBezTo>
                  <a:cubicBezTo>
                    <a:pt x="712724" y="2136267"/>
                    <a:pt x="743458" y="2115185"/>
                    <a:pt x="753999" y="2083689"/>
                  </a:cubicBezTo>
                  <a:cubicBezTo>
                    <a:pt x="764540" y="2052193"/>
                    <a:pt x="763778" y="2004441"/>
                    <a:pt x="767461" y="1965960"/>
                  </a:cubicBezTo>
                  <a:cubicBezTo>
                    <a:pt x="771144" y="1927479"/>
                    <a:pt x="771906" y="1898015"/>
                    <a:pt x="776478" y="1852422"/>
                  </a:cubicBezTo>
                  <a:cubicBezTo>
                    <a:pt x="781050" y="1806829"/>
                    <a:pt x="787781" y="1750822"/>
                    <a:pt x="794512" y="1692529"/>
                  </a:cubicBezTo>
                  <a:cubicBezTo>
                    <a:pt x="801243" y="1634236"/>
                    <a:pt x="814070" y="1548130"/>
                    <a:pt x="816991" y="1503172"/>
                  </a:cubicBezTo>
                  <a:cubicBezTo>
                    <a:pt x="819912" y="1458214"/>
                    <a:pt x="811022" y="1454785"/>
                    <a:pt x="812546" y="1423289"/>
                  </a:cubicBezTo>
                  <a:cubicBezTo>
                    <a:pt x="814070" y="1391793"/>
                    <a:pt x="820039" y="1378458"/>
                    <a:pt x="826008" y="1313942"/>
                  </a:cubicBezTo>
                  <a:cubicBezTo>
                    <a:pt x="831977" y="1249426"/>
                    <a:pt x="840232" y="1121156"/>
                    <a:pt x="848487" y="1036320"/>
                  </a:cubicBezTo>
                  <a:cubicBezTo>
                    <a:pt x="856742" y="951484"/>
                    <a:pt x="872871" y="862584"/>
                    <a:pt x="875792" y="805053"/>
                  </a:cubicBezTo>
                  <a:cubicBezTo>
                    <a:pt x="878713" y="747522"/>
                    <a:pt x="863092" y="734949"/>
                    <a:pt x="866775" y="691515"/>
                  </a:cubicBezTo>
                  <a:cubicBezTo>
                    <a:pt x="870458" y="648081"/>
                    <a:pt x="887730" y="594106"/>
                    <a:pt x="898271" y="544322"/>
                  </a:cubicBezTo>
                  <a:cubicBezTo>
                    <a:pt x="908812" y="494538"/>
                    <a:pt x="924560" y="433578"/>
                    <a:pt x="929767" y="392938"/>
                  </a:cubicBezTo>
                  <a:cubicBezTo>
                    <a:pt x="934974" y="352298"/>
                    <a:pt x="929767" y="300355"/>
                    <a:pt x="929767" y="300355"/>
                  </a:cubicBezTo>
                  <a:cubicBezTo>
                    <a:pt x="929767" y="255524"/>
                    <a:pt x="943229" y="169926"/>
                    <a:pt x="929767" y="123698"/>
                  </a:cubicBezTo>
                  <a:cubicBezTo>
                    <a:pt x="916305" y="77470"/>
                    <a:pt x="888492" y="63373"/>
                    <a:pt x="857758" y="43815"/>
                  </a:cubicBezTo>
                  <a:close/>
                </a:path>
              </a:pathLst>
            </a:custGeom>
            <a:solidFill>
              <a:srgbClr val="FFFFFF"/>
            </a:solidFill>
          </p:spPr>
        </p:sp>
      </p:grpSp>
      <p:grpSp>
        <p:nvGrpSpPr>
          <p:cNvPr id="11" name="Group 11"/>
          <p:cNvGrpSpPr/>
          <p:nvPr/>
        </p:nvGrpSpPr>
        <p:grpSpPr>
          <a:xfrm>
            <a:off x="7706340" y="3502980"/>
            <a:ext cx="166860" cy="346680"/>
            <a:chOff x="0" y="0"/>
            <a:chExt cx="222480" cy="462240"/>
          </a:xfrm>
        </p:grpSpPr>
        <p:sp>
          <p:nvSpPr>
            <p:cNvPr id="12" name="Freeform 12"/>
            <p:cNvSpPr/>
            <p:nvPr/>
          </p:nvSpPr>
          <p:spPr>
            <a:xfrm>
              <a:off x="-889" y="-3810"/>
              <a:ext cx="227330" cy="468249"/>
            </a:xfrm>
            <a:custGeom>
              <a:avLst/>
              <a:gdLst/>
              <a:ahLst/>
              <a:cxnLst/>
              <a:rect l="l" t="t" r="r" b="b"/>
              <a:pathLst>
                <a:path w="227330" h="468249">
                  <a:moveTo>
                    <a:pt x="79121" y="311658"/>
                  </a:moveTo>
                  <a:cubicBezTo>
                    <a:pt x="66421" y="312674"/>
                    <a:pt x="54102" y="316611"/>
                    <a:pt x="51943" y="322961"/>
                  </a:cubicBezTo>
                  <a:cubicBezTo>
                    <a:pt x="47625" y="335661"/>
                    <a:pt x="51943" y="353060"/>
                    <a:pt x="51943" y="365760"/>
                  </a:cubicBezTo>
                  <a:cubicBezTo>
                    <a:pt x="51943" y="365760"/>
                    <a:pt x="45085" y="395097"/>
                    <a:pt x="51943" y="399034"/>
                  </a:cubicBezTo>
                  <a:cubicBezTo>
                    <a:pt x="58801" y="402971"/>
                    <a:pt x="83439" y="402971"/>
                    <a:pt x="92837" y="389509"/>
                  </a:cubicBezTo>
                  <a:cubicBezTo>
                    <a:pt x="102235" y="376047"/>
                    <a:pt x="114935" y="329184"/>
                    <a:pt x="108204" y="318135"/>
                  </a:cubicBezTo>
                  <a:cubicBezTo>
                    <a:pt x="104775" y="312547"/>
                    <a:pt x="91821" y="310642"/>
                    <a:pt x="79121" y="311531"/>
                  </a:cubicBezTo>
                  <a:close/>
                  <a:moveTo>
                    <a:pt x="123444" y="3937"/>
                  </a:moveTo>
                  <a:cubicBezTo>
                    <a:pt x="141351" y="7874"/>
                    <a:pt x="174498" y="88773"/>
                    <a:pt x="189865" y="127762"/>
                  </a:cubicBezTo>
                  <a:cubicBezTo>
                    <a:pt x="205232" y="166751"/>
                    <a:pt x="210312" y="203200"/>
                    <a:pt x="215392" y="237236"/>
                  </a:cubicBezTo>
                  <a:cubicBezTo>
                    <a:pt x="220472" y="271272"/>
                    <a:pt x="227330" y="299085"/>
                    <a:pt x="220472" y="332486"/>
                  </a:cubicBezTo>
                  <a:cubicBezTo>
                    <a:pt x="213614" y="365887"/>
                    <a:pt x="188087" y="415036"/>
                    <a:pt x="174498" y="437261"/>
                  </a:cubicBezTo>
                  <a:cubicBezTo>
                    <a:pt x="160909" y="459486"/>
                    <a:pt x="155829" y="463423"/>
                    <a:pt x="138811" y="465836"/>
                  </a:cubicBezTo>
                  <a:cubicBezTo>
                    <a:pt x="121793" y="468249"/>
                    <a:pt x="90297" y="457073"/>
                    <a:pt x="72390" y="451612"/>
                  </a:cubicBezTo>
                  <a:cubicBezTo>
                    <a:pt x="54483" y="446151"/>
                    <a:pt x="40894" y="441325"/>
                    <a:pt x="31496" y="432562"/>
                  </a:cubicBezTo>
                  <a:cubicBezTo>
                    <a:pt x="22098" y="423799"/>
                    <a:pt x="21336" y="405638"/>
                    <a:pt x="16129" y="399288"/>
                  </a:cubicBezTo>
                  <a:cubicBezTo>
                    <a:pt x="10922" y="392938"/>
                    <a:pt x="0" y="402463"/>
                    <a:pt x="762" y="394589"/>
                  </a:cubicBezTo>
                  <a:cubicBezTo>
                    <a:pt x="1524" y="386715"/>
                    <a:pt x="16891" y="370840"/>
                    <a:pt x="21209" y="351790"/>
                  </a:cubicBezTo>
                  <a:cubicBezTo>
                    <a:pt x="25527" y="332740"/>
                    <a:pt x="22860" y="300990"/>
                    <a:pt x="26289" y="280416"/>
                  </a:cubicBezTo>
                  <a:cubicBezTo>
                    <a:pt x="29718" y="259842"/>
                    <a:pt x="30607" y="254254"/>
                    <a:pt x="41656" y="228092"/>
                  </a:cubicBezTo>
                  <a:cubicBezTo>
                    <a:pt x="52705" y="201930"/>
                    <a:pt x="79121" y="160655"/>
                    <a:pt x="92710" y="123317"/>
                  </a:cubicBezTo>
                  <a:cubicBezTo>
                    <a:pt x="106299" y="85979"/>
                    <a:pt x="105664" y="0"/>
                    <a:pt x="123444" y="3937"/>
                  </a:cubicBezTo>
                  <a:close/>
                </a:path>
              </a:pathLst>
            </a:custGeom>
            <a:solidFill>
              <a:srgbClr val="FFFFFF"/>
            </a:solidFill>
          </p:spPr>
        </p:sp>
      </p:grpSp>
      <p:grpSp>
        <p:nvGrpSpPr>
          <p:cNvPr id="13" name="Group 13"/>
          <p:cNvGrpSpPr/>
          <p:nvPr/>
        </p:nvGrpSpPr>
        <p:grpSpPr>
          <a:xfrm>
            <a:off x="6779160" y="1497960"/>
            <a:ext cx="243000" cy="495720"/>
            <a:chOff x="0" y="0"/>
            <a:chExt cx="324000" cy="660960"/>
          </a:xfrm>
        </p:grpSpPr>
        <p:sp>
          <p:nvSpPr>
            <p:cNvPr id="14" name="Freeform 14"/>
            <p:cNvSpPr/>
            <p:nvPr/>
          </p:nvSpPr>
          <p:spPr>
            <a:xfrm>
              <a:off x="-7112" y="-2540"/>
              <a:ext cx="331724" cy="671449"/>
            </a:xfrm>
            <a:custGeom>
              <a:avLst/>
              <a:gdLst/>
              <a:ahLst/>
              <a:cxnLst/>
              <a:rect l="l" t="t" r="r" b="b"/>
              <a:pathLst>
                <a:path w="331724" h="671449">
                  <a:moveTo>
                    <a:pt x="109855" y="663194"/>
                  </a:moveTo>
                  <a:cubicBezTo>
                    <a:pt x="133096" y="671449"/>
                    <a:pt x="146685" y="515112"/>
                    <a:pt x="153162" y="470281"/>
                  </a:cubicBezTo>
                  <a:cubicBezTo>
                    <a:pt x="159639" y="425450"/>
                    <a:pt x="147574" y="416433"/>
                    <a:pt x="148336" y="394081"/>
                  </a:cubicBezTo>
                  <a:cubicBezTo>
                    <a:pt x="149098" y="371729"/>
                    <a:pt x="153162" y="350774"/>
                    <a:pt x="157988" y="335788"/>
                  </a:cubicBezTo>
                  <a:cubicBezTo>
                    <a:pt x="162814" y="320802"/>
                    <a:pt x="169164" y="315595"/>
                    <a:pt x="177165" y="304419"/>
                  </a:cubicBezTo>
                  <a:cubicBezTo>
                    <a:pt x="185166" y="293243"/>
                    <a:pt x="197993" y="275209"/>
                    <a:pt x="205994" y="268478"/>
                  </a:cubicBezTo>
                  <a:cubicBezTo>
                    <a:pt x="213995" y="261747"/>
                    <a:pt x="214757" y="270764"/>
                    <a:pt x="225171" y="264033"/>
                  </a:cubicBezTo>
                  <a:cubicBezTo>
                    <a:pt x="235585" y="257302"/>
                    <a:pt x="256413" y="239395"/>
                    <a:pt x="268478" y="228092"/>
                  </a:cubicBezTo>
                  <a:cubicBezTo>
                    <a:pt x="280543" y="216789"/>
                    <a:pt x="287655" y="212344"/>
                    <a:pt x="297307" y="196723"/>
                  </a:cubicBezTo>
                  <a:cubicBezTo>
                    <a:pt x="306959" y="181102"/>
                    <a:pt x="320548" y="153416"/>
                    <a:pt x="326136" y="133858"/>
                  </a:cubicBezTo>
                  <a:cubicBezTo>
                    <a:pt x="331724" y="114300"/>
                    <a:pt x="330962" y="91948"/>
                    <a:pt x="330962" y="80010"/>
                  </a:cubicBezTo>
                  <a:cubicBezTo>
                    <a:pt x="330962" y="68072"/>
                    <a:pt x="330962" y="67310"/>
                    <a:pt x="326136" y="62103"/>
                  </a:cubicBezTo>
                  <a:cubicBezTo>
                    <a:pt x="321310" y="56896"/>
                    <a:pt x="310896" y="55372"/>
                    <a:pt x="302133" y="48641"/>
                  </a:cubicBezTo>
                  <a:cubicBezTo>
                    <a:pt x="293370" y="41910"/>
                    <a:pt x="281305" y="26924"/>
                    <a:pt x="273304" y="21717"/>
                  </a:cubicBezTo>
                  <a:cubicBezTo>
                    <a:pt x="265303" y="16510"/>
                    <a:pt x="262890" y="18034"/>
                    <a:pt x="254127" y="17272"/>
                  </a:cubicBezTo>
                  <a:cubicBezTo>
                    <a:pt x="245364" y="16510"/>
                    <a:pt x="237236" y="18796"/>
                    <a:pt x="220472" y="17272"/>
                  </a:cubicBezTo>
                  <a:cubicBezTo>
                    <a:pt x="203708" y="15748"/>
                    <a:pt x="170815" y="10414"/>
                    <a:pt x="153162" y="8255"/>
                  </a:cubicBezTo>
                  <a:cubicBezTo>
                    <a:pt x="135509" y="6096"/>
                    <a:pt x="124333" y="0"/>
                    <a:pt x="114681" y="3683"/>
                  </a:cubicBezTo>
                  <a:cubicBezTo>
                    <a:pt x="105029" y="7366"/>
                    <a:pt x="98679" y="20955"/>
                    <a:pt x="95504" y="30607"/>
                  </a:cubicBezTo>
                  <a:cubicBezTo>
                    <a:pt x="92329" y="40259"/>
                    <a:pt x="97917" y="48514"/>
                    <a:pt x="95504" y="61976"/>
                  </a:cubicBezTo>
                  <a:cubicBezTo>
                    <a:pt x="93091" y="75438"/>
                    <a:pt x="88265" y="96393"/>
                    <a:pt x="81026" y="111379"/>
                  </a:cubicBezTo>
                  <a:cubicBezTo>
                    <a:pt x="73787" y="126365"/>
                    <a:pt x="58547" y="130810"/>
                    <a:pt x="52197" y="151765"/>
                  </a:cubicBezTo>
                  <a:cubicBezTo>
                    <a:pt x="45847" y="172720"/>
                    <a:pt x="46609" y="214630"/>
                    <a:pt x="42545" y="236982"/>
                  </a:cubicBezTo>
                  <a:cubicBezTo>
                    <a:pt x="38481" y="259334"/>
                    <a:pt x="32893" y="266827"/>
                    <a:pt x="28067" y="286385"/>
                  </a:cubicBezTo>
                  <a:cubicBezTo>
                    <a:pt x="23241" y="305943"/>
                    <a:pt x="16002" y="331216"/>
                    <a:pt x="13589" y="353695"/>
                  </a:cubicBezTo>
                  <a:cubicBezTo>
                    <a:pt x="11176" y="376174"/>
                    <a:pt x="0" y="368681"/>
                    <a:pt x="13589" y="421005"/>
                  </a:cubicBezTo>
                  <a:cubicBezTo>
                    <a:pt x="27178" y="473329"/>
                    <a:pt x="86614" y="654939"/>
                    <a:pt x="109855" y="663194"/>
                  </a:cubicBezTo>
                  <a:close/>
                </a:path>
              </a:pathLst>
            </a:custGeom>
            <a:solidFill>
              <a:srgbClr val="FFFFFF"/>
            </a:solidFill>
          </p:spPr>
        </p:sp>
      </p:grpSp>
      <p:grpSp>
        <p:nvGrpSpPr>
          <p:cNvPr id="15" name="Group 15"/>
          <p:cNvGrpSpPr/>
          <p:nvPr/>
        </p:nvGrpSpPr>
        <p:grpSpPr>
          <a:xfrm>
            <a:off x="7220880" y="2002320"/>
            <a:ext cx="370980" cy="505440"/>
            <a:chOff x="0" y="0"/>
            <a:chExt cx="494640" cy="673920"/>
          </a:xfrm>
        </p:grpSpPr>
        <p:sp>
          <p:nvSpPr>
            <p:cNvPr id="16" name="Freeform 16"/>
            <p:cNvSpPr/>
            <p:nvPr/>
          </p:nvSpPr>
          <p:spPr>
            <a:xfrm>
              <a:off x="-762" y="-3937"/>
              <a:ext cx="497078" cy="683895"/>
            </a:xfrm>
            <a:custGeom>
              <a:avLst/>
              <a:gdLst/>
              <a:ahLst/>
              <a:cxnLst/>
              <a:rect l="l" t="t" r="r" b="b"/>
              <a:pathLst>
                <a:path w="497078" h="683895">
                  <a:moveTo>
                    <a:pt x="17399" y="199390"/>
                  </a:moveTo>
                  <a:cubicBezTo>
                    <a:pt x="11049" y="220472"/>
                    <a:pt x="1778" y="224409"/>
                    <a:pt x="889" y="240792"/>
                  </a:cubicBezTo>
                  <a:cubicBezTo>
                    <a:pt x="0" y="257175"/>
                    <a:pt x="7874" y="282702"/>
                    <a:pt x="11938" y="297688"/>
                  </a:cubicBezTo>
                  <a:cubicBezTo>
                    <a:pt x="16002" y="312674"/>
                    <a:pt x="18415" y="323596"/>
                    <a:pt x="25781" y="331343"/>
                  </a:cubicBezTo>
                  <a:cubicBezTo>
                    <a:pt x="33147" y="339090"/>
                    <a:pt x="49784" y="335280"/>
                    <a:pt x="56261" y="344297"/>
                  </a:cubicBezTo>
                  <a:cubicBezTo>
                    <a:pt x="62738" y="353314"/>
                    <a:pt x="60452" y="371094"/>
                    <a:pt x="64516" y="385699"/>
                  </a:cubicBezTo>
                  <a:cubicBezTo>
                    <a:pt x="68580" y="400304"/>
                    <a:pt x="74676" y="418973"/>
                    <a:pt x="81153" y="432308"/>
                  </a:cubicBezTo>
                  <a:cubicBezTo>
                    <a:pt x="87630" y="445643"/>
                    <a:pt x="100584" y="456438"/>
                    <a:pt x="103378" y="465963"/>
                  </a:cubicBezTo>
                  <a:cubicBezTo>
                    <a:pt x="106172" y="475488"/>
                    <a:pt x="92710" y="466344"/>
                    <a:pt x="97790" y="489204"/>
                  </a:cubicBezTo>
                  <a:cubicBezTo>
                    <a:pt x="102870" y="512064"/>
                    <a:pt x="110744" y="572008"/>
                    <a:pt x="133858" y="603123"/>
                  </a:cubicBezTo>
                  <a:cubicBezTo>
                    <a:pt x="156972" y="634238"/>
                    <a:pt x="203073" y="667385"/>
                    <a:pt x="236347" y="675640"/>
                  </a:cubicBezTo>
                  <a:cubicBezTo>
                    <a:pt x="269621" y="683895"/>
                    <a:pt x="308864" y="667385"/>
                    <a:pt x="333375" y="652399"/>
                  </a:cubicBezTo>
                  <a:cubicBezTo>
                    <a:pt x="357886" y="637413"/>
                    <a:pt x="376809" y="604520"/>
                    <a:pt x="383286" y="585089"/>
                  </a:cubicBezTo>
                  <a:cubicBezTo>
                    <a:pt x="389763" y="565658"/>
                    <a:pt x="374523" y="549275"/>
                    <a:pt x="372237" y="535940"/>
                  </a:cubicBezTo>
                  <a:cubicBezTo>
                    <a:pt x="369951" y="522605"/>
                    <a:pt x="367665" y="517398"/>
                    <a:pt x="369443" y="504825"/>
                  </a:cubicBezTo>
                  <a:cubicBezTo>
                    <a:pt x="371221" y="492252"/>
                    <a:pt x="376428" y="476377"/>
                    <a:pt x="383286" y="460756"/>
                  </a:cubicBezTo>
                  <a:cubicBezTo>
                    <a:pt x="390144" y="445135"/>
                    <a:pt x="403098" y="426720"/>
                    <a:pt x="410972" y="411607"/>
                  </a:cubicBezTo>
                  <a:cubicBezTo>
                    <a:pt x="418846" y="396494"/>
                    <a:pt x="426212" y="382651"/>
                    <a:pt x="430403" y="370205"/>
                  </a:cubicBezTo>
                  <a:cubicBezTo>
                    <a:pt x="434594" y="357759"/>
                    <a:pt x="431800" y="341757"/>
                    <a:pt x="435991" y="336550"/>
                  </a:cubicBezTo>
                  <a:cubicBezTo>
                    <a:pt x="440182" y="331343"/>
                    <a:pt x="448945" y="342646"/>
                    <a:pt x="455422" y="339090"/>
                  </a:cubicBezTo>
                  <a:cubicBezTo>
                    <a:pt x="461899" y="335534"/>
                    <a:pt x="468376" y="327914"/>
                    <a:pt x="474853" y="315849"/>
                  </a:cubicBezTo>
                  <a:cubicBezTo>
                    <a:pt x="481330" y="303784"/>
                    <a:pt x="491490" y="283464"/>
                    <a:pt x="494284" y="266700"/>
                  </a:cubicBezTo>
                  <a:cubicBezTo>
                    <a:pt x="497078" y="249936"/>
                    <a:pt x="495173" y="228727"/>
                    <a:pt x="491490" y="214884"/>
                  </a:cubicBezTo>
                  <a:cubicBezTo>
                    <a:pt x="487807" y="201041"/>
                    <a:pt x="476758" y="188595"/>
                    <a:pt x="472059" y="183769"/>
                  </a:cubicBezTo>
                  <a:cubicBezTo>
                    <a:pt x="467360" y="178943"/>
                    <a:pt x="472059" y="195453"/>
                    <a:pt x="463804" y="186309"/>
                  </a:cubicBezTo>
                  <a:cubicBezTo>
                    <a:pt x="455549" y="177165"/>
                    <a:pt x="429133" y="147955"/>
                    <a:pt x="422275" y="129413"/>
                  </a:cubicBezTo>
                  <a:cubicBezTo>
                    <a:pt x="415417" y="110871"/>
                    <a:pt x="434340" y="92329"/>
                    <a:pt x="422275" y="75057"/>
                  </a:cubicBezTo>
                  <a:cubicBezTo>
                    <a:pt x="410210" y="57785"/>
                    <a:pt x="387223" y="37465"/>
                    <a:pt x="350266" y="25908"/>
                  </a:cubicBezTo>
                  <a:cubicBezTo>
                    <a:pt x="313309" y="14351"/>
                    <a:pt x="245618" y="6477"/>
                    <a:pt x="200406" y="5207"/>
                  </a:cubicBezTo>
                  <a:cubicBezTo>
                    <a:pt x="155194" y="3937"/>
                    <a:pt x="105156" y="0"/>
                    <a:pt x="78486" y="18161"/>
                  </a:cubicBezTo>
                  <a:cubicBezTo>
                    <a:pt x="51816" y="36322"/>
                    <a:pt x="49276" y="88011"/>
                    <a:pt x="39624" y="113919"/>
                  </a:cubicBezTo>
                  <a:cubicBezTo>
                    <a:pt x="29972" y="139827"/>
                    <a:pt x="23876" y="178181"/>
                    <a:pt x="17399" y="199390"/>
                  </a:cubicBezTo>
                  <a:close/>
                </a:path>
              </a:pathLst>
            </a:custGeom>
            <a:solidFill>
              <a:srgbClr val="FFFFFF"/>
            </a:solidFill>
          </p:spPr>
        </p:sp>
      </p:grpSp>
      <p:grpSp>
        <p:nvGrpSpPr>
          <p:cNvPr id="17" name="Group 17"/>
          <p:cNvGrpSpPr/>
          <p:nvPr/>
        </p:nvGrpSpPr>
        <p:grpSpPr>
          <a:xfrm>
            <a:off x="7217100" y="1902420"/>
            <a:ext cx="366120" cy="316440"/>
            <a:chOff x="0" y="0"/>
            <a:chExt cx="488160" cy="421920"/>
          </a:xfrm>
        </p:grpSpPr>
        <p:sp>
          <p:nvSpPr>
            <p:cNvPr id="18" name="Freeform 18"/>
            <p:cNvSpPr/>
            <p:nvPr/>
          </p:nvSpPr>
          <p:spPr>
            <a:xfrm>
              <a:off x="-1143" y="-1270"/>
              <a:ext cx="489966" cy="429006"/>
            </a:xfrm>
            <a:custGeom>
              <a:avLst/>
              <a:gdLst/>
              <a:ahLst/>
              <a:cxnLst/>
              <a:rect l="l" t="t" r="r" b="b"/>
              <a:pathLst>
                <a:path w="489966" h="429006">
                  <a:moveTo>
                    <a:pt x="48514" y="422402"/>
                  </a:moveTo>
                  <a:cubicBezTo>
                    <a:pt x="42037" y="415544"/>
                    <a:pt x="32385" y="348742"/>
                    <a:pt x="26289" y="329311"/>
                  </a:cubicBezTo>
                  <a:cubicBezTo>
                    <a:pt x="20193" y="309880"/>
                    <a:pt x="16637" y="314579"/>
                    <a:pt x="12573" y="305943"/>
                  </a:cubicBezTo>
                  <a:cubicBezTo>
                    <a:pt x="8509" y="297307"/>
                    <a:pt x="2794" y="287528"/>
                    <a:pt x="1397" y="277495"/>
                  </a:cubicBezTo>
                  <a:cubicBezTo>
                    <a:pt x="0" y="267462"/>
                    <a:pt x="4191" y="258572"/>
                    <a:pt x="4191" y="246507"/>
                  </a:cubicBezTo>
                  <a:cubicBezTo>
                    <a:pt x="4191" y="234442"/>
                    <a:pt x="1016" y="218948"/>
                    <a:pt x="1397" y="205105"/>
                  </a:cubicBezTo>
                  <a:cubicBezTo>
                    <a:pt x="1778" y="191262"/>
                    <a:pt x="3302" y="177927"/>
                    <a:pt x="6985" y="163703"/>
                  </a:cubicBezTo>
                  <a:cubicBezTo>
                    <a:pt x="10668" y="149479"/>
                    <a:pt x="14351" y="133477"/>
                    <a:pt x="23622" y="119761"/>
                  </a:cubicBezTo>
                  <a:cubicBezTo>
                    <a:pt x="32893" y="106045"/>
                    <a:pt x="49911" y="93091"/>
                    <a:pt x="62484" y="81026"/>
                  </a:cubicBezTo>
                  <a:cubicBezTo>
                    <a:pt x="75057" y="68961"/>
                    <a:pt x="80518" y="56896"/>
                    <a:pt x="98552" y="47371"/>
                  </a:cubicBezTo>
                  <a:cubicBezTo>
                    <a:pt x="116586" y="37846"/>
                    <a:pt x="153035" y="31369"/>
                    <a:pt x="170561" y="24130"/>
                  </a:cubicBezTo>
                  <a:cubicBezTo>
                    <a:pt x="188087" y="16891"/>
                    <a:pt x="187579" y="6858"/>
                    <a:pt x="203708" y="3429"/>
                  </a:cubicBezTo>
                  <a:cubicBezTo>
                    <a:pt x="219837" y="0"/>
                    <a:pt x="244856" y="1270"/>
                    <a:pt x="267462" y="3429"/>
                  </a:cubicBezTo>
                  <a:cubicBezTo>
                    <a:pt x="290068" y="5588"/>
                    <a:pt x="320548" y="9017"/>
                    <a:pt x="339471" y="16383"/>
                  </a:cubicBezTo>
                  <a:cubicBezTo>
                    <a:pt x="358394" y="23749"/>
                    <a:pt x="365760" y="37973"/>
                    <a:pt x="381000" y="47371"/>
                  </a:cubicBezTo>
                  <a:cubicBezTo>
                    <a:pt x="396240" y="56769"/>
                    <a:pt x="415671" y="60325"/>
                    <a:pt x="430911" y="73279"/>
                  </a:cubicBezTo>
                  <a:cubicBezTo>
                    <a:pt x="446151" y="86233"/>
                    <a:pt x="464185" y="106426"/>
                    <a:pt x="472440" y="124968"/>
                  </a:cubicBezTo>
                  <a:cubicBezTo>
                    <a:pt x="480695" y="143510"/>
                    <a:pt x="478028" y="165862"/>
                    <a:pt x="480695" y="184404"/>
                  </a:cubicBezTo>
                  <a:cubicBezTo>
                    <a:pt x="483362" y="202946"/>
                    <a:pt x="489966" y="218948"/>
                    <a:pt x="488950" y="236093"/>
                  </a:cubicBezTo>
                  <a:cubicBezTo>
                    <a:pt x="487934" y="253238"/>
                    <a:pt x="478282" y="274828"/>
                    <a:pt x="475107" y="287782"/>
                  </a:cubicBezTo>
                  <a:cubicBezTo>
                    <a:pt x="471932" y="300736"/>
                    <a:pt x="471424" y="302006"/>
                    <a:pt x="469519" y="313690"/>
                  </a:cubicBezTo>
                  <a:cubicBezTo>
                    <a:pt x="467614" y="325374"/>
                    <a:pt x="467233" y="344297"/>
                    <a:pt x="463931" y="357632"/>
                  </a:cubicBezTo>
                  <a:cubicBezTo>
                    <a:pt x="460629" y="370967"/>
                    <a:pt x="455168" y="397256"/>
                    <a:pt x="450088" y="393827"/>
                  </a:cubicBezTo>
                  <a:cubicBezTo>
                    <a:pt x="445008" y="390398"/>
                    <a:pt x="437642" y="350774"/>
                    <a:pt x="433451" y="336931"/>
                  </a:cubicBezTo>
                  <a:cubicBezTo>
                    <a:pt x="429260" y="323088"/>
                    <a:pt x="430657" y="322326"/>
                    <a:pt x="425196" y="311023"/>
                  </a:cubicBezTo>
                  <a:cubicBezTo>
                    <a:pt x="419735" y="299720"/>
                    <a:pt x="404876" y="284734"/>
                    <a:pt x="400304" y="269621"/>
                  </a:cubicBezTo>
                  <a:cubicBezTo>
                    <a:pt x="395732" y="254508"/>
                    <a:pt x="403987" y="232156"/>
                    <a:pt x="397510" y="220472"/>
                  </a:cubicBezTo>
                  <a:cubicBezTo>
                    <a:pt x="391033" y="208788"/>
                    <a:pt x="371221" y="201930"/>
                    <a:pt x="361442" y="199771"/>
                  </a:cubicBezTo>
                  <a:cubicBezTo>
                    <a:pt x="351663" y="197612"/>
                    <a:pt x="348488" y="208788"/>
                    <a:pt x="339217" y="207518"/>
                  </a:cubicBezTo>
                  <a:cubicBezTo>
                    <a:pt x="329946" y="206248"/>
                    <a:pt x="318389" y="192913"/>
                    <a:pt x="305943" y="192024"/>
                  </a:cubicBezTo>
                  <a:cubicBezTo>
                    <a:pt x="293497" y="191135"/>
                    <a:pt x="275971" y="199390"/>
                    <a:pt x="264414" y="202311"/>
                  </a:cubicBezTo>
                  <a:cubicBezTo>
                    <a:pt x="252857" y="205232"/>
                    <a:pt x="249174" y="209677"/>
                    <a:pt x="236728" y="210058"/>
                  </a:cubicBezTo>
                  <a:cubicBezTo>
                    <a:pt x="224282" y="210439"/>
                    <a:pt x="206248" y="203962"/>
                    <a:pt x="189611" y="204851"/>
                  </a:cubicBezTo>
                  <a:cubicBezTo>
                    <a:pt x="172974" y="205740"/>
                    <a:pt x="150749" y="212979"/>
                    <a:pt x="136906" y="215138"/>
                  </a:cubicBezTo>
                  <a:cubicBezTo>
                    <a:pt x="123063" y="217297"/>
                    <a:pt x="114300" y="215138"/>
                    <a:pt x="106426" y="217678"/>
                  </a:cubicBezTo>
                  <a:cubicBezTo>
                    <a:pt x="98552" y="220218"/>
                    <a:pt x="93472" y="221996"/>
                    <a:pt x="89789" y="230632"/>
                  </a:cubicBezTo>
                  <a:cubicBezTo>
                    <a:pt x="86106" y="239268"/>
                    <a:pt x="88392" y="258699"/>
                    <a:pt x="84201" y="269367"/>
                  </a:cubicBezTo>
                  <a:cubicBezTo>
                    <a:pt x="80010" y="280035"/>
                    <a:pt x="68072" y="278384"/>
                    <a:pt x="64770" y="295275"/>
                  </a:cubicBezTo>
                  <a:cubicBezTo>
                    <a:pt x="61468" y="312166"/>
                    <a:pt x="66167" y="350901"/>
                    <a:pt x="64770" y="370332"/>
                  </a:cubicBezTo>
                  <a:cubicBezTo>
                    <a:pt x="63373" y="389763"/>
                    <a:pt x="54610" y="429006"/>
                    <a:pt x="48133" y="422021"/>
                  </a:cubicBezTo>
                  <a:close/>
                </a:path>
              </a:pathLst>
            </a:custGeom>
            <a:solidFill>
              <a:srgbClr val="FFFFFF"/>
            </a:solidFill>
          </p:spPr>
        </p:sp>
      </p:grpSp>
      <p:grpSp>
        <p:nvGrpSpPr>
          <p:cNvPr id="19" name="Group 19"/>
          <p:cNvGrpSpPr/>
          <p:nvPr/>
        </p:nvGrpSpPr>
        <p:grpSpPr>
          <a:xfrm>
            <a:off x="7091280" y="2349000"/>
            <a:ext cx="639900" cy="1000620"/>
            <a:chOff x="0" y="0"/>
            <a:chExt cx="853200" cy="1334160"/>
          </a:xfrm>
        </p:grpSpPr>
        <p:sp>
          <p:nvSpPr>
            <p:cNvPr id="20" name="Freeform 20"/>
            <p:cNvSpPr/>
            <p:nvPr/>
          </p:nvSpPr>
          <p:spPr>
            <a:xfrm>
              <a:off x="-6731" y="-2921"/>
              <a:ext cx="865759" cy="1347089"/>
            </a:xfrm>
            <a:custGeom>
              <a:avLst/>
              <a:gdLst/>
              <a:ahLst/>
              <a:cxnLst/>
              <a:rect l="l" t="t" r="r" b="b"/>
              <a:pathLst>
                <a:path w="865759" h="1347089">
                  <a:moveTo>
                    <a:pt x="276606" y="4064"/>
                  </a:moveTo>
                  <a:cubicBezTo>
                    <a:pt x="284226" y="8128"/>
                    <a:pt x="274701" y="46228"/>
                    <a:pt x="285242" y="63246"/>
                  </a:cubicBezTo>
                  <a:cubicBezTo>
                    <a:pt x="295783" y="80264"/>
                    <a:pt x="321691" y="91059"/>
                    <a:pt x="339979" y="106299"/>
                  </a:cubicBezTo>
                  <a:cubicBezTo>
                    <a:pt x="358267" y="121539"/>
                    <a:pt x="377444" y="144907"/>
                    <a:pt x="394716" y="154686"/>
                  </a:cubicBezTo>
                  <a:cubicBezTo>
                    <a:pt x="411988" y="164465"/>
                    <a:pt x="424942" y="168529"/>
                    <a:pt x="443738" y="165481"/>
                  </a:cubicBezTo>
                  <a:cubicBezTo>
                    <a:pt x="462534" y="162433"/>
                    <a:pt x="487934" y="147574"/>
                    <a:pt x="507111" y="135890"/>
                  </a:cubicBezTo>
                  <a:cubicBezTo>
                    <a:pt x="526288" y="124206"/>
                    <a:pt x="548894" y="105410"/>
                    <a:pt x="558927" y="95504"/>
                  </a:cubicBezTo>
                  <a:cubicBezTo>
                    <a:pt x="568960" y="85598"/>
                    <a:pt x="568071" y="82550"/>
                    <a:pt x="567563" y="76708"/>
                  </a:cubicBezTo>
                  <a:cubicBezTo>
                    <a:pt x="567055" y="70866"/>
                    <a:pt x="553593" y="57912"/>
                    <a:pt x="556006" y="60579"/>
                  </a:cubicBezTo>
                  <a:cubicBezTo>
                    <a:pt x="558419" y="63246"/>
                    <a:pt x="577596" y="82169"/>
                    <a:pt x="581914" y="92837"/>
                  </a:cubicBezTo>
                  <a:cubicBezTo>
                    <a:pt x="586232" y="103505"/>
                    <a:pt x="582422" y="114427"/>
                    <a:pt x="581914" y="125095"/>
                  </a:cubicBezTo>
                  <a:cubicBezTo>
                    <a:pt x="581406" y="135763"/>
                    <a:pt x="571881" y="145669"/>
                    <a:pt x="578993" y="157353"/>
                  </a:cubicBezTo>
                  <a:cubicBezTo>
                    <a:pt x="586105" y="169037"/>
                    <a:pt x="600583" y="160909"/>
                    <a:pt x="625094" y="195072"/>
                  </a:cubicBezTo>
                  <a:cubicBezTo>
                    <a:pt x="649605" y="229235"/>
                    <a:pt x="707263" y="270891"/>
                    <a:pt x="725932" y="361950"/>
                  </a:cubicBezTo>
                  <a:cubicBezTo>
                    <a:pt x="744601" y="453009"/>
                    <a:pt x="721614" y="622554"/>
                    <a:pt x="737489" y="741426"/>
                  </a:cubicBezTo>
                  <a:cubicBezTo>
                    <a:pt x="753364" y="860298"/>
                    <a:pt x="800862" y="992632"/>
                    <a:pt x="821055" y="1075182"/>
                  </a:cubicBezTo>
                  <a:cubicBezTo>
                    <a:pt x="841248" y="1157732"/>
                    <a:pt x="865759" y="1205230"/>
                    <a:pt x="858520" y="1236599"/>
                  </a:cubicBezTo>
                  <a:cubicBezTo>
                    <a:pt x="851281" y="1267968"/>
                    <a:pt x="802767" y="1257681"/>
                    <a:pt x="777875" y="1263523"/>
                  </a:cubicBezTo>
                  <a:cubicBezTo>
                    <a:pt x="752983" y="1269365"/>
                    <a:pt x="729869" y="1270762"/>
                    <a:pt x="708787" y="1271651"/>
                  </a:cubicBezTo>
                  <a:cubicBezTo>
                    <a:pt x="687705" y="1272540"/>
                    <a:pt x="679958" y="1265428"/>
                    <a:pt x="651129" y="1268984"/>
                  </a:cubicBezTo>
                  <a:cubicBezTo>
                    <a:pt x="622300" y="1272540"/>
                    <a:pt x="535940" y="1293241"/>
                    <a:pt x="535940" y="1293241"/>
                  </a:cubicBezTo>
                  <a:lnTo>
                    <a:pt x="417830" y="1320165"/>
                  </a:lnTo>
                  <a:cubicBezTo>
                    <a:pt x="385699" y="1326896"/>
                    <a:pt x="375031" y="1330960"/>
                    <a:pt x="342900" y="1333627"/>
                  </a:cubicBezTo>
                  <a:cubicBezTo>
                    <a:pt x="310769" y="1336294"/>
                    <a:pt x="259842" y="1336294"/>
                    <a:pt x="224790" y="1336294"/>
                  </a:cubicBezTo>
                  <a:cubicBezTo>
                    <a:pt x="189738" y="1336294"/>
                    <a:pt x="166751" y="1339469"/>
                    <a:pt x="132588" y="1333627"/>
                  </a:cubicBezTo>
                  <a:cubicBezTo>
                    <a:pt x="98425" y="1327785"/>
                    <a:pt x="40386" y="1347089"/>
                    <a:pt x="20193" y="1301369"/>
                  </a:cubicBezTo>
                  <a:cubicBezTo>
                    <a:pt x="0" y="1255649"/>
                    <a:pt x="7239" y="1172083"/>
                    <a:pt x="11557" y="1059053"/>
                  </a:cubicBezTo>
                  <a:cubicBezTo>
                    <a:pt x="15875" y="946023"/>
                    <a:pt x="24003" y="765683"/>
                    <a:pt x="46101" y="623062"/>
                  </a:cubicBezTo>
                  <a:cubicBezTo>
                    <a:pt x="68199" y="480441"/>
                    <a:pt x="111887" y="300609"/>
                    <a:pt x="144018" y="203200"/>
                  </a:cubicBezTo>
                  <a:cubicBezTo>
                    <a:pt x="176149" y="105791"/>
                    <a:pt x="216662" y="72263"/>
                    <a:pt x="239268" y="38989"/>
                  </a:cubicBezTo>
                  <a:cubicBezTo>
                    <a:pt x="261874" y="5715"/>
                    <a:pt x="268986" y="0"/>
                    <a:pt x="276606" y="4064"/>
                  </a:cubicBezTo>
                  <a:close/>
                </a:path>
              </a:pathLst>
            </a:custGeom>
            <a:solidFill>
              <a:srgbClr val="FFFFFF"/>
            </a:solidFill>
          </p:spPr>
        </p:sp>
      </p:grpSp>
      <p:grpSp>
        <p:nvGrpSpPr>
          <p:cNvPr id="21" name="Group 21"/>
          <p:cNvGrpSpPr/>
          <p:nvPr/>
        </p:nvGrpSpPr>
        <p:grpSpPr>
          <a:xfrm>
            <a:off x="7348860" y="2462940"/>
            <a:ext cx="264060" cy="799740"/>
            <a:chOff x="0" y="0"/>
            <a:chExt cx="352080" cy="1066320"/>
          </a:xfrm>
        </p:grpSpPr>
        <p:sp>
          <p:nvSpPr>
            <p:cNvPr id="22" name="Freeform 22"/>
            <p:cNvSpPr/>
            <p:nvPr/>
          </p:nvSpPr>
          <p:spPr>
            <a:xfrm>
              <a:off x="-5080" y="-1651"/>
              <a:ext cx="361188" cy="1074420"/>
            </a:xfrm>
            <a:custGeom>
              <a:avLst/>
              <a:gdLst/>
              <a:ahLst/>
              <a:cxnLst/>
              <a:rect l="l" t="t" r="r" b="b"/>
              <a:pathLst>
                <a:path w="361188" h="1074420">
                  <a:moveTo>
                    <a:pt x="61849" y="1778"/>
                  </a:moveTo>
                  <a:cubicBezTo>
                    <a:pt x="40640" y="3556"/>
                    <a:pt x="14224" y="27813"/>
                    <a:pt x="7112" y="39497"/>
                  </a:cubicBezTo>
                  <a:cubicBezTo>
                    <a:pt x="0" y="51181"/>
                    <a:pt x="14351" y="63754"/>
                    <a:pt x="18669" y="71755"/>
                  </a:cubicBezTo>
                  <a:cubicBezTo>
                    <a:pt x="22987" y="79756"/>
                    <a:pt x="28321" y="81661"/>
                    <a:pt x="33020" y="87884"/>
                  </a:cubicBezTo>
                  <a:cubicBezTo>
                    <a:pt x="37719" y="94107"/>
                    <a:pt x="47371" y="98679"/>
                    <a:pt x="47371" y="109474"/>
                  </a:cubicBezTo>
                  <a:cubicBezTo>
                    <a:pt x="47371" y="120269"/>
                    <a:pt x="34925" y="132334"/>
                    <a:pt x="33020" y="152527"/>
                  </a:cubicBezTo>
                  <a:cubicBezTo>
                    <a:pt x="31115" y="172720"/>
                    <a:pt x="32512" y="197866"/>
                    <a:pt x="35941" y="230632"/>
                  </a:cubicBezTo>
                  <a:cubicBezTo>
                    <a:pt x="39370" y="263398"/>
                    <a:pt x="37338" y="250825"/>
                    <a:pt x="53213" y="349123"/>
                  </a:cubicBezTo>
                  <a:cubicBezTo>
                    <a:pt x="69088" y="447421"/>
                    <a:pt x="112776" y="716661"/>
                    <a:pt x="131064" y="820420"/>
                  </a:cubicBezTo>
                  <a:cubicBezTo>
                    <a:pt x="149352" y="924179"/>
                    <a:pt x="155575" y="942086"/>
                    <a:pt x="162814" y="971169"/>
                  </a:cubicBezTo>
                  <a:cubicBezTo>
                    <a:pt x="170053" y="1000252"/>
                    <a:pt x="164719" y="986409"/>
                    <a:pt x="174371" y="995426"/>
                  </a:cubicBezTo>
                  <a:cubicBezTo>
                    <a:pt x="184023" y="1004443"/>
                    <a:pt x="201803" y="1013841"/>
                    <a:pt x="220472" y="1025017"/>
                  </a:cubicBezTo>
                  <a:cubicBezTo>
                    <a:pt x="239141" y="1036193"/>
                    <a:pt x="272796" y="1057783"/>
                    <a:pt x="286766" y="1062736"/>
                  </a:cubicBezTo>
                  <a:cubicBezTo>
                    <a:pt x="300736" y="1067689"/>
                    <a:pt x="292989" y="1074420"/>
                    <a:pt x="304038" y="1054608"/>
                  </a:cubicBezTo>
                  <a:cubicBezTo>
                    <a:pt x="315087" y="1034796"/>
                    <a:pt x="344932" y="967105"/>
                    <a:pt x="353060" y="944245"/>
                  </a:cubicBezTo>
                  <a:cubicBezTo>
                    <a:pt x="361188" y="921385"/>
                    <a:pt x="355473" y="928497"/>
                    <a:pt x="353060" y="917321"/>
                  </a:cubicBezTo>
                  <a:cubicBezTo>
                    <a:pt x="350647" y="906145"/>
                    <a:pt x="348234" y="910082"/>
                    <a:pt x="338709" y="876935"/>
                  </a:cubicBezTo>
                  <a:cubicBezTo>
                    <a:pt x="329184" y="843788"/>
                    <a:pt x="314706" y="796544"/>
                    <a:pt x="295529" y="718058"/>
                  </a:cubicBezTo>
                  <a:cubicBezTo>
                    <a:pt x="276352" y="639572"/>
                    <a:pt x="242189" y="482473"/>
                    <a:pt x="223520" y="405638"/>
                  </a:cubicBezTo>
                  <a:cubicBezTo>
                    <a:pt x="204851" y="328803"/>
                    <a:pt x="193294" y="293878"/>
                    <a:pt x="183134" y="257556"/>
                  </a:cubicBezTo>
                  <a:cubicBezTo>
                    <a:pt x="172974" y="221234"/>
                    <a:pt x="170180" y="204597"/>
                    <a:pt x="162941" y="187579"/>
                  </a:cubicBezTo>
                  <a:cubicBezTo>
                    <a:pt x="155702" y="170561"/>
                    <a:pt x="146558" y="166878"/>
                    <a:pt x="139827" y="155321"/>
                  </a:cubicBezTo>
                  <a:cubicBezTo>
                    <a:pt x="133096" y="143764"/>
                    <a:pt x="126238" y="128270"/>
                    <a:pt x="122301" y="117602"/>
                  </a:cubicBezTo>
                  <a:cubicBezTo>
                    <a:pt x="118364" y="106934"/>
                    <a:pt x="112776" y="97790"/>
                    <a:pt x="116586" y="90551"/>
                  </a:cubicBezTo>
                  <a:cubicBezTo>
                    <a:pt x="120396" y="83312"/>
                    <a:pt x="139700" y="81153"/>
                    <a:pt x="145415" y="74422"/>
                  </a:cubicBezTo>
                  <a:cubicBezTo>
                    <a:pt x="151130" y="67691"/>
                    <a:pt x="153162" y="57785"/>
                    <a:pt x="151130" y="50165"/>
                  </a:cubicBezTo>
                  <a:cubicBezTo>
                    <a:pt x="149098" y="42545"/>
                    <a:pt x="141986" y="34036"/>
                    <a:pt x="133858" y="28575"/>
                  </a:cubicBezTo>
                  <a:cubicBezTo>
                    <a:pt x="125730" y="23114"/>
                    <a:pt x="82931" y="0"/>
                    <a:pt x="61849" y="1778"/>
                  </a:cubicBezTo>
                  <a:close/>
                </a:path>
              </a:pathLst>
            </a:custGeom>
            <a:solidFill>
              <a:srgbClr val="FFFFFF"/>
            </a:solidFill>
          </p:spPr>
        </p:sp>
      </p:grpSp>
      <p:grpSp>
        <p:nvGrpSpPr>
          <p:cNvPr id="23" name="Group 23"/>
          <p:cNvGrpSpPr/>
          <p:nvPr/>
        </p:nvGrpSpPr>
        <p:grpSpPr>
          <a:xfrm>
            <a:off x="7522200" y="2417040"/>
            <a:ext cx="355860" cy="1278180"/>
            <a:chOff x="0" y="0"/>
            <a:chExt cx="474480" cy="1704240"/>
          </a:xfrm>
        </p:grpSpPr>
        <p:sp>
          <p:nvSpPr>
            <p:cNvPr id="24" name="Freeform 24"/>
            <p:cNvSpPr/>
            <p:nvPr/>
          </p:nvSpPr>
          <p:spPr>
            <a:xfrm>
              <a:off x="-2286" y="-10287"/>
              <a:ext cx="478663" cy="1724406"/>
            </a:xfrm>
            <a:custGeom>
              <a:avLst/>
              <a:gdLst/>
              <a:ahLst/>
              <a:cxnLst/>
              <a:rect l="l" t="t" r="r" b="b"/>
              <a:pathLst>
                <a:path w="478663" h="1724406">
                  <a:moveTo>
                    <a:pt x="2540" y="11811"/>
                  </a:moveTo>
                  <a:cubicBezTo>
                    <a:pt x="5080" y="0"/>
                    <a:pt x="29083" y="57912"/>
                    <a:pt x="44196" y="75565"/>
                  </a:cubicBezTo>
                  <a:cubicBezTo>
                    <a:pt x="59309" y="93218"/>
                    <a:pt x="69469" y="106299"/>
                    <a:pt x="93472" y="118110"/>
                  </a:cubicBezTo>
                  <a:cubicBezTo>
                    <a:pt x="117475" y="129921"/>
                    <a:pt x="153543" y="129286"/>
                    <a:pt x="188341" y="146431"/>
                  </a:cubicBezTo>
                  <a:cubicBezTo>
                    <a:pt x="223139" y="163576"/>
                    <a:pt x="277495" y="203708"/>
                    <a:pt x="302133" y="220853"/>
                  </a:cubicBezTo>
                  <a:cubicBezTo>
                    <a:pt x="326771" y="237998"/>
                    <a:pt x="328676" y="231521"/>
                    <a:pt x="336296" y="249174"/>
                  </a:cubicBezTo>
                  <a:cubicBezTo>
                    <a:pt x="343916" y="266827"/>
                    <a:pt x="345186" y="307086"/>
                    <a:pt x="347726" y="327152"/>
                  </a:cubicBezTo>
                  <a:cubicBezTo>
                    <a:pt x="350266" y="347218"/>
                    <a:pt x="350901" y="355473"/>
                    <a:pt x="351536" y="369697"/>
                  </a:cubicBezTo>
                  <a:cubicBezTo>
                    <a:pt x="352171" y="383921"/>
                    <a:pt x="349631" y="394462"/>
                    <a:pt x="351536" y="412242"/>
                  </a:cubicBezTo>
                  <a:cubicBezTo>
                    <a:pt x="353441" y="430022"/>
                    <a:pt x="357886" y="457708"/>
                    <a:pt x="362966" y="475996"/>
                  </a:cubicBezTo>
                  <a:cubicBezTo>
                    <a:pt x="368046" y="494284"/>
                    <a:pt x="379349" y="506730"/>
                    <a:pt x="381889" y="522097"/>
                  </a:cubicBezTo>
                  <a:cubicBezTo>
                    <a:pt x="384429" y="537464"/>
                    <a:pt x="376809" y="549275"/>
                    <a:pt x="378079" y="568198"/>
                  </a:cubicBezTo>
                  <a:cubicBezTo>
                    <a:pt x="379349" y="587121"/>
                    <a:pt x="383794" y="602996"/>
                    <a:pt x="389509" y="635508"/>
                  </a:cubicBezTo>
                  <a:cubicBezTo>
                    <a:pt x="395224" y="668020"/>
                    <a:pt x="405892" y="717042"/>
                    <a:pt x="412242" y="763016"/>
                  </a:cubicBezTo>
                  <a:cubicBezTo>
                    <a:pt x="418592" y="808990"/>
                    <a:pt x="423037" y="881126"/>
                    <a:pt x="427355" y="911860"/>
                  </a:cubicBezTo>
                  <a:cubicBezTo>
                    <a:pt x="431673" y="942594"/>
                    <a:pt x="435610" y="936625"/>
                    <a:pt x="438785" y="947293"/>
                  </a:cubicBezTo>
                  <a:cubicBezTo>
                    <a:pt x="441960" y="957961"/>
                    <a:pt x="444500" y="951992"/>
                    <a:pt x="446405" y="975614"/>
                  </a:cubicBezTo>
                  <a:cubicBezTo>
                    <a:pt x="448310" y="999236"/>
                    <a:pt x="447040" y="1043559"/>
                    <a:pt x="450215" y="1089025"/>
                  </a:cubicBezTo>
                  <a:cubicBezTo>
                    <a:pt x="453390" y="1134491"/>
                    <a:pt x="462280" y="1200658"/>
                    <a:pt x="465328" y="1248410"/>
                  </a:cubicBezTo>
                  <a:cubicBezTo>
                    <a:pt x="468376" y="1296162"/>
                    <a:pt x="467233" y="1331087"/>
                    <a:pt x="469138" y="1375918"/>
                  </a:cubicBezTo>
                  <a:cubicBezTo>
                    <a:pt x="471043" y="1420749"/>
                    <a:pt x="476758" y="1480439"/>
                    <a:pt x="476758" y="1517650"/>
                  </a:cubicBezTo>
                  <a:cubicBezTo>
                    <a:pt x="476758" y="1554861"/>
                    <a:pt x="478663" y="1587881"/>
                    <a:pt x="469138" y="1599184"/>
                  </a:cubicBezTo>
                  <a:cubicBezTo>
                    <a:pt x="459613" y="1610487"/>
                    <a:pt x="439420" y="1587373"/>
                    <a:pt x="419862" y="1584960"/>
                  </a:cubicBezTo>
                  <a:cubicBezTo>
                    <a:pt x="400304" y="1582547"/>
                    <a:pt x="366776" y="1571371"/>
                    <a:pt x="351536" y="1584960"/>
                  </a:cubicBezTo>
                  <a:cubicBezTo>
                    <a:pt x="336296" y="1598549"/>
                    <a:pt x="345821" y="1645158"/>
                    <a:pt x="328803" y="1666494"/>
                  </a:cubicBezTo>
                  <a:cubicBezTo>
                    <a:pt x="311785" y="1687830"/>
                    <a:pt x="259207" y="1724406"/>
                    <a:pt x="249174" y="1712595"/>
                  </a:cubicBezTo>
                  <a:cubicBezTo>
                    <a:pt x="239141" y="1700784"/>
                    <a:pt x="263144" y="1629918"/>
                    <a:pt x="268097" y="1595755"/>
                  </a:cubicBezTo>
                  <a:cubicBezTo>
                    <a:pt x="273050" y="1561592"/>
                    <a:pt x="282067" y="1533144"/>
                    <a:pt x="279527" y="1507236"/>
                  </a:cubicBezTo>
                  <a:cubicBezTo>
                    <a:pt x="276987" y="1481328"/>
                    <a:pt x="258064" y="1472946"/>
                    <a:pt x="252984" y="1439926"/>
                  </a:cubicBezTo>
                  <a:cubicBezTo>
                    <a:pt x="247904" y="1406906"/>
                    <a:pt x="256794" y="1353693"/>
                    <a:pt x="249174" y="1308862"/>
                  </a:cubicBezTo>
                  <a:cubicBezTo>
                    <a:pt x="241554" y="1264031"/>
                    <a:pt x="223266" y="1226185"/>
                    <a:pt x="207391" y="1170686"/>
                  </a:cubicBezTo>
                  <a:cubicBezTo>
                    <a:pt x="191516" y="1115187"/>
                    <a:pt x="168783" y="1028954"/>
                    <a:pt x="154305" y="975868"/>
                  </a:cubicBezTo>
                  <a:cubicBezTo>
                    <a:pt x="139827" y="922782"/>
                    <a:pt x="127762" y="915035"/>
                    <a:pt x="120142" y="851916"/>
                  </a:cubicBezTo>
                  <a:cubicBezTo>
                    <a:pt x="112522" y="788797"/>
                    <a:pt x="120777" y="687832"/>
                    <a:pt x="108712" y="596900"/>
                  </a:cubicBezTo>
                  <a:cubicBezTo>
                    <a:pt x="96647" y="505968"/>
                    <a:pt x="61341" y="380873"/>
                    <a:pt x="48006" y="305943"/>
                  </a:cubicBezTo>
                  <a:cubicBezTo>
                    <a:pt x="34671" y="231013"/>
                    <a:pt x="36576" y="194945"/>
                    <a:pt x="29083" y="146558"/>
                  </a:cubicBezTo>
                  <a:cubicBezTo>
                    <a:pt x="21590" y="98171"/>
                    <a:pt x="0" y="23622"/>
                    <a:pt x="2540" y="11811"/>
                  </a:cubicBezTo>
                  <a:close/>
                </a:path>
              </a:pathLst>
            </a:custGeom>
            <a:solidFill>
              <a:srgbClr val="FFFFFF"/>
            </a:solidFill>
          </p:spPr>
        </p:sp>
      </p:grpSp>
      <p:grpSp>
        <p:nvGrpSpPr>
          <p:cNvPr id="25" name="Group 25"/>
          <p:cNvGrpSpPr/>
          <p:nvPr/>
        </p:nvGrpSpPr>
        <p:grpSpPr>
          <a:xfrm>
            <a:off x="6738120" y="1811700"/>
            <a:ext cx="582120" cy="1639980"/>
            <a:chOff x="0" y="0"/>
            <a:chExt cx="776160" cy="2186640"/>
          </a:xfrm>
        </p:grpSpPr>
        <p:sp>
          <p:nvSpPr>
            <p:cNvPr id="26" name="Freeform 26"/>
            <p:cNvSpPr/>
            <p:nvPr/>
          </p:nvSpPr>
          <p:spPr>
            <a:xfrm>
              <a:off x="-2667" y="-7366"/>
              <a:ext cx="779145" cy="2195703"/>
            </a:xfrm>
            <a:custGeom>
              <a:avLst/>
              <a:gdLst/>
              <a:ahLst/>
              <a:cxnLst/>
              <a:rect l="l" t="t" r="r" b="b"/>
              <a:pathLst>
                <a:path w="779145" h="2195703">
                  <a:moveTo>
                    <a:pt x="46736" y="8382"/>
                  </a:moveTo>
                  <a:cubicBezTo>
                    <a:pt x="53721" y="16637"/>
                    <a:pt x="71374" y="93980"/>
                    <a:pt x="88392" y="111125"/>
                  </a:cubicBezTo>
                  <a:cubicBezTo>
                    <a:pt x="105410" y="128270"/>
                    <a:pt x="130683" y="114681"/>
                    <a:pt x="149098" y="111125"/>
                  </a:cubicBezTo>
                  <a:cubicBezTo>
                    <a:pt x="167513" y="107569"/>
                    <a:pt x="185166" y="99314"/>
                    <a:pt x="198374" y="89916"/>
                  </a:cubicBezTo>
                  <a:cubicBezTo>
                    <a:pt x="211582" y="80518"/>
                    <a:pt x="222377" y="62230"/>
                    <a:pt x="228727" y="54483"/>
                  </a:cubicBezTo>
                  <a:cubicBezTo>
                    <a:pt x="235077" y="46736"/>
                    <a:pt x="236347" y="41529"/>
                    <a:pt x="236347" y="43815"/>
                  </a:cubicBezTo>
                  <a:cubicBezTo>
                    <a:pt x="236347" y="46101"/>
                    <a:pt x="229997" y="52705"/>
                    <a:pt x="228727" y="68580"/>
                  </a:cubicBezTo>
                  <a:cubicBezTo>
                    <a:pt x="227457" y="84455"/>
                    <a:pt x="227457" y="117602"/>
                    <a:pt x="228727" y="139446"/>
                  </a:cubicBezTo>
                  <a:cubicBezTo>
                    <a:pt x="229997" y="161290"/>
                    <a:pt x="236347" y="173736"/>
                    <a:pt x="236347" y="199644"/>
                  </a:cubicBezTo>
                  <a:cubicBezTo>
                    <a:pt x="236347" y="225552"/>
                    <a:pt x="228092" y="267589"/>
                    <a:pt x="228727" y="295275"/>
                  </a:cubicBezTo>
                  <a:cubicBezTo>
                    <a:pt x="229362" y="322961"/>
                    <a:pt x="238887" y="341376"/>
                    <a:pt x="240157" y="366141"/>
                  </a:cubicBezTo>
                  <a:cubicBezTo>
                    <a:pt x="241427" y="390906"/>
                    <a:pt x="226314" y="412242"/>
                    <a:pt x="236347" y="444119"/>
                  </a:cubicBezTo>
                  <a:cubicBezTo>
                    <a:pt x="246380" y="475996"/>
                    <a:pt x="278003" y="522097"/>
                    <a:pt x="300863" y="557403"/>
                  </a:cubicBezTo>
                  <a:cubicBezTo>
                    <a:pt x="323723" y="592709"/>
                    <a:pt x="354584" y="633603"/>
                    <a:pt x="372872" y="656590"/>
                  </a:cubicBezTo>
                  <a:cubicBezTo>
                    <a:pt x="391160" y="679577"/>
                    <a:pt x="401955" y="694309"/>
                    <a:pt x="410845" y="695579"/>
                  </a:cubicBezTo>
                  <a:cubicBezTo>
                    <a:pt x="419735" y="696849"/>
                    <a:pt x="416560" y="669544"/>
                    <a:pt x="425958" y="663702"/>
                  </a:cubicBezTo>
                  <a:cubicBezTo>
                    <a:pt x="435356" y="657860"/>
                    <a:pt x="448056" y="657225"/>
                    <a:pt x="467614" y="660146"/>
                  </a:cubicBezTo>
                  <a:cubicBezTo>
                    <a:pt x="487172" y="663067"/>
                    <a:pt x="520065" y="670814"/>
                    <a:pt x="543433" y="681355"/>
                  </a:cubicBezTo>
                  <a:cubicBezTo>
                    <a:pt x="566801" y="691896"/>
                    <a:pt x="590169" y="712597"/>
                    <a:pt x="607949" y="723900"/>
                  </a:cubicBezTo>
                  <a:cubicBezTo>
                    <a:pt x="625729" y="735203"/>
                    <a:pt x="635762" y="742823"/>
                    <a:pt x="649605" y="748665"/>
                  </a:cubicBezTo>
                  <a:cubicBezTo>
                    <a:pt x="663448" y="754507"/>
                    <a:pt x="679323" y="761111"/>
                    <a:pt x="691261" y="759333"/>
                  </a:cubicBezTo>
                  <a:cubicBezTo>
                    <a:pt x="703199" y="757555"/>
                    <a:pt x="713359" y="746379"/>
                    <a:pt x="721614" y="738124"/>
                  </a:cubicBezTo>
                  <a:cubicBezTo>
                    <a:pt x="729869" y="729869"/>
                    <a:pt x="737362" y="703326"/>
                    <a:pt x="740537" y="709803"/>
                  </a:cubicBezTo>
                  <a:cubicBezTo>
                    <a:pt x="743712" y="716280"/>
                    <a:pt x="736727" y="755269"/>
                    <a:pt x="740537" y="777113"/>
                  </a:cubicBezTo>
                  <a:cubicBezTo>
                    <a:pt x="744347" y="798957"/>
                    <a:pt x="757555" y="821944"/>
                    <a:pt x="763270" y="840867"/>
                  </a:cubicBezTo>
                  <a:cubicBezTo>
                    <a:pt x="768985" y="859790"/>
                    <a:pt x="772160" y="874522"/>
                    <a:pt x="774700" y="890397"/>
                  </a:cubicBezTo>
                  <a:cubicBezTo>
                    <a:pt x="777240" y="906272"/>
                    <a:pt x="779145" y="915797"/>
                    <a:pt x="778510" y="936498"/>
                  </a:cubicBezTo>
                  <a:cubicBezTo>
                    <a:pt x="777875" y="957199"/>
                    <a:pt x="775335" y="983107"/>
                    <a:pt x="770890" y="1014476"/>
                  </a:cubicBezTo>
                  <a:cubicBezTo>
                    <a:pt x="766445" y="1045845"/>
                    <a:pt x="765175" y="1088263"/>
                    <a:pt x="751967" y="1124331"/>
                  </a:cubicBezTo>
                  <a:cubicBezTo>
                    <a:pt x="738759" y="1160399"/>
                    <a:pt x="710819" y="1192784"/>
                    <a:pt x="691261" y="1230630"/>
                  </a:cubicBezTo>
                  <a:cubicBezTo>
                    <a:pt x="671703" y="1268476"/>
                    <a:pt x="650240" y="1316228"/>
                    <a:pt x="634365" y="1351026"/>
                  </a:cubicBezTo>
                  <a:cubicBezTo>
                    <a:pt x="618490" y="1385824"/>
                    <a:pt x="609092" y="1393571"/>
                    <a:pt x="596392" y="1439545"/>
                  </a:cubicBezTo>
                  <a:cubicBezTo>
                    <a:pt x="583692" y="1485519"/>
                    <a:pt x="566674" y="1565275"/>
                    <a:pt x="558419" y="1627251"/>
                  </a:cubicBezTo>
                  <a:cubicBezTo>
                    <a:pt x="550164" y="1689227"/>
                    <a:pt x="549529" y="1742313"/>
                    <a:pt x="546989" y="1811401"/>
                  </a:cubicBezTo>
                  <a:cubicBezTo>
                    <a:pt x="544449" y="1880489"/>
                    <a:pt x="548894" y="1982597"/>
                    <a:pt x="543179" y="2041652"/>
                  </a:cubicBezTo>
                  <a:cubicBezTo>
                    <a:pt x="537464" y="2100707"/>
                    <a:pt x="521716" y="2140204"/>
                    <a:pt x="512826" y="2165604"/>
                  </a:cubicBezTo>
                  <a:cubicBezTo>
                    <a:pt x="503936" y="2191004"/>
                    <a:pt x="505206" y="2192147"/>
                    <a:pt x="490093" y="2193925"/>
                  </a:cubicBezTo>
                  <a:cubicBezTo>
                    <a:pt x="474980" y="2195703"/>
                    <a:pt x="437642" y="2188083"/>
                    <a:pt x="421894" y="2176272"/>
                  </a:cubicBezTo>
                  <a:cubicBezTo>
                    <a:pt x="406146" y="2164461"/>
                    <a:pt x="402971" y="2156206"/>
                    <a:pt x="395351" y="2123186"/>
                  </a:cubicBezTo>
                  <a:cubicBezTo>
                    <a:pt x="387731" y="2090166"/>
                    <a:pt x="381508" y="2029333"/>
                    <a:pt x="376428" y="1978025"/>
                  </a:cubicBezTo>
                  <a:cubicBezTo>
                    <a:pt x="371348" y="1926717"/>
                    <a:pt x="367538" y="1861185"/>
                    <a:pt x="364998" y="1815084"/>
                  </a:cubicBezTo>
                  <a:cubicBezTo>
                    <a:pt x="362458" y="1768983"/>
                    <a:pt x="361188" y="1725295"/>
                    <a:pt x="361188" y="1701800"/>
                  </a:cubicBezTo>
                  <a:cubicBezTo>
                    <a:pt x="361188" y="1678305"/>
                    <a:pt x="366903" y="1679321"/>
                    <a:pt x="364998" y="1673479"/>
                  </a:cubicBezTo>
                  <a:cubicBezTo>
                    <a:pt x="363093" y="1667637"/>
                    <a:pt x="349885" y="1678178"/>
                    <a:pt x="349885" y="1666367"/>
                  </a:cubicBezTo>
                  <a:cubicBezTo>
                    <a:pt x="349885" y="1654556"/>
                    <a:pt x="360680" y="1625092"/>
                    <a:pt x="364998" y="1602613"/>
                  </a:cubicBezTo>
                  <a:cubicBezTo>
                    <a:pt x="369316" y="1580134"/>
                    <a:pt x="373888" y="1560068"/>
                    <a:pt x="376428" y="1531747"/>
                  </a:cubicBezTo>
                  <a:cubicBezTo>
                    <a:pt x="378968" y="1503426"/>
                    <a:pt x="380238" y="1463294"/>
                    <a:pt x="380238" y="1432560"/>
                  </a:cubicBezTo>
                  <a:cubicBezTo>
                    <a:pt x="380238" y="1401826"/>
                    <a:pt x="378968" y="1384173"/>
                    <a:pt x="376428" y="1347597"/>
                  </a:cubicBezTo>
                  <a:cubicBezTo>
                    <a:pt x="373888" y="1311021"/>
                    <a:pt x="371983" y="1247775"/>
                    <a:pt x="364998" y="1212977"/>
                  </a:cubicBezTo>
                  <a:cubicBezTo>
                    <a:pt x="358013" y="1178179"/>
                    <a:pt x="343535" y="1169924"/>
                    <a:pt x="334645" y="1138555"/>
                  </a:cubicBezTo>
                  <a:cubicBezTo>
                    <a:pt x="325755" y="1107186"/>
                    <a:pt x="321310" y="1054100"/>
                    <a:pt x="311912" y="1025271"/>
                  </a:cubicBezTo>
                  <a:cubicBezTo>
                    <a:pt x="302514" y="996442"/>
                    <a:pt x="300482" y="991616"/>
                    <a:pt x="277749" y="965073"/>
                  </a:cubicBezTo>
                  <a:cubicBezTo>
                    <a:pt x="255016" y="938530"/>
                    <a:pt x="198120" y="894842"/>
                    <a:pt x="175387" y="865886"/>
                  </a:cubicBezTo>
                  <a:cubicBezTo>
                    <a:pt x="152654" y="836930"/>
                    <a:pt x="158369" y="825119"/>
                    <a:pt x="141224" y="791464"/>
                  </a:cubicBezTo>
                  <a:cubicBezTo>
                    <a:pt x="124079" y="757809"/>
                    <a:pt x="73279" y="663702"/>
                    <a:pt x="73279" y="663702"/>
                  </a:cubicBezTo>
                  <a:cubicBezTo>
                    <a:pt x="58166" y="635381"/>
                    <a:pt x="57531" y="636016"/>
                    <a:pt x="50546" y="621157"/>
                  </a:cubicBezTo>
                  <a:cubicBezTo>
                    <a:pt x="43561" y="606298"/>
                    <a:pt x="37338" y="605790"/>
                    <a:pt x="31623" y="575056"/>
                  </a:cubicBezTo>
                  <a:cubicBezTo>
                    <a:pt x="25908" y="544322"/>
                    <a:pt x="20193" y="476504"/>
                    <a:pt x="16510" y="436880"/>
                  </a:cubicBezTo>
                  <a:cubicBezTo>
                    <a:pt x="12827" y="397256"/>
                    <a:pt x="10795" y="370713"/>
                    <a:pt x="8890" y="337693"/>
                  </a:cubicBezTo>
                  <a:cubicBezTo>
                    <a:pt x="6985" y="304673"/>
                    <a:pt x="5715" y="256794"/>
                    <a:pt x="5080" y="238506"/>
                  </a:cubicBezTo>
                  <a:cubicBezTo>
                    <a:pt x="4445" y="220218"/>
                    <a:pt x="0" y="247396"/>
                    <a:pt x="5080" y="227838"/>
                  </a:cubicBezTo>
                  <a:cubicBezTo>
                    <a:pt x="10160" y="208280"/>
                    <a:pt x="28448" y="149352"/>
                    <a:pt x="35433" y="121539"/>
                  </a:cubicBezTo>
                  <a:cubicBezTo>
                    <a:pt x="42418" y="93726"/>
                    <a:pt x="44323" y="79629"/>
                    <a:pt x="46863" y="61341"/>
                  </a:cubicBezTo>
                  <a:cubicBezTo>
                    <a:pt x="49403" y="43053"/>
                    <a:pt x="39878" y="0"/>
                    <a:pt x="46863" y="8255"/>
                  </a:cubicBezTo>
                  <a:close/>
                </a:path>
              </a:pathLst>
            </a:custGeom>
            <a:solidFill>
              <a:srgbClr val="FFFFFF"/>
            </a:solidFill>
          </p:spPr>
        </p:sp>
      </p:grpSp>
      <p:grpSp>
        <p:nvGrpSpPr>
          <p:cNvPr id="27" name="Group 27"/>
          <p:cNvGrpSpPr/>
          <p:nvPr/>
        </p:nvGrpSpPr>
        <p:grpSpPr>
          <a:xfrm>
            <a:off x="7736040" y="3560220"/>
            <a:ext cx="133380" cy="66960"/>
            <a:chOff x="0" y="0"/>
            <a:chExt cx="177840" cy="89280"/>
          </a:xfrm>
        </p:grpSpPr>
        <p:sp>
          <p:nvSpPr>
            <p:cNvPr id="28" name="Freeform 28"/>
            <p:cNvSpPr/>
            <p:nvPr/>
          </p:nvSpPr>
          <p:spPr>
            <a:xfrm>
              <a:off x="-2667" y="-2921"/>
              <a:ext cx="188722" cy="99822"/>
            </a:xfrm>
            <a:custGeom>
              <a:avLst/>
              <a:gdLst/>
              <a:ahLst/>
              <a:cxnLst/>
              <a:rect l="l" t="t" r="r" b="b"/>
              <a:pathLst>
                <a:path w="188722" h="99822">
                  <a:moveTo>
                    <a:pt x="169545" y="13335"/>
                  </a:moveTo>
                  <a:cubicBezTo>
                    <a:pt x="188722" y="26797"/>
                    <a:pt x="177546" y="78994"/>
                    <a:pt x="174371" y="89408"/>
                  </a:cubicBezTo>
                  <a:cubicBezTo>
                    <a:pt x="171196" y="99822"/>
                    <a:pt x="162306" y="78232"/>
                    <a:pt x="150368" y="75946"/>
                  </a:cubicBezTo>
                  <a:cubicBezTo>
                    <a:pt x="138430" y="73660"/>
                    <a:pt x="119126" y="75184"/>
                    <a:pt x="102362" y="75946"/>
                  </a:cubicBezTo>
                  <a:cubicBezTo>
                    <a:pt x="85598" y="76708"/>
                    <a:pt x="65532" y="78232"/>
                    <a:pt x="49530" y="80391"/>
                  </a:cubicBezTo>
                  <a:cubicBezTo>
                    <a:pt x="33528" y="82550"/>
                    <a:pt x="12700" y="94615"/>
                    <a:pt x="6350" y="89281"/>
                  </a:cubicBezTo>
                  <a:cubicBezTo>
                    <a:pt x="0" y="83947"/>
                    <a:pt x="2286" y="62484"/>
                    <a:pt x="11176" y="49022"/>
                  </a:cubicBezTo>
                  <a:cubicBezTo>
                    <a:pt x="20066" y="35560"/>
                    <a:pt x="39878" y="17018"/>
                    <a:pt x="59055" y="8890"/>
                  </a:cubicBezTo>
                  <a:cubicBezTo>
                    <a:pt x="78232" y="762"/>
                    <a:pt x="150241" y="0"/>
                    <a:pt x="169545" y="13335"/>
                  </a:cubicBezTo>
                  <a:close/>
                </a:path>
              </a:pathLst>
            </a:custGeom>
            <a:solidFill>
              <a:srgbClr val="FFFFFF"/>
            </a:solidFill>
          </p:spPr>
        </p:sp>
      </p:grpSp>
      <p:grpSp>
        <p:nvGrpSpPr>
          <p:cNvPr id="29" name="Group 29"/>
          <p:cNvGrpSpPr/>
          <p:nvPr/>
        </p:nvGrpSpPr>
        <p:grpSpPr>
          <a:xfrm>
            <a:off x="6774300" y="1787940"/>
            <a:ext cx="142020" cy="167400"/>
            <a:chOff x="0" y="0"/>
            <a:chExt cx="189360" cy="223200"/>
          </a:xfrm>
        </p:grpSpPr>
        <p:sp>
          <p:nvSpPr>
            <p:cNvPr id="30" name="Freeform 30"/>
            <p:cNvSpPr/>
            <p:nvPr/>
          </p:nvSpPr>
          <p:spPr>
            <a:xfrm>
              <a:off x="-2286" y="-7747"/>
              <a:ext cx="197612" cy="241681"/>
            </a:xfrm>
            <a:custGeom>
              <a:avLst/>
              <a:gdLst/>
              <a:ahLst/>
              <a:cxnLst/>
              <a:rect l="l" t="t" r="r" b="b"/>
              <a:pathLst>
                <a:path w="197612" h="241681">
                  <a:moveTo>
                    <a:pt x="187960" y="128778"/>
                  </a:moveTo>
                  <a:cubicBezTo>
                    <a:pt x="197612" y="107061"/>
                    <a:pt x="185547" y="93599"/>
                    <a:pt x="183134" y="79375"/>
                  </a:cubicBezTo>
                  <a:cubicBezTo>
                    <a:pt x="180721" y="65151"/>
                    <a:pt x="179197" y="53975"/>
                    <a:pt x="173482" y="43434"/>
                  </a:cubicBezTo>
                  <a:cubicBezTo>
                    <a:pt x="167767" y="32893"/>
                    <a:pt x="153543" y="14986"/>
                    <a:pt x="149606" y="16510"/>
                  </a:cubicBezTo>
                  <a:cubicBezTo>
                    <a:pt x="145669" y="18034"/>
                    <a:pt x="156845" y="44196"/>
                    <a:pt x="149606" y="52451"/>
                  </a:cubicBezTo>
                  <a:cubicBezTo>
                    <a:pt x="142367" y="60706"/>
                    <a:pt x="120777" y="63627"/>
                    <a:pt x="106426" y="65913"/>
                  </a:cubicBezTo>
                  <a:cubicBezTo>
                    <a:pt x="92075" y="68199"/>
                    <a:pt x="76835" y="72644"/>
                    <a:pt x="63246" y="65913"/>
                  </a:cubicBezTo>
                  <a:cubicBezTo>
                    <a:pt x="49657" y="59182"/>
                    <a:pt x="34417" y="34417"/>
                    <a:pt x="24892" y="25400"/>
                  </a:cubicBezTo>
                  <a:cubicBezTo>
                    <a:pt x="15367" y="16383"/>
                    <a:pt x="8890" y="0"/>
                    <a:pt x="5588" y="11938"/>
                  </a:cubicBezTo>
                  <a:cubicBezTo>
                    <a:pt x="2286" y="23876"/>
                    <a:pt x="0" y="62103"/>
                    <a:pt x="5588" y="97282"/>
                  </a:cubicBezTo>
                  <a:cubicBezTo>
                    <a:pt x="11176" y="132461"/>
                    <a:pt x="19177" y="204343"/>
                    <a:pt x="39116" y="223012"/>
                  </a:cubicBezTo>
                  <a:cubicBezTo>
                    <a:pt x="59055" y="241681"/>
                    <a:pt x="103124" y="223012"/>
                    <a:pt x="125476" y="209550"/>
                  </a:cubicBezTo>
                  <a:cubicBezTo>
                    <a:pt x="147828" y="196088"/>
                    <a:pt x="178308" y="150368"/>
                    <a:pt x="187833" y="128651"/>
                  </a:cubicBezTo>
                  <a:close/>
                </a:path>
              </a:pathLst>
            </a:custGeom>
            <a:solidFill>
              <a:srgbClr val="FFFFFF"/>
            </a:solidFill>
          </p:spPr>
        </p:sp>
      </p:grpSp>
      <p:grpSp>
        <p:nvGrpSpPr>
          <p:cNvPr id="31" name="Group 31"/>
          <p:cNvGrpSpPr/>
          <p:nvPr/>
        </p:nvGrpSpPr>
        <p:grpSpPr>
          <a:xfrm>
            <a:off x="8587620" y="1887840"/>
            <a:ext cx="1071360" cy="3419280"/>
            <a:chOff x="0" y="0"/>
            <a:chExt cx="1428480" cy="4559040"/>
          </a:xfrm>
        </p:grpSpPr>
        <p:sp>
          <p:nvSpPr>
            <p:cNvPr id="32" name="Freeform 32"/>
            <p:cNvSpPr/>
            <p:nvPr/>
          </p:nvSpPr>
          <p:spPr>
            <a:xfrm>
              <a:off x="-16637" y="-762"/>
              <a:ext cx="1452245" cy="4565142"/>
            </a:xfrm>
            <a:custGeom>
              <a:avLst/>
              <a:gdLst/>
              <a:ahLst/>
              <a:cxnLst/>
              <a:rect l="l" t="t" r="r" b="b"/>
              <a:pathLst>
                <a:path w="1452245" h="4565142">
                  <a:moveTo>
                    <a:pt x="651256" y="1016"/>
                  </a:moveTo>
                  <a:cubicBezTo>
                    <a:pt x="672211" y="0"/>
                    <a:pt x="690626" y="1524"/>
                    <a:pt x="708787" y="4318"/>
                  </a:cubicBezTo>
                  <a:cubicBezTo>
                    <a:pt x="710057" y="4064"/>
                    <a:pt x="711454" y="4191"/>
                    <a:pt x="712724" y="4191"/>
                  </a:cubicBezTo>
                  <a:cubicBezTo>
                    <a:pt x="812419" y="12192"/>
                    <a:pt x="824484" y="58039"/>
                    <a:pt x="886333" y="85979"/>
                  </a:cubicBezTo>
                  <a:lnTo>
                    <a:pt x="954024" y="201041"/>
                  </a:lnTo>
                  <a:cubicBezTo>
                    <a:pt x="953643" y="268351"/>
                    <a:pt x="965200" y="331597"/>
                    <a:pt x="950849" y="394970"/>
                  </a:cubicBezTo>
                  <a:cubicBezTo>
                    <a:pt x="907923" y="469265"/>
                    <a:pt x="835025" y="521970"/>
                    <a:pt x="840359" y="587502"/>
                  </a:cubicBezTo>
                  <a:lnTo>
                    <a:pt x="849249" y="619506"/>
                  </a:lnTo>
                  <a:cubicBezTo>
                    <a:pt x="852170" y="644271"/>
                    <a:pt x="880745" y="671957"/>
                    <a:pt x="889762" y="695833"/>
                  </a:cubicBezTo>
                  <a:cubicBezTo>
                    <a:pt x="915797" y="773811"/>
                    <a:pt x="1145540" y="828040"/>
                    <a:pt x="1303147" y="870712"/>
                  </a:cubicBezTo>
                  <a:cubicBezTo>
                    <a:pt x="1342517" y="876808"/>
                    <a:pt x="1330325" y="941705"/>
                    <a:pt x="1346200" y="1004062"/>
                  </a:cubicBezTo>
                  <a:cubicBezTo>
                    <a:pt x="1357884" y="1043559"/>
                    <a:pt x="1369949" y="1054354"/>
                    <a:pt x="1366139" y="1105154"/>
                  </a:cubicBezTo>
                  <a:cubicBezTo>
                    <a:pt x="1392936" y="1158240"/>
                    <a:pt x="1409827" y="1198245"/>
                    <a:pt x="1391666" y="1280668"/>
                  </a:cubicBezTo>
                  <a:cubicBezTo>
                    <a:pt x="1391285" y="1326642"/>
                    <a:pt x="1402588" y="1321054"/>
                    <a:pt x="1418590" y="1418717"/>
                  </a:cubicBezTo>
                  <a:cubicBezTo>
                    <a:pt x="1452245" y="1512316"/>
                    <a:pt x="1452245" y="1642237"/>
                    <a:pt x="1427099" y="1694434"/>
                  </a:cubicBezTo>
                  <a:cubicBezTo>
                    <a:pt x="1430147" y="1767713"/>
                    <a:pt x="1448562" y="1747520"/>
                    <a:pt x="1437005" y="1842389"/>
                  </a:cubicBezTo>
                  <a:cubicBezTo>
                    <a:pt x="1430782" y="1911604"/>
                    <a:pt x="1417320" y="2024634"/>
                    <a:pt x="1391920" y="2084197"/>
                  </a:cubicBezTo>
                  <a:cubicBezTo>
                    <a:pt x="1401699" y="2146173"/>
                    <a:pt x="1403604" y="2188083"/>
                    <a:pt x="1369314" y="2228342"/>
                  </a:cubicBezTo>
                  <a:cubicBezTo>
                    <a:pt x="1350264" y="2270252"/>
                    <a:pt x="1314704" y="2281682"/>
                    <a:pt x="1312164" y="2354199"/>
                  </a:cubicBezTo>
                  <a:cubicBezTo>
                    <a:pt x="1296670" y="2377567"/>
                    <a:pt x="1300099" y="2396236"/>
                    <a:pt x="1270508" y="2450084"/>
                  </a:cubicBezTo>
                  <a:cubicBezTo>
                    <a:pt x="1257935" y="2496312"/>
                    <a:pt x="1238377" y="2532380"/>
                    <a:pt x="1255776" y="2633599"/>
                  </a:cubicBezTo>
                  <a:cubicBezTo>
                    <a:pt x="1259078" y="2699639"/>
                    <a:pt x="1265555" y="2866517"/>
                    <a:pt x="1268984" y="2989326"/>
                  </a:cubicBezTo>
                  <a:cubicBezTo>
                    <a:pt x="1272159" y="3131947"/>
                    <a:pt x="1268349" y="3293364"/>
                    <a:pt x="1271651" y="3419475"/>
                  </a:cubicBezTo>
                  <a:cubicBezTo>
                    <a:pt x="1286764" y="3529838"/>
                    <a:pt x="1313688" y="3642614"/>
                    <a:pt x="1317117" y="3750564"/>
                  </a:cubicBezTo>
                  <a:lnTo>
                    <a:pt x="1293114" y="3993134"/>
                  </a:lnTo>
                  <a:cubicBezTo>
                    <a:pt x="1322324" y="4041013"/>
                    <a:pt x="1346962" y="4077208"/>
                    <a:pt x="1343279" y="4127500"/>
                  </a:cubicBezTo>
                  <a:cubicBezTo>
                    <a:pt x="1340866" y="4202557"/>
                    <a:pt x="1296162" y="4249293"/>
                    <a:pt x="1307846" y="4310253"/>
                  </a:cubicBezTo>
                  <a:cubicBezTo>
                    <a:pt x="1334262" y="4366895"/>
                    <a:pt x="1365377" y="4470400"/>
                    <a:pt x="1394079" y="4550410"/>
                  </a:cubicBezTo>
                  <a:lnTo>
                    <a:pt x="1104519" y="4525772"/>
                  </a:lnTo>
                  <a:lnTo>
                    <a:pt x="1061466" y="4371848"/>
                  </a:lnTo>
                  <a:cubicBezTo>
                    <a:pt x="1036447" y="4258437"/>
                    <a:pt x="978535" y="4123944"/>
                    <a:pt x="986409" y="4031615"/>
                  </a:cubicBezTo>
                  <a:cubicBezTo>
                    <a:pt x="939800" y="3993896"/>
                    <a:pt x="932815" y="3930904"/>
                    <a:pt x="929513" y="3847465"/>
                  </a:cubicBezTo>
                  <a:cubicBezTo>
                    <a:pt x="933196" y="3752342"/>
                    <a:pt x="950976" y="3641852"/>
                    <a:pt x="942975" y="3576066"/>
                  </a:cubicBezTo>
                  <a:cubicBezTo>
                    <a:pt x="862965" y="3261995"/>
                    <a:pt x="801624" y="2961894"/>
                    <a:pt x="747395" y="2610231"/>
                  </a:cubicBezTo>
                  <a:cubicBezTo>
                    <a:pt x="669417" y="2890012"/>
                    <a:pt x="621792" y="3378835"/>
                    <a:pt x="611886" y="3435604"/>
                  </a:cubicBezTo>
                  <a:cubicBezTo>
                    <a:pt x="602488" y="3493135"/>
                    <a:pt x="590804" y="3541395"/>
                    <a:pt x="583692" y="3608324"/>
                  </a:cubicBezTo>
                  <a:cubicBezTo>
                    <a:pt x="593852" y="3805936"/>
                    <a:pt x="571246" y="4130294"/>
                    <a:pt x="543814" y="4210431"/>
                  </a:cubicBezTo>
                  <a:cubicBezTo>
                    <a:pt x="555879" y="4258183"/>
                    <a:pt x="539750" y="4277868"/>
                    <a:pt x="507111" y="4316349"/>
                  </a:cubicBezTo>
                  <a:cubicBezTo>
                    <a:pt x="499491" y="4348353"/>
                    <a:pt x="531749" y="4396740"/>
                    <a:pt x="481838" y="4421632"/>
                  </a:cubicBezTo>
                  <a:cubicBezTo>
                    <a:pt x="397256" y="4496181"/>
                    <a:pt x="305689" y="4549775"/>
                    <a:pt x="230505" y="4558538"/>
                  </a:cubicBezTo>
                  <a:cubicBezTo>
                    <a:pt x="155956" y="4565142"/>
                    <a:pt x="128397" y="4545838"/>
                    <a:pt x="117348" y="4467987"/>
                  </a:cubicBezTo>
                  <a:cubicBezTo>
                    <a:pt x="105918" y="4353560"/>
                    <a:pt x="270637" y="4335399"/>
                    <a:pt x="252222" y="4169410"/>
                  </a:cubicBezTo>
                  <a:cubicBezTo>
                    <a:pt x="247142" y="4083177"/>
                    <a:pt x="227965" y="4039235"/>
                    <a:pt x="239268" y="3953129"/>
                  </a:cubicBezTo>
                  <a:cubicBezTo>
                    <a:pt x="241681" y="3949065"/>
                    <a:pt x="276860" y="3759581"/>
                    <a:pt x="279273" y="3755517"/>
                  </a:cubicBezTo>
                  <a:cubicBezTo>
                    <a:pt x="276479" y="3624961"/>
                    <a:pt x="259461" y="3574161"/>
                    <a:pt x="291846" y="3431794"/>
                  </a:cubicBezTo>
                  <a:lnTo>
                    <a:pt x="273431" y="3083941"/>
                  </a:lnTo>
                  <a:cubicBezTo>
                    <a:pt x="257556" y="2886583"/>
                    <a:pt x="234696" y="2658745"/>
                    <a:pt x="249047" y="2503043"/>
                  </a:cubicBezTo>
                  <a:cubicBezTo>
                    <a:pt x="243332" y="2436495"/>
                    <a:pt x="144399" y="2295906"/>
                    <a:pt x="88392" y="2179066"/>
                  </a:cubicBezTo>
                  <a:cubicBezTo>
                    <a:pt x="62738" y="2102104"/>
                    <a:pt x="84328" y="1953768"/>
                    <a:pt x="33020" y="1883410"/>
                  </a:cubicBezTo>
                  <a:cubicBezTo>
                    <a:pt x="0" y="1799590"/>
                    <a:pt x="25273" y="1656334"/>
                    <a:pt x="40005" y="1563751"/>
                  </a:cubicBezTo>
                  <a:cubicBezTo>
                    <a:pt x="53594" y="1479296"/>
                    <a:pt x="37846" y="1437767"/>
                    <a:pt x="23368" y="1370457"/>
                  </a:cubicBezTo>
                  <a:cubicBezTo>
                    <a:pt x="15113" y="1343533"/>
                    <a:pt x="47879" y="1237615"/>
                    <a:pt x="58801" y="1164209"/>
                  </a:cubicBezTo>
                  <a:cubicBezTo>
                    <a:pt x="67310" y="1076071"/>
                    <a:pt x="85471" y="954151"/>
                    <a:pt x="100711" y="939927"/>
                  </a:cubicBezTo>
                  <a:cubicBezTo>
                    <a:pt x="217932" y="883031"/>
                    <a:pt x="343789" y="866013"/>
                    <a:pt x="472821" y="757428"/>
                  </a:cubicBezTo>
                  <a:lnTo>
                    <a:pt x="520319" y="720344"/>
                  </a:lnTo>
                  <a:cubicBezTo>
                    <a:pt x="525145" y="673354"/>
                    <a:pt x="539496" y="628777"/>
                    <a:pt x="544195" y="581914"/>
                  </a:cubicBezTo>
                  <a:cubicBezTo>
                    <a:pt x="541401" y="575818"/>
                    <a:pt x="553593" y="560197"/>
                    <a:pt x="551942" y="554482"/>
                  </a:cubicBezTo>
                  <a:cubicBezTo>
                    <a:pt x="538607" y="504444"/>
                    <a:pt x="481457" y="475488"/>
                    <a:pt x="447421" y="424434"/>
                  </a:cubicBezTo>
                  <a:cubicBezTo>
                    <a:pt x="443484" y="411607"/>
                    <a:pt x="440944" y="390398"/>
                    <a:pt x="439801" y="365125"/>
                  </a:cubicBezTo>
                  <a:cubicBezTo>
                    <a:pt x="422656" y="317373"/>
                    <a:pt x="409448" y="263779"/>
                    <a:pt x="420370" y="215265"/>
                  </a:cubicBezTo>
                  <a:cubicBezTo>
                    <a:pt x="416941" y="122555"/>
                    <a:pt x="460502" y="90297"/>
                    <a:pt x="544195" y="23368"/>
                  </a:cubicBezTo>
                  <a:cubicBezTo>
                    <a:pt x="588645" y="8509"/>
                    <a:pt x="622300" y="2413"/>
                    <a:pt x="651256" y="1016"/>
                  </a:cubicBezTo>
                  <a:close/>
                </a:path>
              </a:pathLst>
            </a:custGeom>
            <a:solidFill>
              <a:srgbClr val="FFFFFF">
                <a:alpha val="43922"/>
              </a:srgbClr>
            </a:solidFill>
          </p:spPr>
        </p:sp>
      </p:grpSp>
      <p:grpSp>
        <p:nvGrpSpPr>
          <p:cNvPr id="33" name="Group 33"/>
          <p:cNvGrpSpPr/>
          <p:nvPr/>
        </p:nvGrpSpPr>
        <p:grpSpPr>
          <a:xfrm>
            <a:off x="5849280" y="1842480"/>
            <a:ext cx="1075140" cy="3426300"/>
            <a:chOff x="0" y="0"/>
            <a:chExt cx="1433520" cy="4568400"/>
          </a:xfrm>
        </p:grpSpPr>
        <p:sp>
          <p:nvSpPr>
            <p:cNvPr id="34" name="Freeform 34"/>
            <p:cNvSpPr/>
            <p:nvPr/>
          </p:nvSpPr>
          <p:spPr>
            <a:xfrm>
              <a:off x="-10668" y="-4699"/>
              <a:ext cx="1467739" cy="4587240"/>
            </a:xfrm>
            <a:custGeom>
              <a:avLst/>
              <a:gdLst/>
              <a:ahLst/>
              <a:cxnLst/>
              <a:rect l="l" t="t" r="r" b="b"/>
              <a:pathLst>
                <a:path w="1467739" h="4587240">
                  <a:moveTo>
                    <a:pt x="747522" y="5080"/>
                  </a:moveTo>
                  <a:cubicBezTo>
                    <a:pt x="838835" y="12446"/>
                    <a:pt x="849884" y="54483"/>
                    <a:pt x="906526" y="80010"/>
                  </a:cubicBezTo>
                  <a:lnTo>
                    <a:pt x="968502" y="185420"/>
                  </a:lnTo>
                  <a:cubicBezTo>
                    <a:pt x="968121" y="247015"/>
                    <a:pt x="978662" y="305054"/>
                    <a:pt x="965581" y="362966"/>
                  </a:cubicBezTo>
                  <a:cubicBezTo>
                    <a:pt x="913130" y="419989"/>
                    <a:pt x="898906" y="498983"/>
                    <a:pt x="877570" y="563372"/>
                  </a:cubicBezTo>
                  <a:cubicBezTo>
                    <a:pt x="899541" y="593598"/>
                    <a:pt x="905002" y="634746"/>
                    <a:pt x="947039" y="653923"/>
                  </a:cubicBezTo>
                  <a:cubicBezTo>
                    <a:pt x="1082421" y="707898"/>
                    <a:pt x="1247394" y="690245"/>
                    <a:pt x="1347597" y="797560"/>
                  </a:cubicBezTo>
                  <a:cubicBezTo>
                    <a:pt x="1370203" y="831342"/>
                    <a:pt x="1467739" y="1255522"/>
                    <a:pt x="1439291" y="1449959"/>
                  </a:cubicBezTo>
                  <a:cubicBezTo>
                    <a:pt x="1397000" y="1678305"/>
                    <a:pt x="1318260" y="1649984"/>
                    <a:pt x="1180973" y="1736217"/>
                  </a:cubicBezTo>
                  <a:cubicBezTo>
                    <a:pt x="1205103" y="1895856"/>
                    <a:pt x="1251077" y="2281301"/>
                    <a:pt x="1258824" y="2409952"/>
                  </a:cubicBezTo>
                  <a:cubicBezTo>
                    <a:pt x="1252474" y="2479294"/>
                    <a:pt x="1158748" y="2455291"/>
                    <a:pt x="1173099" y="2517521"/>
                  </a:cubicBezTo>
                  <a:cubicBezTo>
                    <a:pt x="1211834" y="2638933"/>
                    <a:pt x="1131443" y="2640203"/>
                    <a:pt x="1136650" y="2672588"/>
                  </a:cubicBezTo>
                  <a:cubicBezTo>
                    <a:pt x="1161542" y="2816479"/>
                    <a:pt x="1090549" y="2887599"/>
                    <a:pt x="1097915" y="2925826"/>
                  </a:cubicBezTo>
                  <a:cubicBezTo>
                    <a:pt x="1128014" y="2988945"/>
                    <a:pt x="1079500" y="3017901"/>
                    <a:pt x="1092454" y="3029839"/>
                  </a:cubicBezTo>
                  <a:cubicBezTo>
                    <a:pt x="1129411" y="3076575"/>
                    <a:pt x="1074547" y="3131566"/>
                    <a:pt x="1101217" y="3148203"/>
                  </a:cubicBezTo>
                  <a:cubicBezTo>
                    <a:pt x="1137158" y="3175254"/>
                    <a:pt x="1104900" y="3213481"/>
                    <a:pt x="1121283" y="3240405"/>
                  </a:cubicBezTo>
                  <a:cubicBezTo>
                    <a:pt x="1199388" y="3415792"/>
                    <a:pt x="1209929" y="3724529"/>
                    <a:pt x="1169289" y="3890772"/>
                  </a:cubicBezTo>
                  <a:cubicBezTo>
                    <a:pt x="1153668" y="3951351"/>
                    <a:pt x="1205230" y="4112133"/>
                    <a:pt x="1191260" y="4175760"/>
                  </a:cubicBezTo>
                  <a:cubicBezTo>
                    <a:pt x="1168400" y="4236593"/>
                    <a:pt x="1168146" y="4265930"/>
                    <a:pt x="1145794" y="4316984"/>
                  </a:cubicBezTo>
                  <a:cubicBezTo>
                    <a:pt x="1135253" y="4347083"/>
                    <a:pt x="1191260" y="4400804"/>
                    <a:pt x="1185291" y="4432554"/>
                  </a:cubicBezTo>
                  <a:cubicBezTo>
                    <a:pt x="1164209" y="4510913"/>
                    <a:pt x="1080897" y="4537075"/>
                    <a:pt x="993648" y="4567301"/>
                  </a:cubicBezTo>
                  <a:cubicBezTo>
                    <a:pt x="812673" y="4587240"/>
                    <a:pt x="732155" y="4550791"/>
                    <a:pt x="799465" y="4499229"/>
                  </a:cubicBezTo>
                  <a:cubicBezTo>
                    <a:pt x="885825" y="4426585"/>
                    <a:pt x="896747" y="4415282"/>
                    <a:pt x="962787" y="4335653"/>
                  </a:cubicBezTo>
                  <a:cubicBezTo>
                    <a:pt x="971804" y="4292600"/>
                    <a:pt x="966724" y="4224020"/>
                    <a:pt x="935101" y="4160139"/>
                  </a:cubicBezTo>
                  <a:cubicBezTo>
                    <a:pt x="919607" y="4091051"/>
                    <a:pt x="957580" y="3984879"/>
                    <a:pt x="944118" y="3951478"/>
                  </a:cubicBezTo>
                  <a:cubicBezTo>
                    <a:pt x="904113" y="3828542"/>
                    <a:pt x="856615" y="3581654"/>
                    <a:pt x="869696" y="3469767"/>
                  </a:cubicBezTo>
                  <a:cubicBezTo>
                    <a:pt x="875538" y="3438271"/>
                    <a:pt x="832104" y="3424174"/>
                    <a:pt x="838327" y="3400806"/>
                  </a:cubicBezTo>
                  <a:cubicBezTo>
                    <a:pt x="848487" y="3379089"/>
                    <a:pt x="853059" y="3370072"/>
                    <a:pt x="843026" y="3355721"/>
                  </a:cubicBezTo>
                  <a:cubicBezTo>
                    <a:pt x="837057" y="3329559"/>
                    <a:pt x="812546" y="3328035"/>
                    <a:pt x="796798" y="3294380"/>
                  </a:cubicBezTo>
                  <a:cubicBezTo>
                    <a:pt x="789686" y="3261360"/>
                    <a:pt x="811784" y="3239516"/>
                    <a:pt x="795528" y="3203956"/>
                  </a:cubicBezTo>
                  <a:cubicBezTo>
                    <a:pt x="710819" y="2954147"/>
                    <a:pt x="701167" y="2688209"/>
                    <a:pt x="653034" y="2684907"/>
                  </a:cubicBezTo>
                  <a:cubicBezTo>
                    <a:pt x="578993" y="2678938"/>
                    <a:pt x="618363" y="2863215"/>
                    <a:pt x="565658" y="2944241"/>
                  </a:cubicBezTo>
                  <a:cubicBezTo>
                    <a:pt x="542925" y="2975229"/>
                    <a:pt x="591185" y="3041396"/>
                    <a:pt x="562991" y="3084449"/>
                  </a:cubicBezTo>
                  <a:cubicBezTo>
                    <a:pt x="536448" y="3110103"/>
                    <a:pt x="581787" y="3122168"/>
                    <a:pt x="580390" y="3151632"/>
                  </a:cubicBezTo>
                  <a:cubicBezTo>
                    <a:pt x="577596" y="3186176"/>
                    <a:pt x="545719" y="3197479"/>
                    <a:pt x="554609" y="3232023"/>
                  </a:cubicBezTo>
                  <a:cubicBezTo>
                    <a:pt x="583184" y="3301365"/>
                    <a:pt x="593471" y="3418078"/>
                    <a:pt x="612902" y="3511169"/>
                  </a:cubicBezTo>
                  <a:cubicBezTo>
                    <a:pt x="630682" y="3606419"/>
                    <a:pt x="603631" y="3904615"/>
                    <a:pt x="612267" y="4021328"/>
                  </a:cubicBezTo>
                  <a:cubicBezTo>
                    <a:pt x="609981" y="4090670"/>
                    <a:pt x="559943" y="4114038"/>
                    <a:pt x="577596" y="4131437"/>
                  </a:cubicBezTo>
                  <a:cubicBezTo>
                    <a:pt x="633349" y="4170299"/>
                    <a:pt x="560705" y="4213860"/>
                    <a:pt x="598043" y="4262882"/>
                  </a:cubicBezTo>
                  <a:cubicBezTo>
                    <a:pt x="609727" y="4279138"/>
                    <a:pt x="580644" y="4299331"/>
                    <a:pt x="586486" y="4317492"/>
                  </a:cubicBezTo>
                  <a:cubicBezTo>
                    <a:pt x="588645" y="4351528"/>
                    <a:pt x="614553" y="4421124"/>
                    <a:pt x="580263" y="4439539"/>
                  </a:cubicBezTo>
                  <a:cubicBezTo>
                    <a:pt x="469519" y="4486021"/>
                    <a:pt x="409956" y="4528820"/>
                    <a:pt x="297434" y="4546092"/>
                  </a:cubicBezTo>
                  <a:cubicBezTo>
                    <a:pt x="191770" y="4557903"/>
                    <a:pt x="67818" y="4567936"/>
                    <a:pt x="26035" y="4552442"/>
                  </a:cubicBezTo>
                  <a:cubicBezTo>
                    <a:pt x="0" y="4530979"/>
                    <a:pt x="9525" y="4477004"/>
                    <a:pt x="36957" y="4456049"/>
                  </a:cubicBezTo>
                  <a:cubicBezTo>
                    <a:pt x="193929" y="4358386"/>
                    <a:pt x="372999" y="4265295"/>
                    <a:pt x="343789" y="4224147"/>
                  </a:cubicBezTo>
                  <a:cubicBezTo>
                    <a:pt x="297942" y="4161282"/>
                    <a:pt x="314833" y="4154043"/>
                    <a:pt x="330581" y="4141597"/>
                  </a:cubicBezTo>
                  <a:cubicBezTo>
                    <a:pt x="364490" y="4126230"/>
                    <a:pt x="370078" y="4109085"/>
                    <a:pt x="355600" y="4078986"/>
                  </a:cubicBezTo>
                  <a:cubicBezTo>
                    <a:pt x="336042" y="4036568"/>
                    <a:pt x="340233" y="3999738"/>
                    <a:pt x="362712" y="3951859"/>
                  </a:cubicBezTo>
                  <a:cubicBezTo>
                    <a:pt x="374269" y="3905631"/>
                    <a:pt x="367538" y="3859784"/>
                    <a:pt x="348996" y="3780663"/>
                  </a:cubicBezTo>
                  <a:cubicBezTo>
                    <a:pt x="338582" y="3707384"/>
                    <a:pt x="303530" y="3569716"/>
                    <a:pt x="318262" y="3494405"/>
                  </a:cubicBezTo>
                  <a:cubicBezTo>
                    <a:pt x="325628" y="3466592"/>
                    <a:pt x="276733" y="3456686"/>
                    <a:pt x="311023" y="3390773"/>
                  </a:cubicBezTo>
                  <a:cubicBezTo>
                    <a:pt x="318135" y="3371215"/>
                    <a:pt x="272669" y="3361436"/>
                    <a:pt x="270129" y="3341878"/>
                  </a:cubicBezTo>
                  <a:cubicBezTo>
                    <a:pt x="261112" y="3270504"/>
                    <a:pt x="253111" y="3265043"/>
                    <a:pt x="228854" y="3199003"/>
                  </a:cubicBezTo>
                  <a:cubicBezTo>
                    <a:pt x="209296" y="3134614"/>
                    <a:pt x="239141" y="3051175"/>
                    <a:pt x="216789" y="3018028"/>
                  </a:cubicBezTo>
                  <a:cubicBezTo>
                    <a:pt x="204089" y="2944622"/>
                    <a:pt x="208915" y="2855468"/>
                    <a:pt x="208915" y="2748407"/>
                  </a:cubicBezTo>
                  <a:cubicBezTo>
                    <a:pt x="208534" y="2626614"/>
                    <a:pt x="200025" y="2582037"/>
                    <a:pt x="221107" y="2465959"/>
                  </a:cubicBezTo>
                  <a:cubicBezTo>
                    <a:pt x="162687" y="2427859"/>
                    <a:pt x="90297" y="2456180"/>
                    <a:pt x="106045" y="2406650"/>
                  </a:cubicBezTo>
                  <a:cubicBezTo>
                    <a:pt x="175387" y="2182495"/>
                    <a:pt x="313817" y="1803146"/>
                    <a:pt x="328676" y="1702943"/>
                  </a:cubicBezTo>
                  <a:cubicBezTo>
                    <a:pt x="244729" y="1693926"/>
                    <a:pt x="98933" y="1692402"/>
                    <a:pt x="69723" y="1556004"/>
                  </a:cubicBezTo>
                  <a:cubicBezTo>
                    <a:pt x="52324" y="1416558"/>
                    <a:pt x="82423" y="1328039"/>
                    <a:pt x="157861" y="1176147"/>
                  </a:cubicBezTo>
                  <a:cubicBezTo>
                    <a:pt x="187325" y="1143889"/>
                    <a:pt x="148209" y="1095502"/>
                    <a:pt x="184277" y="1049401"/>
                  </a:cubicBezTo>
                  <a:cubicBezTo>
                    <a:pt x="198882" y="1041019"/>
                    <a:pt x="162306" y="978281"/>
                    <a:pt x="195326" y="902462"/>
                  </a:cubicBezTo>
                  <a:cubicBezTo>
                    <a:pt x="202692" y="877570"/>
                    <a:pt x="179324" y="841756"/>
                    <a:pt x="233299" y="818134"/>
                  </a:cubicBezTo>
                  <a:cubicBezTo>
                    <a:pt x="341503" y="768223"/>
                    <a:pt x="465709" y="740283"/>
                    <a:pt x="520954" y="714121"/>
                  </a:cubicBezTo>
                  <a:cubicBezTo>
                    <a:pt x="555117" y="689229"/>
                    <a:pt x="570992" y="671703"/>
                    <a:pt x="583311" y="641350"/>
                  </a:cubicBezTo>
                  <a:cubicBezTo>
                    <a:pt x="595884" y="604901"/>
                    <a:pt x="559054" y="553974"/>
                    <a:pt x="547878" y="515620"/>
                  </a:cubicBezTo>
                  <a:cubicBezTo>
                    <a:pt x="535686" y="469773"/>
                    <a:pt x="535940" y="436753"/>
                    <a:pt x="504698" y="389890"/>
                  </a:cubicBezTo>
                  <a:cubicBezTo>
                    <a:pt x="511810" y="332105"/>
                    <a:pt x="494792" y="295021"/>
                    <a:pt x="497459" y="236601"/>
                  </a:cubicBezTo>
                  <a:cubicBezTo>
                    <a:pt x="496570" y="196977"/>
                    <a:pt x="502920" y="133604"/>
                    <a:pt x="549529" y="97536"/>
                  </a:cubicBezTo>
                  <a:cubicBezTo>
                    <a:pt x="567817" y="51435"/>
                    <a:pt x="654050" y="0"/>
                    <a:pt x="747522" y="5080"/>
                  </a:cubicBezTo>
                  <a:close/>
                </a:path>
              </a:pathLst>
            </a:custGeom>
            <a:solidFill>
              <a:srgbClr val="FFFFFF"/>
            </a:solidFill>
          </p:spPr>
        </p:sp>
      </p:grpSp>
      <p:grpSp>
        <p:nvGrpSpPr>
          <p:cNvPr id="35" name="Group 35"/>
          <p:cNvGrpSpPr/>
          <p:nvPr/>
        </p:nvGrpSpPr>
        <p:grpSpPr>
          <a:xfrm>
            <a:off x="7802460" y="1911600"/>
            <a:ext cx="846720" cy="3424680"/>
            <a:chOff x="0" y="0"/>
            <a:chExt cx="1128960" cy="4566240"/>
          </a:xfrm>
        </p:grpSpPr>
        <p:sp>
          <p:nvSpPr>
            <p:cNvPr id="36" name="Freeform 36"/>
            <p:cNvSpPr/>
            <p:nvPr/>
          </p:nvSpPr>
          <p:spPr>
            <a:xfrm>
              <a:off x="-4826" y="-2413"/>
              <a:ext cx="1133983" cy="4568698"/>
            </a:xfrm>
            <a:custGeom>
              <a:avLst/>
              <a:gdLst/>
              <a:ahLst/>
              <a:cxnLst/>
              <a:rect l="l" t="t" r="r" b="b"/>
              <a:pathLst>
                <a:path w="1133983" h="4568698">
                  <a:moveTo>
                    <a:pt x="588137" y="3806698"/>
                  </a:moveTo>
                  <a:lnTo>
                    <a:pt x="810133" y="3806698"/>
                  </a:lnTo>
                  <a:cubicBezTo>
                    <a:pt x="795528" y="3906520"/>
                    <a:pt x="779526" y="4012438"/>
                    <a:pt x="759206" y="4134104"/>
                  </a:cubicBezTo>
                  <a:cubicBezTo>
                    <a:pt x="763651" y="4356227"/>
                    <a:pt x="953643" y="4412615"/>
                    <a:pt x="918337" y="4462399"/>
                  </a:cubicBezTo>
                  <a:cubicBezTo>
                    <a:pt x="886333" y="4517644"/>
                    <a:pt x="778002" y="4483354"/>
                    <a:pt x="686308" y="4475607"/>
                  </a:cubicBezTo>
                  <a:cubicBezTo>
                    <a:pt x="666369" y="4404868"/>
                    <a:pt x="653161" y="4294378"/>
                    <a:pt x="626618" y="4293235"/>
                  </a:cubicBezTo>
                  <a:cubicBezTo>
                    <a:pt x="603377" y="4285488"/>
                    <a:pt x="620014" y="4360672"/>
                    <a:pt x="610108" y="4412615"/>
                  </a:cubicBezTo>
                  <a:lnTo>
                    <a:pt x="560324" y="4422521"/>
                  </a:lnTo>
                  <a:cubicBezTo>
                    <a:pt x="544830" y="4324096"/>
                    <a:pt x="512826" y="4229100"/>
                    <a:pt x="513969" y="4127373"/>
                  </a:cubicBezTo>
                  <a:cubicBezTo>
                    <a:pt x="516128" y="4085336"/>
                    <a:pt x="538226" y="4083177"/>
                    <a:pt x="573659" y="4041140"/>
                  </a:cubicBezTo>
                  <a:cubicBezTo>
                    <a:pt x="598678" y="3999992"/>
                    <a:pt x="593598" y="3909314"/>
                    <a:pt x="588137" y="3806571"/>
                  </a:cubicBezTo>
                  <a:close/>
                  <a:moveTo>
                    <a:pt x="198247" y="3806571"/>
                  </a:moveTo>
                  <a:lnTo>
                    <a:pt x="414528" y="3806571"/>
                  </a:lnTo>
                  <a:cubicBezTo>
                    <a:pt x="408305" y="3827272"/>
                    <a:pt x="401447" y="3847846"/>
                    <a:pt x="394589" y="3868801"/>
                  </a:cubicBezTo>
                  <a:cubicBezTo>
                    <a:pt x="400050" y="3929634"/>
                    <a:pt x="349250" y="4069969"/>
                    <a:pt x="371348" y="4100957"/>
                  </a:cubicBezTo>
                  <a:cubicBezTo>
                    <a:pt x="391287" y="4132961"/>
                    <a:pt x="411099" y="4158488"/>
                    <a:pt x="417703" y="4200398"/>
                  </a:cubicBezTo>
                  <a:cubicBezTo>
                    <a:pt x="411099" y="4312031"/>
                    <a:pt x="390652" y="4403852"/>
                    <a:pt x="391160" y="4498848"/>
                  </a:cubicBezTo>
                  <a:cubicBezTo>
                    <a:pt x="364617" y="4499991"/>
                    <a:pt x="363982" y="4507484"/>
                    <a:pt x="338074" y="4505452"/>
                  </a:cubicBezTo>
                  <a:cubicBezTo>
                    <a:pt x="328168" y="4457954"/>
                    <a:pt x="346964" y="4435856"/>
                    <a:pt x="321437" y="4399407"/>
                  </a:cubicBezTo>
                  <a:cubicBezTo>
                    <a:pt x="304800" y="4446905"/>
                    <a:pt x="275082" y="4444746"/>
                    <a:pt x="271653" y="4542028"/>
                  </a:cubicBezTo>
                  <a:cubicBezTo>
                    <a:pt x="233172" y="4549140"/>
                    <a:pt x="176403" y="4561713"/>
                    <a:pt x="124841" y="4568698"/>
                  </a:cubicBezTo>
                  <a:lnTo>
                    <a:pt x="19812" y="4568698"/>
                  </a:lnTo>
                  <a:cubicBezTo>
                    <a:pt x="4953" y="4562856"/>
                    <a:pt x="0" y="4551426"/>
                    <a:pt x="10033" y="4531995"/>
                  </a:cubicBezTo>
                  <a:cubicBezTo>
                    <a:pt x="65278" y="4440301"/>
                    <a:pt x="170307" y="4325366"/>
                    <a:pt x="199009" y="4137406"/>
                  </a:cubicBezTo>
                  <a:lnTo>
                    <a:pt x="199009" y="4067810"/>
                  </a:lnTo>
                  <a:lnTo>
                    <a:pt x="189103" y="4021328"/>
                  </a:lnTo>
                  <a:lnTo>
                    <a:pt x="202311" y="3935095"/>
                  </a:lnTo>
                  <a:close/>
                  <a:moveTo>
                    <a:pt x="246634" y="2411095"/>
                  </a:moveTo>
                  <a:lnTo>
                    <a:pt x="1043305" y="2411095"/>
                  </a:lnTo>
                  <a:cubicBezTo>
                    <a:pt x="1018540" y="2667762"/>
                    <a:pt x="926973" y="2917825"/>
                    <a:pt x="872744" y="3173095"/>
                  </a:cubicBezTo>
                  <a:cubicBezTo>
                    <a:pt x="865759" y="3200019"/>
                    <a:pt x="860298" y="3227197"/>
                    <a:pt x="855218" y="3254502"/>
                  </a:cubicBezTo>
                  <a:cubicBezTo>
                    <a:pt x="838708" y="3315335"/>
                    <a:pt x="878459" y="3395980"/>
                    <a:pt x="875157" y="3493262"/>
                  </a:cubicBezTo>
                  <a:cubicBezTo>
                    <a:pt x="850646" y="3648710"/>
                    <a:pt x="831977" y="3784854"/>
                    <a:pt x="810006" y="3935095"/>
                  </a:cubicBezTo>
                  <a:lnTo>
                    <a:pt x="588137" y="3935095"/>
                  </a:lnTo>
                  <a:cubicBezTo>
                    <a:pt x="586232" y="3897122"/>
                    <a:pt x="584200" y="3857625"/>
                    <a:pt x="583565" y="3818255"/>
                  </a:cubicBezTo>
                  <a:lnTo>
                    <a:pt x="573659" y="3718814"/>
                  </a:lnTo>
                  <a:lnTo>
                    <a:pt x="573659" y="3281934"/>
                  </a:lnTo>
                  <a:lnTo>
                    <a:pt x="606806" y="3119501"/>
                  </a:lnTo>
                  <a:lnTo>
                    <a:pt x="594614" y="3044698"/>
                  </a:lnTo>
                  <a:lnTo>
                    <a:pt x="583565" y="2976880"/>
                  </a:lnTo>
                  <a:cubicBezTo>
                    <a:pt x="577342" y="2999105"/>
                    <a:pt x="569468" y="3021838"/>
                    <a:pt x="561086" y="3044698"/>
                  </a:cubicBezTo>
                  <a:cubicBezTo>
                    <a:pt x="537337" y="3109976"/>
                    <a:pt x="509651" y="3175635"/>
                    <a:pt x="503936" y="3232277"/>
                  </a:cubicBezTo>
                  <a:cubicBezTo>
                    <a:pt x="511810" y="3488309"/>
                    <a:pt x="467360" y="3645027"/>
                    <a:pt x="414528" y="3806698"/>
                  </a:cubicBezTo>
                  <a:lnTo>
                    <a:pt x="198247" y="3806698"/>
                  </a:lnTo>
                  <a:lnTo>
                    <a:pt x="195707" y="3729609"/>
                  </a:lnTo>
                  <a:cubicBezTo>
                    <a:pt x="181356" y="3459861"/>
                    <a:pt x="206756" y="3296285"/>
                    <a:pt x="268605" y="3069717"/>
                  </a:cubicBezTo>
                  <a:lnTo>
                    <a:pt x="268351" y="3044698"/>
                  </a:lnTo>
                  <a:cubicBezTo>
                    <a:pt x="270637" y="2790698"/>
                    <a:pt x="233553" y="2536698"/>
                    <a:pt x="242443" y="2282698"/>
                  </a:cubicBezTo>
                  <a:close/>
                  <a:moveTo>
                    <a:pt x="668909" y="3556"/>
                  </a:moveTo>
                  <a:cubicBezTo>
                    <a:pt x="763143" y="14224"/>
                    <a:pt x="823849" y="100457"/>
                    <a:pt x="845439" y="141859"/>
                  </a:cubicBezTo>
                  <a:cubicBezTo>
                    <a:pt x="892937" y="260096"/>
                    <a:pt x="860933" y="431419"/>
                    <a:pt x="871982" y="599440"/>
                  </a:cubicBezTo>
                  <a:cubicBezTo>
                    <a:pt x="895223" y="677926"/>
                    <a:pt x="891921" y="703326"/>
                    <a:pt x="865378" y="698881"/>
                  </a:cubicBezTo>
                  <a:cubicBezTo>
                    <a:pt x="871220" y="723900"/>
                    <a:pt x="864743" y="740537"/>
                    <a:pt x="866648" y="758571"/>
                  </a:cubicBezTo>
                  <a:cubicBezTo>
                    <a:pt x="868172" y="778002"/>
                    <a:pt x="879221" y="799338"/>
                    <a:pt x="925068" y="834771"/>
                  </a:cubicBezTo>
                  <a:lnTo>
                    <a:pt x="862076" y="884555"/>
                  </a:lnTo>
                  <a:cubicBezTo>
                    <a:pt x="885317" y="963041"/>
                    <a:pt x="921766" y="1058037"/>
                    <a:pt x="964819" y="1126617"/>
                  </a:cubicBezTo>
                  <a:lnTo>
                    <a:pt x="921766" y="1169670"/>
                  </a:lnTo>
                  <a:cubicBezTo>
                    <a:pt x="938403" y="1188466"/>
                    <a:pt x="988060" y="1203960"/>
                    <a:pt x="971550" y="1226058"/>
                  </a:cubicBezTo>
                  <a:cubicBezTo>
                    <a:pt x="952754" y="1294638"/>
                    <a:pt x="914146" y="1369695"/>
                    <a:pt x="885317" y="1441577"/>
                  </a:cubicBezTo>
                  <a:cubicBezTo>
                    <a:pt x="925068" y="1446022"/>
                    <a:pt x="945007" y="1450467"/>
                    <a:pt x="1004697" y="1454785"/>
                  </a:cubicBezTo>
                  <a:cubicBezTo>
                    <a:pt x="1022096" y="1474470"/>
                    <a:pt x="1042670" y="1497330"/>
                    <a:pt x="1061974" y="1520444"/>
                  </a:cubicBezTo>
                  <a:cubicBezTo>
                    <a:pt x="1099566" y="1564005"/>
                    <a:pt x="1133221" y="1607947"/>
                    <a:pt x="1133983" y="1630426"/>
                  </a:cubicBezTo>
                  <a:cubicBezTo>
                    <a:pt x="1118489" y="1708912"/>
                    <a:pt x="1076579" y="1800606"/>
                    <a:pt x="1017905" y="1865884"/>
                  </a:cubicBezTo>
                  <a:cubicBezTo>
                    <a:pt x="1055624" y="2007743"/>
                    <a:pt x="1059688" y="2146046"/>
                    <a:pt x="1043432" y="2282444"/>
                  </a:cubicBezTo>
                  <a:lnTo>
                    <a:pt x="242443" y="2282444"/>
                  </a:lnTo>
                  <a:cubicBezTo>
                    <a:pt x="244856" y="2165731"/>
                    <a:pt x="257810" y="2048891"/>
                    <a:pt x="288417" y="1932178"/>
                  </a:cubicBezTo>
                  <a:lnTo>
                    <a:pt x="212217" y="1849247"/>
                  </a:lnTo>
                  <a:lnTo>
                    <a:pt x="338201" y="1623822"/>
                  </a:lnTo>
                  <a:cubicBezTo>
                    <a:pt x="300609" y="1594485"/>
                    <a:pt x="269240" y="1559941"/>
                    <a:pt x="243840" y="1520444"/>
                  </a:cubicBezTo>
                  <a:cubicBezTo>
                    <a:pt x="131826" y="1362964"/>
                    <a:pt x="100457" y="1137793"/>
                    <a:pt x="49784" y="934212"/>
                  </a:cubicBezTo>
                  <a:cubicBezTo>
                    <a:pt x="39116" y="873506"/>
                    <a:pt x="64643" y="803275"/>
                    <a:pt x="100457" y="758444"/>
                  </a:cubicBezTo>
                  <a:cubicBezTo>
                    <a:pt x="123444" y="728472"/>
                    <a:pt x="151130" y="709803"/>
                    <a:pt x="175768" y="711962"/>
                  </a:cubicBezTo>
                  <a:lnTo>
                    <a:pt x="155956" y="602742"/>
                  </a:lnTo>
                  <a:cubicBezTo>
                    <a:pt x="342646" y="472313"/>
                    <a:pt x="423291" y="60071"/>
                    <a:pt x="563626" y="22479"/>
                  </a:cubicBezTo>
                  <a:cubicBezTo>
                    <a:pt x="602361" y="4826"/>
                    <a:pt x="637413" y="0"/>
                    <a:pt x="668909" y="3556"/>
                  </a:cubicBezTo>
                  <a:close/>
                </a:path>
              </a:pathLst>
            </a:custGeom>
            <a:solidFill>
              <a:srgbClr val="FFFFFF"/>
            </a:solidFill>
          </p:spPr>
        </p:sp>
      </p:grpSp>
      <p:grpSp>
        <p:nvGrpSpPr>
          <p:cNvPr id="37" name="Group 37"/>
          <p:cNvGrpSpPr/>
          <p:nvPr/>
        </p:nvGrpSpPr>
        <p:grpSpPr>
          <a:xfrm>
            <a:off x="9658980" y="1879740"/>
            <a:ext cx="1075140" cy="3426300"/>
            <a:chOff x="0" y="0"/>
            <a:chExt cx="1433520" cy="4568400"/>
          </a:xfrm>
        </p:grpSpPr>
        <p:sp>
          <p:nvSpPr>
            <p:cNvPr id="38" name="Freeform 38"/>
            <p:cNvSpPr/>
            <p:nvPr/>
          </p:nvSpPr>
          <p:spPr>
            <a:xfrm>
              <a:off x="-23241" y="-4699"/>
              <a:ext cx="1467739" cy="4587367"/>
            </a:xfrm>
            <a:custGeom>
              <a:avLst/>
              <a:gdLst/>
              <a:ahLst/>
              <a:cxnLst/>
              <a:rect l="l" t="t" r="r" b="b"/>
              <a:pathLst>
                <a:path w="1467739" h="4587367">
                  <a:moveTo>
                    <a:pt x="719963" y="5080"/>
                  </a:moveTo>
                  <a:cubicBezTo>
                    <a:pt x="628523" y="12319"/>
                    <a:pt x="617601" y="54356"/>
                    <a:pt x="560959" y="80010"/>
                  </a:cubicBezTo>
                  <a:lnTo>
                    <a:pt x="498983" y="185420"/>
                  </a:lnTo>
                  <a:cubicBezTo>
                    <a:pt x="499364" y="247015"/>
                    <a:pt x="488823" y="305054"/>
                    <a:pt x="501904" y="362966"/>
                  </a:cubicBezTo>
                  <a:cubicBezTo>
                    <a:pt x="554355" y="419989"/>
                    <a:pt x="568579" y="498983"/>
                    <a:pt x="589915" y="563372"/>
                  </a:cubicBezTo>
                  <a:cubicBezTo>
                    <a:pt x="567944" y="593598"/>
                    <a:pt x="562483" y="634746"/>
                    <a:pt x="520446" y="653923"/>
                  </a:cubicBezTo>
                  <a:cubicBezTo>
                    <a:pt x="385191" y="708025"/>
                    <a:pt x="220218" y="690372"/>
                    <a:pt x="120015" y="797560"/>
                  </a:cubicBezTo>
                  <a:cubicBezTo>
                    <a:pt x="97409" y="831342"/>
                    <a:pt x="0" y="1255649"/>
                    <a:pt x="28448" y="1450086"/>
                  </a:cubicBezTo>
                  <a:cubicBezTo>
                    <a:pt x="70739" y="1678432"/>
                    <a:pt x="149479" y="1650111"/>
                    <a:pt x="286766" y="1736344"/>
                  </a:cubicBezTo>
                  <a:cubicBezTo>
                    <a:pt x="262636" y="1895983"/>
                    <a:pt x="216662" y="2281428"/>
                    <a:pt x="208915" y="2410079"/>
                  </a:cubicBezTo>
                  <a:cubicBezTo>
                    <a:pt x="215265" y="2479421"/>
                    <a:pt x="308991" y="2455418"/>
                    <a:pt x="294640" y="2517648"/>
                  </a:cubicBezTo>
                  <a:cubicBezTo>
                    <a:pt x="255905" y="2639060"/>
                    <a:pt x="336296" y="2640330"/>
                    <a:pt x="331089" y="2672715"/>
                  </a:cubicBezTo>
                  <a:cubicBezTo>
                    <a:pt x="306197" y="2816606"/>
                    <a:pt x="377190" y="2887726"/>
                    <a:pt x="369824" y="2925953"/>
                  </a:cubicBezTo>
                  <a:cubicBezTo>
                    <a:pt x="339725" y="2989072"/>
                    <a:pt x="388239" y="3018028"/>
                    <a:pt x="375285" y="3029966"/>
                  </a:cubicBezTo>
                  <a:cubicBezTo>
                    <a:pt x="338328" y="3076702"/>
                    <a:pt x="393192" y="3131693"/>
                    <a:pt x="366522" y="3148330"/>
                  </a:cubicBezTo>
                  <a:cubicBezTo>
                    <a:pt x="330581" y="3175381"/>
                    <a:pt x="362839" y="3213608"/>
                    <a:pt x="346456" y="3240532"/>
                  </a:cubicBezTo>
                  <a:cubicBezTo>
                    <a:pt x="268351" y="3415919"/>
                    <a:pt x="257810" y="3724656"/>
                    <a:pt x="298450" y="3890899"/>
                  </a:cubicBezTo>
                  <a:cubicBezTo>
                    <a:pt x="314071" y="3951478"/>
                    <a:pt x="262509" y="4112260"/>
                    <a:pt x="276479" y="4175887"/>
                  </a:cubicBezTo>
                  <a:cubicBezTo>
                    <a:pt x="299339" y="4236720"/>
                    <a:pt x="299593" y="4266057"/>
                    <a:pt x="321945" y="4317111"/>
                  </a:cubicBezTo>
                  <a:cubicBezTo>
                    <a:pt x="332486" y="4347210"/>
                    <a:pt x="276479" y="4400931"/>
                    <a:pt x="282448" y="4432681"/>
                  </a:cubicBezTo>
                  <a:cubicBezTo>
                    <a:pt x="303530" y="4511040"/>
                    <a:pt x="386842" y="4537202"/>
                    <a:pt x="474091" y="4567428"/>
                  </a:cubicBezTo>
                  <a:cubicBezTo>
                    <a:pt x="655066" y="4587367"/>
                    <a:pt x="735584" y="4550918"/>
                    <a:pt x="668274" y="4499356"/>
                  </a:cubicBezTo>
                  <a:cubicBezTo>
                    <a:pt x="581914" y="4426712"/>
                    <a:pt x="570992" y="4415409"/>
                    <a:pt x="504952" y="4335780"/>
                  </a:cubicBezTo>
                  <a:cubicBezTo>
                    <a:pt x="495935" y="4292727"/>
                    <a:pt x="501015" y="4224147"/>
                    <a:pt x="532638" y="4160266"/>
                  </a:cubicBezTo>
                  <a:cubicBezTo>
                    <a:pt x="548132" y="4091178"/>
                    <a:pt x="510159" y="3985006"/>
                    <a:pt x="523621" y="3951605"/>
                  </a:cubicBezTo>
                  <a:cubicBezTo>
                    <a:pt x="563626" y="3828669"/>
                    <a:pt x="611124" y="3581781"/>
                    <a:pt x="598043" y="3469894"/>
                  </a:cubicBezTo>
                  <a:cubicBezTo>
                    <a:pt x="592201" y="3438398"/>
                    <a:pt x="635635" y="3424301"/>
                    <a:pt x="629412" y="3400933"/>
                  </a:cubicBezTo>
                  <a:cubicBezTo>
                    <a:pt x="619252" y="3379216"/>
                    <a:pt x="614680" y="3370199"/>
                    <a:pt x="624713" y="3355848"/>
                  </a:cubicBezTo>
                  <a:cubicBezTo>
                    <a:pt x="630682" y="3329686"/>
                    <a:pt x="655193" y="3328162"/>
                    <a:pt x="670941" y="3294507"/>
                  </a:cubicBezTo>
                  <a:cubicBezTo>
                    <a:pt x="678053" y="3261487"/>
                    <a:pt x="655955" y="3239643"/>
                    <a:pt x="672211" y="3204083"/>
                  </a:cubicBezTo>
                  <a:cubicBezTo>
                    <a:pt x="756920" y="2954274"/>
                    <a:pt x="766572" y="2688336"/>
                    <a:pt x="814705" y="2685034"/>
                  </a:cubicBezTo>
                  <a:cubicBezTo>
                    <a:pt x="888746" y="2679065"/>
                    <a:pt x="849376" y="2863342"/>
                    <a:pt x="902081" y="2944368"/>
                  </a:cubicBezTo>
                  <a:cubicBezTo>
                    <a:pt x="924814" y="2975356"/>
                    <a:pt x="876554" y="3041523"/>
                    <a:pt x="904748" y="3084576"/>
                  </a:cubicBezTo>
                  <a:cubicBezTo>
                    <a:pt x="931291" y="3110230"/>
                    <a:pt x="885952" y="3122295"/>
                    <a:pt x="887349" y="3151759"/>
                  </a:cubicBezTo>
                  <a:cubicBezTo>
                    <a:pt x="890143" y="3186303"/>
                    <a:pt x="922020" y="3197606"/>
                    <a:pt x="913130" y="3232150"/>
                  </a:cubicBezTo>
                  <a:cubicBezTo>
                    <a:pt x="884555" y="3301492"/>
                    <a:pt x="874268" y="3418205"/>
                    <a:pt x="854837" y="3511296"/>
                  </a:cubicBezTo>
                  <a:cubicBezTo>
                    <a:pt x="837057" y="3606546"/>
                    <a:pt x="864108" y="3904742"/>
                    <a:pt x="855472" y="4021455"/>
                  </a:cubicBezTo>
                  <a:cubicBezTo>
                    <a:pt x="857758" y="4090797"/>
                    <a:pt x="907796" y="4114165"/>
                    <a:pt x="890143" y="4131564"/>
                  </a:cubicBezTo>
                  <a:cubicBezTo>
                    <a:pt x="834390" y="4170426"/>
                    <a:pt x="907034" y="4213987"/>
                    <a:pt x="869696" y="4263009"/>
                  </a:cubicBezTo>
                  <a:cubicBezTo>
                    <a:pt x="858012" y="4279265"/>
                    <a:pt x="887095" y="4299458"/>
                    <a:pt x="881253" y="4317619"/>
                  </a:cubicBezTo>
                  <a:cubicBezTo>
                    <a:pt x="879094" y="4351655"/>
                    <a:pt x="853186" y="4421251"/>
                    <a:pt x="887476" y="4439666"/>
                  </a:cubicBezTo>
                  <a:cubicBezTo>
                    <a:pt x="998220" y="4486148"/>
                    <a:pt x="1057783" y="4528947"/>
                    <a:pt x="1170305" y="4546219"/>
                  </a:cubicBezTo>
                  <a:cubicBezTo>
                    <a:pt x="1275969" y="4558030"/>
                    <a:pt x="1399921" y="4568063"/>
                    <a:pt x="1441704" y="4552569"/>
                  </a:cubicBezTo>
                  <a:cubicBezTo>
                    <a:pt x="1467739" y="4531106"/>
                    <a:pt x="1458214" y="4477131"/>
                    <a:pt x="1430782" y="4456176"/>
                  </a:cubicBezTo>
                  <a:cubicBezTo>
                    <a:pt x="1273810" y="4358513"/>
                    <a:pt x="1094740" y="4265422"/>
                    <a:pt x="1123950" y="4224274"/>
                  </a:cubicBezTo>
                  <a:cubicBezTo>
                    <a:pt x="1169797" y="4161409"/>
                    <a:pt x="1152906" y="4154170"/>
                    <a:pt x="1137158" y="4141724"/>
                  </a:cubicBezTo>
                  <a:cubicBezTo>
                    <a:pt x="1103249" y="4126357"/>
                    <a:pt x="1097661" y="4109212"/>
                    <a:pt x="1112139" y="4079113"/>
                  </a:cubicBezTo>
                  <a:cubicBezTo>
                    <a:pt x="1131697" y="4036695"/>
                    <a:pt x="1127506" y="3999865"/>
                    <a:pt x="1105027" y="3951986"/>
                  </a:cubicBezTo>
                  <a:cubicBezTo>
                    <a:pt x="1093470" y="3905758"/>
                    <a:pt x="1100201" y="3859911"/>
                    <a:pt x="1118743" y="3780790"/>
                  </a:cubicBezTo>
                  <a:cubicBezTo>
                    <a:pt x="1129157" y="3707511"/>
                    <a:pt x="1164209" y="3569843"/>
                    <a:pt x="1149477" y="3494532"/>
                  </a:cubicBezTo>
                  <a:cubicBezTo>
                    <a:pt x="1142111" y="3466719"/>
                    <a:pt x="1191006" y="3456813"/>
                    <a:pt x="1156716" y="3390900"/>
                  </a:cubicBezTo>
                  <a:cubicBezTo>
                    <a:pt x="1149604" y="3371342"/>
                    <a:pt x="1195070" y="3361563"/>
                    <a:pt x="1197610" y="3342005"/>
                  </a:cubicBezTo>
                  <a:cubicBezTo>
                    <a:pt x="1206627" y="3270631"/>
                    <a:pt x="1214628" y="3265170"/>
                    <a:pt x="1238885" y="3199130"/>
                  </a:cubicBezTo>
                  <a:cubicBezTo>
                    <a:pt x="1258443" y="3134741"/>
                    <a:pt x="1228598" y="3051302"/>
                    <a:pt x="1250950" y="3018155"/>
                  </a:cubicBezTo>
                  <a:cubicBezTo>
                    <a:pt x="1263650" y="2944749"/>
                    <a:pt x="1258824" y="2855595"/>
                    <a:pt x="1258824" y="2748534"/>
                  </a:cubicBezTo>
                  <a:cubicBezTo>
                    <a:pt x="1259205" y="2626741"/>
                    <a:pt x="1267714" y="2582164"/>
                    <a:pt x="1246632" y="2466086"/>
                  </a:cubicBezTo>
                  <a:cubicBezTo>
                    <a:pt x="1305052" y="2427986"/>
                    <a:pt x="1377442" y="2456307"/>
                    <a:pt x="1361694" y="2406777"/>
                  </a:cubicBezTo>
                  <a:cubicBezTo>
                    <a:pt x="1292352" y="2182622"/>
                    <a:pt x="1153922" y="1803273"/>
                    <a:pt x="1139063" y="1703070"/>
                  </a:cubicBezTo>
                  <a:cubicBezTo>
                    <a:pt x="1223010" y="1694053"/>
                    <a:pt x="1368806" y="1692529"/>
                    <a:pt x="1398016" y="1556131"/>
                  </a:cubicBezTo>
                  <a:cubicBezTo>
                    <a:pt x="1415415" y="1416685"/>
                    <a:pt x="1385316" y="1328166"/>
                    <a:pt x="1309878" y="1176274"/>
                  </a:cubicBezTo>
                  <a:cubicBezTo>
                    <a:pt x="1280414" y="1144016"/>
                    <a:pt x="1319530" y="1095629"/>
                    <a:pt x="1283462" y="1049528"/>
                  </a:cubicBezTo>
                  <a:cubicBezTo>
                    <a:pt x="1268857" y="1041146"/>
                    <a:pt x="1305433" y="978408"/>
                    <a:pt x="1272413" y="902589"/>
                  </a:cubicBezTo>
                  <a:cubicBezTo>
                    <a:pt x="1265047" y="877697"/>
                    <a:pt x="1288415" y="841883"/>
                    <a:pt x="1234440" y="818261"/>
                  </a:cubicBezTo>
                  <a:cubicBezTo>
                    <a:pt x="1126236" y="768350"/>
                    <a:pt x="1002030" y="740410"/>
                    <a:pt x="946785" y="714248"/>
                  </a:cubicBezTo>
                  <a:cubicBezTo>
                    <a:pt x="912622" y="689356"/>
                    <a:pt x="896747" y="671830"/>
                    <a:pt x="884428" y="641477"/>
                  </a:cubicBezTo>
                  <a:cubicBezTo>
                    <a:pt x="871855" y="605028"/>
                    <a:pt x="908685" y="554101"/>
                    <a:pt x="919861" y="515747"/>
                  </a:cubicBezTo>
                  <a:cubicBezTo>
                    <a:pt x="932053" y="469900"/>
                    <a:pt x="931799" y="436880"/>
                    <a:pt x="963041" y="390017"/>
                  </a:cubicBezTo>
                  <a:cubicBezTo>
                    <a:pt x="955929" y="332232"/>
                    <a:pt x="972947" y="295148"/>
                    <a:pt x="970280" y="236728"/>
                  </a:cubicBezTo>
                  <a:cubicBezTo>
                    <a:pt x="971169" y="197104"/>
                    <a:pt x="964819" y="133731"/>
                    <a:pt x="918210" y="97663"/>
                  </a:cubicBezTo>
                  <a:cubicBezTo>
                    <a:pt x="899668" y="51435"/>
                    <a:pt x="813435" y="0"/>
                    <a:pt x="719963" y="5080"/>
                  </a:cubicBezTo>
                  <a:close/>
                </a:path>
              </a:pathLst>
            </a:custGeom>
            <a:solidFill>
              <a:srgbClr val="FFFFFF"/>
            </a:solidFill>
          </p:spPr>
        </p:sp>
      </p:grpSp>
      <p:grpSp>
        <p:nvGrpSpPr>
          <p:cNvPr id="39" name="Group 39"/>
          <p:cNvGrpSpPr/>
          <p:nvPr/>
        </p:nvGrpSpPr>
        <p:grpSpPr>
          <a:xfrm>
            <a:off x="10626660" y="1945080"/>
            <a:ext cx="846720" cy="3424680"/>
            <a:chOff x="0" y="0"/>
            <a:chExt cx="1128960" cy="4566240"/>
          </a:xfrm>
        </p:grpSpPr>
        <p:sp>
          <p:nvSpPr>
            <p:cNvPr id="40" name="Freeform 40"/>
            <p:cNvSpPr/>
            <p:nvPr/>
          </p:nvSpPr>
          <p:spPr>
            <a:xfrm>
              <a:off x="0" y="-2413"/>
              <a:ext cx="1134110" cy="4568698"/>
            </a:xfrm>
            <a:custGeom>
              <a:avLst/>
              <a:gdLst/>
              <a:ahLst/>
              <a:cxnLst/>
              <a:rect l="l" t="t" r="r" b="b"/>
              <a:pathLst>
                <a:path w="1134110" h="4568698">
                  <a:moveTo>
                    <a:pt x="545719" y="3806698"/>
                  </a:moveTo>
                  <a:lnTo>
                    <a:pt x="323723" y="3806698"/>
                  </a:lnTo>
                  <a:cubicBezTo>
                    <a:pt x="338328" y="3906520"/>
                    <a:pt x="354330" y="4012438"/>
                    <a:pt x="374650" y="4134104"/>
                  </a:cubicBezTo>
                  <a:cubicBezTo>
                    <a:pt x="370205" y="4356227"/>
                    <a:pt x="180213" y="4412615"/>
                    <a:pt x="215519" y="4462399"/>
                  </a:cubicBezTo>
                  <a:cubicBezTo>
                    <a:pt x="247523" y="4517644"/>
                    <a:pt x="355854" y="4483354"/>
                    <a:pt x="447548" y="4475607"/>
                  </a:cubicBezTo>
                  <a:cubicBezTo>
                    <a:pt x="467487" y="4404868"/>
                    <a:pt x="480695" y="4294378"/>
                    <a:pt x="507238" y="4293235"/>
                  </a:cubicBezTo>
                  <a:cubicBezTo>
                    <a:pt x="530479" y="4285488"/>
                    <a:pt x="513842" y="4360672"/>
                    <a:pt x="523748" y="4412615"/>
                  </a:cubicBezTo>
                  <a:lnTo>
                    <a:pt x="573532" y="4422521"/>
                  </a:lnTo>
                  <a:cubicBezTo>
                    <a:pt x="589026" y="4324096"/>
                    <a:pt x="621030" y="4229100"/>
                    <a:pt x="619887" y="4127373"/>
                  </a:cubicBezTo>
                  <a:cubicBezTo>
                    <a:pt x="617728" y="4085336"/>
                    <a:pt x="595630" y="4083177"/>
                    <a:pt x="560197" y="4041140"/>
                  </a:cubicBezTo>
                  <a:cubicBezTo>
                    <a:pt x="535178" y="3999992"/>
                    <a:pt x="540258" y="3909314"/>
                    <a:pt x="545719" y="3806571"/>
                  </a:cubicBezTo>
                  <a:close/>
                  <a:moveTo>
                    <a:pt x="935609" y="3806571"/>
                  </a:moveTo>
                  <a:lnTo>
                    <a:pt x="719328" y="3806571"/>
                  </a:lnTo>
                  <a:cubicBezTo>
                    <a:pt x="725551" y="3827272"/>
                    <a:pt x="732409" y="3847846"/>
                    <a:pt x="739267" y="3868801"/>
                  </a:cubicBezTo>
                  <a:cubicBezTo>
                    <a:pt x="733806" y="3929634"/>
                    <a:pt x="784606" y="4069969"/>
                    <a:pt x="762508" y="4100957"/>
                  </a:cubicBezTo>
                  <a:cubicBezTo>
                    <a:pt x="742569" y="4132961"/>
                    <a:pt x="722757" y="4158488"/>
                    <a:pt x="716153" y="4200398"/>
                  </a:cubicBezTo>
                  <a:cubicBezTo>
                    <a:pt x="722757" y="4312031"/>
                    <a:pt x="743204" y="4403852"/>
                    <a:pt x="742696" y="4498848"/>
                  </a:cubicBezTo>
                  <a:cubicBezTo>
                    <a:pt x="769239" y="4499991"/>
                    <a:pt x="769874" y="4507484"/>
                    <a:pt x="795782" y="4505452"/>
                  </a:cubicBezTo>
                  <a:cubicBezTo>
                    <a:pt x="805688" y="4457954"/>
                    <a:pt x="786892" y="4435856"/>
                    <a:pt x="812419" y="4399407"/>
                  </a:cubicBezTo>
                  <a:cubicBezTo>
                    <a:pt x="829056" y="4446905"/>
                    <a:pt x="858774" y="4444746"/>
                    <a:pt x="862203" y="4542028"/>
                  </a:cubicBezTo>
                  <a:cubicBezTo>
                    <a:pt x="900684" y="4549140"/>
                    <a:pt x="957453" y="4561713"/>
                    <a:pt x="1009015" y="4568698"/>
                  </a:cubicBezTo>
                  <a:lnTo>
                    <a:pt x="1114298" y="4568698"/>
                  </a:lnTo>
                  <a:cubicBezTo>
                    <a:pt x="1129157" y="4562856"/>
                    <a:pt x="1134110" y="4551426"/>
                    <a:pt x="1124077" y="4531995"/>
                  </a:cubicBezTo>
                  <a:cubicBezTo>
                    <a:pt x="1068832" y="4440301"/>
                    <a:pt x="963803" y="4325366"/>
                    <a:pt x="935101" y="4137406"/>
                  </a:cubicBezTo>
                  <a:lnTo>
                    <a:pt x="935101" y="4067810"/>
                  </a:lnTo>
                  <a:lnTo>
                    <a:pt x="945007" y="4021328"/>
                  </a:lnTo>
                  <a:lnTo>
                    <a:pt x="931799" y="3935095"/>
                  </a:lnTo>
                  <a:close/>
                  <a:moveTo>
                    <a:pt x="887476" y="2411095"/>
                  </a:moveTo>
                  <a:lnTo>
                    <a:pt x="90424" y="2411095"/>
                  </a:lnTo>
                  <a:cubicBezTo>
                    <a:pt x="115189" y="2667762"/>
                    <a:pt x="206756" y="2917825"/>
                    <a:pt x="260985" y="3173095"/>
                  </a:cubicBezTo>
                  <a:cubicBezTo>
                    <a:pt x="267970" y="3200019"/>
                    <a:pt x="273431" y="3227197"/>
                    <a:pt x="278511" y="3254502"/>
                  </a:cubicBezTo>
                  <a:cubicBezTo>
                    <a:pt x="295021" y="3315335"/>
                    <a:pt x="255270" y="3395980"/>
                    <a:pt x="258572" y="3493262"/>
                  </a:cubicBezTo>
                  <a:cubicBezTo>
                    <a:pt x="283083" y="3648710"/>
                    <a:pt x="301752" y="3784854"/>
                    <a:pt x="323723" y="3935095"/>
                  </a:cubicBezTo>
                  <a:lnTo>
                    <a:pt x="545719" y="3935095"/>
                  </a:lnTo>
                  <a:cubicBezTo>
                    <a:pt x="547624" y="3897122"/>
                    <a:pt x="549656" y="3857625"/>
                    <a:pt x="550291" y="3818255"/>
                  </a:cubicBezTo>
                  <a:lnTo>
                    <a:pt x="560197" y="3718814"/>
                  </a:lnTo>
                  <a:lnTo>
                    <a:pt x="560197" y="3281934"/>
                  </a:lnTo>
                  <a:lnTo>
                    <a:pt x="527050" y="3119501"/>
                  </a:lnTo>
                  <a:lnTo>
                    <a:pt x="539242" y="3044698"/>
                  </a:lnTo>
                  <a:lnTo>
                    <a:pt x="550291" y="2976880"/>
                  </a:lnTo>
                  <a:cubicBezTo>
                    <a:pt x="556514" y="2999105"/>
                    <a:pt x="564388" y="3021838"/>
                    <a:pt x="572770" y="3044698"/>
                  </a:cubicBezTo>
                  <a:cubicBezTo>
                    <a:pt x="596519" y="3109976"/>
                    <a:pt x="624205" y="3175635"/>
                    <a:pt x="629920" y="3232277"/>
                  </a:cubicBezTo>
                  <a:cubicBezTo>
                    <a:pt x="622046" y="3488309"/>
                    <a:pt x="666496" y="3645027"/>
                    <a:pt x="719328" y="3806698"/>
                  </a:cubicBezTo>
                  <a:lnTo>
                    <a:pt x="935609" y="3806698"/>
                  </a:lnTo>
                  <a:lnTo>
                    <a:pt x="938149" y="3729609"/>
                  </a:lnTo>
                  <a:cubicBezTo>
                    <a:pt x="952500" y="3459861"/>
                    <a:pt x="927100" y="3296285"/>
                    <a:pt x="865251" y="3069717"/>
                  </a:cubicBezTo>
                  <a:lnTo>
                    <a:pt x="865505" y="3044698"/>
                  </a:lnTo>
                  <a:cubicBezTo>
                    <a:pt x="863219" y="2790698"/>
                    <a:pt x="900303" y="2536698"/>
                    <a:pt x="891413" y="2282698"/>
                  </a:cubicBezTo>
                  <a:close/>
                  <a:moveTo>
                    <a:pt x="464947" y="3556"/>
                  </a:moveTo>
                  <a:cubicBezTo>
                    <a:pt x="370713" y="14224"/>
                    <a:pt x="310007" y="100457"/>
                    <a:pt x="288417" y="141859"/>
                  </a:cubicBezTo>
                  <a:cubicBezTo>
                    <a:pt x="240919" y="260096"/>
                    <a:pt x="272923" y="431419"/>
                    <a:pt x="261874" y="599440"/>
                  </a:cubicBezTo>
                  <a:cubicBezTo>
                    <a:pt x="238633" y="677926"/>
                    <a:pt x="241935" y="703326"/>
                    <a:pt x="268478" y="698881"/>
                  </a:cubicBezTo>
                  <a:cubicBezTo>
                    <a:pt x="262636" y="723900"/>
                    <a:pt x="269113" y="740537"/>
                    <a:pt x="267208" y="758571"/>
                  </a:cubicBezTo>
                  <a:cubicBezTo>
                    <a:pt x="265684" y="778002"/>
                    <a:pt x="254635" y="799338"/>
                    <a:pt x="208788" y="834771"/>
                  </a:cubicBezTo>
                  <a:lnTo>
                    <a:pt x="271780" y="884555"/>
                  </a:lnTo>
                  <a:cubicBezTo>
                    <a:pt x="248539" y="963041"/>
                    <a:pt x="212090" y="1058037"/>
                    <a:pt x="169037" y="1126617"/>
                  </a:cubicBezTo>
                  <a:lnTo>
                    <a:pt x="212090" y="1169670"/>
                  </a:lnTo>
                  <a:cubicBezTo>
                    <a:pt x="195453" y="1188466"/>
                    <a:pt x="145796" y="1203960"/>
                    <a:pt x="162306" y="1226058"/>
                  </a:cubicBezTo>
                  <a:cubicBezTo>
                    <a:pt x="181102" y="1294638"/>
                    <a:pt x="219710" y="1369695"/>
                    <a:pt x="248539" y="1441577"/>
                  </a:cubicBezTo>
                  <a:cubicBezTo>
                    <a:pt x="208788" y="1446022"/>
                    <a:pt x="188849" y="1450467"/>
                    <a:pt x="129159" y="1454785"/>
                  </a:cubicBezTo>
                  <a:cubicBezTo>
                    <a:pt x="111760" y="1474470"/>
                    <a:pt x="91186" y="1497330"/>
                    <a:pt x="71882" y="1520444"/>
                  </a:cubicBezTo>
                  <a:cubicBezTo>
                    <a:pt x="34290" y="1564132"/>
                    <a:pt x="762" y="1608201"/>
                    <a:pt x="0" y="1630680"/>
                  </a:cubicBezTo>
                  <a:cubicBezTo>
                    <a:pt x="15494" y="1709166"/>
                    <a:pt x="57404" y="1800860"/>
                    <a:pt x="116078" y="1866138"/>
                  </a:cubicBezTo>
                  <a:cubicBezTo>
                    <a:pt x="78359" y="2007997"/>
                    <a:pt x="74295" y="2146300"/>
                    <a:pt x="90551" y="2282698"/>
                  </a:cubicBezTo>
                  <a:lnTo>
                    <a:pt x="891286" y="2282698"/>
                  </a:lnTo>
                  <a:cubicBezTo>
                    <a:pt x="888873" y="2165985"/>
                    <a:pt x="875919" y="2049145"/>
                    <a:pt x="845312" y="1932432"/>
                  </a:cubicBezTo>
                  <a:lnTo>
                    <a:pt x="921512" y="1849501"/>
                  </a:lnTo>
                  <a:lnTo>
                    <a:pt x="795528" y="1624076"/>
                  </a:lnTo>
                  <a:cubicBezTo>
                    <a:pt x="833120" y="1594739"/>
                    <a:pt x="864489" y="1560195"/>
                    <a:pt x="889889" y="1520698"/>
                  </a:cubicBezTo>
                  <a:cubicBezTo>
                    <a:pt x="1001903" y="1363218"/>
                    <a:pt x="1033272" y="1138047"/>
                    <a:pt x="1083945" y="934466"/>
                  </a:cubicBezTo>
                  <a:cubicBezTo>
                    <a:pt x="1094613" y="873760"/>
                    <a:pt x="1069086" y="803529"/>
                    <a:pt x="1033272" y="758698"/>
                  </a:cubicBezTo>
                  <a:cubicBezTo>
                    <a:pt x="1010285" y="728726"/>
                    <a:pt x="982599" y="710057"/>
                    <a:pt x="957961" y="712216"/>
                  </a:cubicBezTo>
                  <a:lnTo>
                    <a:pt x="977900" y="602742"/>
                  </a:lnTo>
                  <a:cubicBezTo>
                    <a:pt x="791083" y="472313"/>
                    <a:pt x="710438" y="60071"/>
                    <a:pt x="570103" y="22479"/>
                  </a:cubicBezTo>
                  <a:cubicBezTo>
                    <a:pt x="531495" y="4826"/>
                    <a:pt x="496316" y="0"/>
                    <a:pt x="464947" y="3556"/>
                  </a:cubicBezTo>
                  <a:close/>
                </a:path>
              </a:pathLst>
            </a:custGeom>
            <a:solidFill>
              <a:srgbClr val="FFFFFF"/>
            </a:solidFill>
          </p:spPr>
        </p:sp>
      </p:grpSp>
      <p:grpSp>
        <p:nvGrpSpPr>
          <p:cNvPr id="41" name="Group 41"/>
          <p:cNvGrpSpPr/>
          <p:nvPr/>
        </p:nvGrpSpPr>
        <p:grpSpPr>
          <a:xfrm>
            <a:off x="11366460" y="1950480"/>
            <a:ext cx="1071360" cy="3419280"/>
            <a:chOff x="0" y="0"/>
            <a:chExt cx="1428480" cy="4559040"/>
          </a:xfrm>
        </p:grpSpPr>
        <p:sp>
          <p:nvSpPr>
            <p:cNvPr id="42" name="Freeform 42"/>
            <p:cNvSpPr/>
            <p:nvPr/>
          </p:nvSpPr>
          <p:spPr>
            <a:xfrm>
              <a:off x="-16637" y="-762"/>
              <a:ext cx="1452245" cy="4565142"/>
            </a:xfrm>
            <a:custGeom>
              <a:avLst/>
              <a:gdLst/>
              <a:ahLst/>
              <a:cxnLst/>
              <a:rect l="l" t="t" r="r" b="b"/>
              <a:pathLst>
                <a:path w="1452245" h="4565142">
                  <a:moveTo>
                    <a:pt x="651256" y="1016"/>
                  </a:moveTo>
                  <a:cubicBezTo>
                    <a:pt x="672211" y="0"/>
                    <a:pt x="690626" y="1524"/>
                    <a:pt x="708787" y="4318"/>
                  </a:cubicBezTo>
                  <a:cubicBezTo>
                    <a:pt x="710057" y="4064"/>
                    <a:pt x="711454" y="4191"/>
                    <a:pt x="712724" y="4191"/>
                  </a:cubicBezTo>
                  <a:cubicBezTo>
                    <a:pt x="812419" y="12192"/>
                    <a:pt x="824484" y="58039"/>
                    <a:pt x="886333" y="85979"/>
                  </a:cubicBezTo>
                  <a:lnTo>
                    <a:pt x="954024" y="201041"/>
                  </a:lnTo>
                  <a:cubicBezTo>
                    <a:pt x="953643" y="268351"/>
                    <a:pt x="965200" y="331597"/>
                    <a:pt x="950849" y="394970"/>
                  </a:cubicBezTo>
                  <a:cubicBezTo>
                    <a:pt x="907923" y="469265"/>
                    <a:pt x="835025" y="521970"/>
                    <a:pt x="840359" y="587502"/>
                  </a:cubicBezTo>
                  <a:lnTo>
                    <a:pt x="849249" y="619506"/>
                  </a:lnTo>
                  <a:cubicBezTo>
                    <a:pt x="852170" y="644271"/>
                    <a:pt x="880745" y="671957"/>
                    <a:pt x="889762" y="695833"/>
                  </a:cubicBezTo>
                  <a:cubicBezTo>
                    <a:pt x="915797" y="773811"/>
                    <a:pt x="1145540" y="828040"/>
                    <a:pt x="1303147" y="870712"/>
                  </a:cubicBezTo>
                  <a:cubicBezTo>
                    <a:pt x="1342517" y="876808"/>
                    <a:pt x="1330325" y="941705"/>
                    <a:pt x="1346200" y="1004062"/>
                  </a:cubicBezTo>
                  <a:cubicBezTo>
                    <a:pt x="1357884" y="1043559"/>
                    <a:pt x="1369949" y="1054354"/>
                    <a:pt x="1366139" y="1105154"/>
                  </a:cubicBezTo>
                  <a:cubicBezTo>
                    <a:pt x="1392936" y="1158240"/>
                    <a:pt x="1409827" y="1198245"/>
                    <a:pt x="1391666" y="1280668"/>
                  </a:cubicBezTo>
                  <a:cubicBezTo>
                    <a:pt x="1391285" y="1326642"/>
                    <a:pt x="1402588" y="1321054"/>
                    <a:pt x="1418590" y="1418717"/>
                  </a:cubicBezTo>
                  <a:cubicBezTo>
                    <a:pt x="1452245" y="1512316"/>
                    <a:pt x="1452245" y="1642237"/>
                    <a:pt x="1427099" y="1694434"/>
                  </a:cubicBezTo>
                  <a:cubicBezTo>
                    <a:pt x="1430147" y="1767713"/>
                    <a:pt x="1448562" y="1747520"/>
                    <a:pt x="1437005" y="1842389"/>
                  </a:cubicBezTo>
                  <a:cubicBezTo>
                    <a:pt x="1430782" y="1911604"/>
                    <a:pt x="1417320" y="2024634"/>
                    <a:pt x="1391920" y="2084197"/>
                  </a:cubicBezTo>
                  <a:cubicBezTo>
                    <a:pt x="1401699" y="2146173"/>
                    <a:pt x="1403604" y="2188083"/>
                    <a:pt x="1369314" y="2228342"/>
                  </a:cubicBezTo>
                  <a:cubicBezTo>
                    <a:pt x="1350264" y="2270252"/>
                    <a:pt x="1314704" y="2281682"/>
                    <a:pt x="1312164" y="2354199"/>
                  </a:cubicBezTo>
                  <a:cubicBezTo>
                    <a:pt x="1296670" y="2377567"/>
                    <a:pt x="1300099" y="2396236"/>
                    <a:pt x="1270508" y="2450084"/>
                  </a:cubicBezTo>
                  <a:cubicBezTo>
                    <a:pt x="1257935" y="2496312"/>
                    <a:pt x="1238377" y="2532380"/>
                    <a:pt x="1255776" y="2633599"/>
                  </a:cubicBezTo>
                  <a:cubicBezTo>
                    <a:pt x="1259078" y="2699639"/>
                    <a:pt x="1265555" y="2866517"/>
                    <a:pt x="1268984" y="2989326"/>
                  </a:cubicBezTo>
                  <a:cubicBezTo>
                    <a:pt x="1272159" y="3131947"/>
                    <a:pt x="1268349" y="3293364"/>
                    <a:pt x="1271651" y="3419475"/>
                  </a:cubicBezTo>
                  <a:cubicBezTo>
                    <a:pt x="1286764" y="3529838"/>
                    <a:pt x="1313688" y="3642614"/>
                    <a:pt x="1317117" y="3750564"/>
                  </a:cubicBezTo>
                  <a:lnTo>
                    <a:pt x="1293114" y="3993134"/>
                  </a:lnTo>
                  <a:cubicBezTo>
                    <a:pt x="1322324" y="4041013"/>
                    <a:pt x="1346962" y="4077208"/>
                    <a:pt x="1343279" y="4127500"/>
                  </a:cubicBezTo>
                  <a:cubicBezTo>
                    <a:pt x="1340866" y="4202557"/>
                    <a:pt x="1296162" y="4249293"/>
                    <a:pt x="1307846" y="4310253"/>
                  </a:cubicBezTo>
                  <a:cubicBezTo>
                    <a:pt x="1334262" y="4366895"/>
                    <a:pt x="1365377" y="4470400"/>
                    <a:pt x="1394079" y="4550410"/>
                  </a:cubicBezTo>
                  <a:lnTo>
                    <a:pt x="1104519" y="4525772"/>
                  </a:lnTo>
                  <a:lnTo>
                    <a:pt x="1061466" y="4371848"/>
                  </a:lnTo>
                  <a:cubicBezTo>
                    <a:pt x="1036447" y="4258437"/>
                    <a:pt x="978535" y="4123944"/>
                    <a:pt x="986409" y="4031615"/>
                  </a:cubicBezTo>
                  <a:cubicBezTo>
                    <a:pt x="939800" y="3993896"/>
                    <a:pt x="932815" y="3930904"/>
                    <a:pt x="929513" y="3847465"/>
                  </a:cubicBezTo>
                  <a:cubicBezTo>
                    <a:pt x="933196" y="3752342"/>
                    <a:pt x="950976" y="3641852"/>
                    <a:pt x="942975" y="3576066"/>
                  </a:cubicBezTo>
                  <a:cubicBezTo>
                    <a:pt x="862965" y="3261995"/>
                    <a:pt x="801624" y="2961894"/>
                    <a:pt x="747395" y="2610231"/>
                  </a:cubicBezTo>
                  <a:cubicBezTo>
                    <a:pt x="669417" y="2890012"/>
                    <a:pt x="621792" y="3378835"/>
                    <a:pt x="611886" y="3435604"/>
                  </a:cubicBezTo>
                  <a:cubicBezTo>
                    <a:pt x="602488" y="3493135"/>
                    <a:pt x="590804" y="3541395"/>
                    <a:pt x="583692" y="3608324"/>
                  </a:cubicBezTo>
                  <a:cubicBezTo>
                    <a:pt x="593852" y="3805936"/>
                    <a:pt x="571246" y="4130294"/>
                    <a:pt x="543814" y="4210431"/>
                  </a:cubicBezTo>
                  <a:cubicBezTo>
                    <a:pt x="555879" y="4258183"/>
                    <a:pt x="539750" y="4277868"/>
                    <a:pt x="507111" y="4316349"/>
                  </a:cubicBezTo>
                  <a:cubicBezTo>
                    <a:pt x="499491" y="4348353"/>
                    <a:pt x="531749" y="4396740"/>
                    <a:pt x="481838" y="4421632"/>
                  </a:cubicBezTo>
                  <a:cubicBezTo>
                    <a:pt x="397256" y="4496181"/>
                    <a:pt x="305689" y="4549775"/>
                    <a:pt x="230505" y="4558538"/>
                  </a:cubicBezTo>
                  <a:cubicBezTo>
                    <a:pt x="155956" y="4565142"/>
                    <a:pt x="128397" y="4545838"/>
                    <a:pt x="117348" y="4467987"/>
                  </a:cubicBezTo>
                  <a:cubicBezTo>
                    <a:pt x="105918" y="4353560"/>
                    <a:pt x="270637" y="4335399"/>
                    <a:pt x="252222" y="4169410"/>
                  </a:cubicBezTo>
                  <a:cubicBezTo>
                    <a:pt x="247142" y="4083177"/>
                    <a:pt x="227965" y="4039235"/>
                    <a:pt x="239268" y="3953129"/>
                  </a:cubicBezTo>
                  <a:cubicBezTo>
                    <a:pt x="241681" y="3949065"/>
                    <a:pt x="276860" y="3759581"/>
                    <a:pt x="279273" y="3755517"/>
                  </a:cubicBezTo>
                  <a:cubicBezTo>
                    <a:pt x="276479" y="3624961"/>
                    <a:pt x="259461" y="3574161"/>
                    <a:pt x="291846" y="3431794"/>
                  </a:cubicBezTo>
                  <a:lnTo>
                    <a:pt x="273431" y="3083941"/>
                  </a:lnTo>
                  <a:cubicBezTo>
                    <a:pt x="257556" y="2886583"/>
                    <a:pt x="234696" y="2658745"/>
                    <a:pt x="249047" y="2503043"/>
                  </a:cubicBezTo>
                  <a:cubicBezTo>
                    <a:pt x="243332" y="2436495"/>
                    <a:pt x="144399" y="2295906"/>
                    <a:pt x="88392" y="2179066"/>
                  </a:cubicBezTo>
                  <a:cubicBezTo>
                    <a:pt x="62738" y="2102104"/>
                    <a:pt x="84328" y="1953768"/>
                    <a:pt x="33020" y="1883410"/>
                  </a:cubicBezTo>
                  <a:cubicBezTo>
                    <a:pt x="0" y="1799590"/>
                    <a:pt x="25273" y="1656334"/>
                    <a:pt x="40005" y="1563751"/>
                  </a:cubicBezTo>
                  <a:cubicBezTo>
                    <a:pt x="53594" y="1479296"/>
                    <a:pt x="37846" y="1437767"/>
                    <a:pt x="23368" y="1370457"/>
                  </a:cubicBezTo>
                  <a:cubicBezTo>
                    <a:pt x="15113" y="1343533"/>
                    <a:pt x="47879" y="1237615"/>
                    <a:pt x="58801" y="1164209"/>
                  </a:cubicBezTo>
                  <a:cubicBezTo>
                    <a:pt x="67310" y="1076071"/>
                    <a:pt x="85471" y="954151"/>
                    <a:pt x="100711" y="939927"/>
                  </a:cubicBezTo>
                  <a:cubicBezTo>
                    <a:pt x="217932" y="883031"/>
                    <a:pt x="343789" y="866013"/>
                    <a:pt x="472821" y="757428"/>
                  </a:cubicBezTo>
                  <a:lnTo>
                    <a:pt x="520319" y="720344"/>
                  </a:lnTo>
                  <a:cubicBezTo>
                    <a:pt x="525145" y="673354"/>
                    <a:pt x="539496" y="628777"/>
                    <a:pt x="544195" y="581914"/>
                  </a:cubicBezTo>
                  <a:cubicBezTo>
                    <a:pt x="541401" y="575818"/>
                    <a:pt x="553593" y="560197"/>
                    <a:pt x="551942" y="554482"/>
                  </a:cubicBezTo>
                  <a:cubicBezTo>
                    <a:pt x="538607" y="504444"/>
                    <a:pt x="481457" y="475488"/>
                    <a:pt x="447421" y="424434"/>
                  </a:cubicBezTo>
                  <a:cubicBezTo>
                    <a:pt x="443484" y="411607"/>
                    <a:pt x="440944" y="390398"/>
                    <a:pt x="439801" y="365125"/>
                  </a:cubicBezTo>
                  <a:cubicBezTo>
                    <a:pt x="422656" y="317373"/>
                    <a:pt x="409448" y="263779"/>
                    <a:pt x="420370" y="215265"/>
                  </a:cubicBezTo>
                  <a:cubicBezTo>
                    <a:pt x="416941" y="122555"/>
                    <a:pt x="460502" y="90297"/>
                    <a:pt x="544195" y="23368"/>
                  </a:cubicBezTo>
                  <a:cubicBezTo>
                    <a:pt x="588645" y="8509"/>
                    <a:pt x="622300" y="2413"/>
                    <a:pt x="651256" y="1016"/>
                  </a:cubicBezTo>
                  <a:close/>
                </a:path>
              </a:pathLst>
            </a:custGeom>
            <a:solidFill>
              <a:srgbClr val="FFFFFF"/>
            </a:solidFill>
          </p:spPr>
        </p:sp>
      </p:grpSp>
      <p:grpSp>
        <p:nvGrpSpPr>
          <p:cNvPr id="43" name="Group 43"/>
          <p:cNvGrpSpPr/>
          <p:nvPr/>
        </p:nvGrpSpPr>
        <p:grpSpPr>
          <a:xfrm rot="-10800000">
            <a:off x="1963440" y="2472660"/>
            <a:ext cx="14390460" cy="4435020"/>
            <a:chOff x="0" y="0"/>
            <a:chExt cx="19187280" cy="5913360"/>
          </a:xfrm>
        </p:grpSpPr>
        <p:sp>
          <p:nvSpPr>
            <p:cNvPr id="44" name="Freeform 44"/>
            <p:cNvSpPr/>
            <p:nvPr/>
          </p:nvSpPr>
          <p:spPr>
            <a:xfrm>
              <a:off x="-300736" y="0"/>
              <a:ext cx="19789267" cy="5913374"/>
            </a:xfrm>
            <a:custGeom>
              <a:avLst/>
              <a:gdLst/>
              <a:ahLst/>
              <a:cxnLst/>
              <a:rect l="l" t="t" r="r" b="b"/>
              <a:pathLst>
                <a:path w="19789267" h="5913374">
                  <a:moveTo>
                    <a:pt x="9923907" y="5913374"/>
                  </a:moveTo>
                  <a:cubicBezTo>
                    <a:pt x="9753092" y="5904484"/>
                    <a:pt x="9923525" y="3577463"/>
                    <a:pt x="9602724" y="3271647"/>
                  </a:cubicBezTo>
                  <a:cubicBezTo>
                    <a:pt x="9282684" y="3241675"/>
                    <a:pt x="9022461" y="3008884"/>
                    <a:pt x="8951341" y="2702560"/>
                  </a:cubicBezTo>
                  <a:cubicBezTo>
                    <a:pt x="8190864" y="2711577"/>
                    <a:pt x="6889369" y="2980817"/>
                    <a:pt x="6889369" y="2830830"/>
                  </a:cubicBezTo>
                  <a:cubicBezTo>
                    <a:pt x="6855079" y="2672080"/>
                    <a:pt x="8209788" y="2575433"/>
                    <a:pt x="8928226" y="2367026"/>
                  </a:cubicBezTo>
                  <a:lnTo>
                    <a:pt x="8928226" y="2162683"/>
                  </a:lnTo>
                  <a:lnTo>
                    <a:pt x="409829" y="2862072"/>
                  </a:lnTo>
                  <a:cubicBezTo>
                    <a:pt x="0" y="2885567"/>
                    <a:pt x="847979" y="2598293"/>
                    <a:pt x="1257808" y="2551176"/>
                  </a:cubicBezTo>
                  <a:cubicBezTo>
                    <a:pt x="2405634" y="2433193"/>
                    <a:pt x="3211957" y="2378456"/>
                    <a:pt x="3981450" y="2304034"/>
                  </a:cubicBezTo>
                  <a:lnTo>
                    <a:pt x="3981450" y="2048637"/>
                  </a:lnTo>
                  <a:cubicBezTo>
                    <a:pt x="3981450" y="2020824"/>
                    <a:pt x="4004056" y="1998218"/>
                    <a:pt x="4031869" y="1998218"/>
                  </a:cubicBezTo>
                  <a:lnTo>
                    <a:pt x="4123182" y="1998218"/>
                  </a:lnTo>
                  <a:cubicBezTo>
                    <a:pt x="4150995" y="1998218"/>
                    <a:pt x="4173601" y="2020824"/>
                    <a:pt x="4173601" y="2048637"/>
                  </a:cubicBezTo>
                  <a:lnTo>
                    <a:pt x="4173601" y="2284095"/>
                  </a:lnTo>
                  <a:cubicBezTo>
                    <a:pt x="4568190" y="2244598"/>
                    <a:pt x="4959604" y="2197227"/>
                    <a:pt x="5389626" y="2131441"/>
                  </a:cubicBezTo>
                  <a:lnTo>
                    <a:pt x="5389626" y="1871599"/>
                  </a:lnTo>
                  <a:cubicBezTo>
                    <a:pt x="5389626" y="1843786"/>
                    <a:pt x="5412232" y="1821180"/>
                    <a:pt x="5440045" y="1821180"/>
                  </a:cubicBezTo>
                  <a:lnTo>
                    <a:pt x="5531358" y="1821180"/>
                  </a:lnTo>
                  <a:cubicBezTo>
                    <a:pt x="5559171" y="1821180"/>
                    <a:pt x="5581777" y="1843786"/>
                    <a:pt x="5581777" y="1871599"/>
                  </a:cubicBezTo>
                  <a:lnTo>
                    <a:pt x="5581777" y="2101342"/>
                  </a:lnTo>
                  <a:cubicBezTo>
                    <a:pt x="5992241" y="2035937"/>
                    <a:pt x="6441059" y="1952752"/>
                    <a:pt x="6961759" y="1843278"/>
                  </a:cubicBezTo>
                  <a:lnTo>
                    <a:pt x="6961759" y="1684909"/>
                  </a:lnTo>
                  <a:cubicBezTo>
                    <a:pt x="6724523" y="1655699"/>
                    <a:pt x="6541770" y="1452880"/>
                    <a:pt x="6541770" y="1207389"/>
                  </a:cubicBezTo>
                  <a:cubicBezTo>
                    <a:pt x="6541770" y="940054"/>
                    <a:pt x="6758432" y="723392"/>
                    <a:pt x="7025767" y="723392"/>
                  </a:cubicBezTo>
                  <a:cubicBezTo>
                    <a:pt x="7293102" y="723392"/>
                    <a:pt x="7509764" y="940054"/>
                    <a:pt x="7509764" y="1207389"/>
                  </a:cubicBezTo>
                  <a:cubicBezTo>
                    <a:pt x="7509764" y="1430147"/>
                    <a:pt x="7359269" y="1617853"/>
                    <a:pt x="7153783" y="1672082"/>
                  </a:cubicBezTo>
                  <a:lnTo>
                    <a:pt x="7153783" y="1801876"/>
                  </a:lnTo>
                  <a:cubicBezTo>
                    <a:pt x="7422769" y="1744853"/>
                    <a:pt x="7710424" y="1680210"/>
                    <a:pt x="8021193" y="1607693"/>
                  </a:cubicBezTo>
                  <a:lnTo>
                    <a:pt x="8021193" y="384048"/>
                  </a:lnTo>
                  <a:lnTo>
                    <a:pt x="7949692" y="384048"/>
                  </a:lnTo>
                  <a:lnTo>
                    <a:pt x="7949692" y="581152"/>
                  </a:lnTo>
                  <a:cubicBezTo>
                    <a:pt x="7949692" y="613664"/>
                    <a:pt x="7923403" y="639953"/>
                    <a:pt x="7890891" y="639953"/>
                  </a:cubicBezTo>
                  <a:lnTo>
                    <a:pt x="7752207" y="639953"/>
                  </a:lnTo>
                  <a:cubicBezTo>
                    <a:pt x="7719695" y="639953"/>
                    <a:pt x="7693406" y="613664"/>
                    <a:pt x="7693406" y="581152"/>
                  </a:cubicBezTo>
                  <a:lnTo>
                    <a:pt x="7693406" y="58801"/>
                  </a:lnTo>
                  <a:cubicBezTo>
                    <a:pt x="7693406" y="26289"/>
                    <a:pt x="7719695" y="0"/>
                    <a:pt x="7752207" y="0"/>
                  </a:cubicBezTo>
                  <a:lnTo>
                    <a:pt x="7890510" y="0"/>
                  </a:lnTo>
                  <a:cubicBezTo>
                    <a:pt x="7923022" y="0"/>
                    <a:pt x="7949311" y="26289"/>
                    <a:pt x="7949311" y="58801"/>
                  </a:cubicBezTo>
                  <a:lnTo>
                    <a:pt x="7949311" y="256032"/>
                  </a:lnTo>
                  <a:lnTo>
                    <a:pt x="8220201" y="256032"/>
                  </a:lnTo>
                  <a:lnTo>
                    <a:pt x="8220201" y="58801"/>
                  </a:lnTo>
                  <a:cubicBezTo>
                    <a:pt x="8220201" y="26289"/>
                    <a:pt x="8246491" y="0"/>
                    <a:pt x="8279003" y="0"/>
                  </a:cubicBezTo>
                  <a:lnTo>
                    <a:pt x="8417306" y="0"/>
                  </a:lnTo>
                  <a:cubicBezTo>
                    <a:pt x="8449818" y="0"/>
                    <a:pt x="8476107" y="26289"/>
                    <a:pt x="8476107" y="58801"/>
                  </a:cubicBezTo>
                  <a:lnTo>
                    <a:pt x="8476107" y="581152"/>
                  </a:lnTo>
                  <a:cubicBezTo>
                    <a:pt x="8476107" y="613664"/>
                    <a:pt x="8449818" y="639953"/>
                    <a:pt x="8417306" y="639953"/>
                  </a:cubicBezTo>
                  <a:lnTo>
                    <a:pt x="8279130" y="639953"/>
                  </a:lnTo>
                  <a:cubicBezTo>
                    <a:pt x="8246618" y="639953"/>
                    <a:pt x="8220329" y="613664"/>
                    <a:pt x="8220329" y="581152"/>
                  </a:cubicBezTo>
                  <a:lnTo>
                    <a:pt x="8220329" y="384048"/>
                  </a:lnTo>
                  <a:lnTo>
                    <a:pt x="8148828" y="384048"/>
                  </a:lnTo>
                  <a:lnTo>
                    <a:pt x="8148828" y="1577594"/>
                  </a:lnTo>
                  <a:lnTo>
                    <a:pt x="8148828" y="795274"/>
                  </a:lnTo>
                  <a:lnTo>
                    <a:pt x="8542273" y="1483741"/>
                  </a:lnTo>
                  <a:cubicBezTo>
                    <a:pt x="8678291" y="1450848"/>
                    <a:pt x="8818372" y="1416685"/>
                    <a:pt x="8962771" y="1380871"/>
                  </a:cubicBezTo>
                  <a:cubicBezTo>
                    <a:pt x="9030081" y="1218057"/>
                    <a:pt x="9190736" y="1103630"/>
                    <a:pt x="9377934" y="1103630"/>
                  </a:cubicBezTo>
                  <a:lnTo>
                    <a:pt x="9778746" y="1103630"/>
                  </a:lnTo>
                  <a:lnTo>
                    <a:pt x="9813036" y="850900"/>
                  </a:lnTo>
                  <a:lnTo>
                    <a:pt x="9709785" y="850900"/>
                  </a:lnTo>
                  <a:lnTo>
                    <a:pt x="9709785" y="722884"/>
                  </a:lnTo>
                  <a:lnTo>
                    <a:pt x="9830308" y="722884"/>
                  </a:lnTo>
                  <a:lnTo>
                    <a:pt x="9886823" y="306197"/>
                  </a:lnTo>
                  <a:lnTo>
                    <a:pt x="9802876" y="306197"/>
                  </a:lnTo>
                  <a:lnTo>
                    <a:pt x="9802876" y="434213"/>
                  </a:lnTo>
                  <a:lnTo>
                    <a:pt x="9674860" y="434213"/>
                  </a:lnTo>
                  <a:lnTo>
                    <a:pt x="9674860" y="50165"/>
                  </a:lnTo>
                  <a:lnTo>
                    <a:pt x="9802876" y="50165"/>
                  </a:lnTo>
                  <a:lnTo>
                    <a:pt x="9802876" y="178181"/>
                  </a:lnTo>
                  <a:lnTo>
                    <a:pt x="10000869" y="178181"/>
                  </a:lnTo>
                  <a:lnTo>
                    <a:pt x="10000869" y="50165"/>
                  </a:lnTo>
                  <a:lnTo>
                    <a:pt x="10128885" y="50165"/>
                  </a:lnTo>
                  <a:lnTo>
                    <a:pt x="10128885" y="434213"/>
                  </a:lnTo>
                  <a:lnTo>
                    <a:pt x="10000869" y="434213"/>
                  </a:lnTo>
                  <a:lnTo>
                    <a:pt x="10000869" y="306197"/>
                  </a:lnTo>
                  <a:lnTo>
                    <a:pt x="9916795" y="306197"/>
                  </a:lnTo>
                  <a:lnTo>
                    <a:pt x="9973310" y="722884"/>
                  </a:lnTo>
                  <a:lnTo>
                    <a:pt x="10093833" y="722884"/>
                  </a:lnTo>
                  <a:lnTo>
                    <a:pt x="10093833" y="850900"/>
                  </a:lnTo>
                  <a:lnTo>
                    <a:pt x="9990582" y="850900"/>
                  </a:lnTo>
                  <a:lnTo>
                    <a:pt x="10024872" y="1103630"/>
                  </a:lnTo>
                  <a:lnTo>
                    <a:pt x="10410698" y="1103630"/>
                  </a:lnTo>
                  <a:cubicBezTo>
                    <a:pt x="10598023" y="1103630"/>
                    <a:pt x="10758550" y="1218184"/>
                    <a:pt x="10825987" y="1380998"/>
                  </a:cubicBezTo>
                  <a:cubicBezTo>
                    <a:pt x="10970513" y="1416685"/>
                    <a:pt x="11110595" y="1450975"/>
                    <a:pt x="11246485" y="1483868"/>
                  </a:cubicBezTo>
                  <a:lnTo>
                    <a:pt x="11639931" y="795401"/>
                  </a:lnTo>
                  <a:lnTo>
                    <a:pt x="11639931" y="1577594"/>
                  </a:lnTo>
                  <a:lnTo>
                    <a:pt x="11639931" y="384048"/>
                  </a:lnTo>
                  <a:lnTo>
                    <a:pt x="11568430" y="384048"/>
                  </a:lnTo>
                  <a:lnTo>
                    <a:pt x="11568430" y="581152"/>
                  </a:lnTo>
                  <a:cubicBezTo>
                    <a:pt x="11568430" y="613664"/>
                    <a:pt x="11542141" y="639953"/>
                    <a:pt x="11509629" y="639953"/>
                  </a:cubicBezTo>
                  <a:lnTo>
                    <a:pt x="11371326" y="639953"/>
                  </a:lnTo>
                  <a:cubicBezTo>
                    <a:pt x="11338814" y="639953"/>
                    <a:pt x="11312525" y="613664"/>
                    <a:pt x="11312525" y="581152"/>
                  </a:cubicBezTo>
                  <a:lnTo>
                    <a:pt x="11312525" y="58801"/>
                  </a:lnTo>
                  <a:cubicBezTo>
                    <a:pt x="11312525" y="26289"/>
                    <a:pt x="11338814" y="0"/>
                    <a:pt x="11371326" y="0"/>
                  </a:cubicBezTo>
                  <a:lnTo>
                    <a:pt x="11509629" y="0"/>
                  </a:lnTo>
                  <a:cubicBezTo>
                    <a:pt x="11542141" y="0"/>
                    <a:pt x="11568430" y="26289"/>
                    <a:pt x="11568430" y="58801"/>
                  </a:cubicBezTo>
                  <a:lnTo>
                    <a:pt x="11568430" y="256032"/>
                  </a:lnTo>
                  <a:lnTo>
                    <a:pt x="11839321" y="256032"/>
                  </a:lnTo>
                  <a:lnTo>
                    <a:pt x="11839321" y="58801"/>
                  </a:lnTo>
                  <a:cubicBezTo>
                    <a:pt x="11839321" y="26289"/>
                    <a:pt x="11865610" y="0"/>
                    <a:pt x="11898122" y="0"/>
                  </a:cubicBezTo>
                  <a:lnTo>
                    <a:pt x="12036425" y="0"/>
                  </a:lnTo>
                  <a:cubicBezTo>
                    <a:pt x="12068937" y="0"/>
                    <a:pt x="12095226" y="26289"/>
                    <a:pt x="12095226" y="58801"/>
                  </a:cubicBezTo>
                  <a:lnTo>
                    <a:pt x="12095226" y="581152"/>
                  </a:lnTo>
                  <a:cubicBezTo>
                    <a:pt x="12095226" y="613664"/>
                    <a:pt x="12068937" y="639953"/>
                    <a:pt x="12036425" y="639953"/>
                  </a:cubicBezTo>
                  <a:lnTo>
                    <a:pt x="11898249" y="639953"/>
                  </a:lnTo>
                  <a:cubicBezTo>
                    <a:pt x="11865737" y="639953"/>
                    <a:pt x="11839448" y="613664"/>
                    <a:pt x="11839448" y="581152"/>
                  </a:cubicBezTo>
                  <a:lnTo>
                    <a:pt x="11839448" y="384048"/>
                  </a:lnTo>
                  <a:lnTo>
                    <a:pt x="11767947" y="384048"/>
                  </a:lnTo>
                  <a:lnTo>
                    <a:pt x="11767947" y="1607693"/>
                  </a:lnTo>
                  <a:cubicBezTo>
                    <a:pt x="12078716" y="1680210"/>
                    <a:pt x="12366371" y="1744853"/>
                    <a:pt x="12635357" y="1801876"/>
                  </a:cubicBezTo>
                  <a:lnTo>
                    <a:pt x="12635357" y="1672082"/>
                  </a:lnTo>
                  <a:cubicBezTo>
                    <a:pt x="12429871" y="1617853"/>
                    <a:pt x="12279376" y="1430147"/>
                    <a:pt x="12279376" y="1207389"/>
                  </a:cubicBezTo>
                  <a:cubicBezTo>
                    <a:pt x="12279376" y="940054"/>
                    <a:pt x="12496038" y="723392"/>
                    <a:pt x="12763373" y="723392"/>
                  </a:cubicBezTo>
                  <a:cubicBezTo>
                    <a:pt x="13030708" y="723392"/>
                    <a:pt x="13247370" y="940054"/>
                    <a:pt x="13247370" y="1207389"/>
                  </a:cubicBezTo>
                  <a:cubicBezTo>
                    <a:pt x="13247370" y="1452880"/>
                    <a:pt x="13064617" y="1655699"/>
                    <a:pt x="12827381" y="1684909"/>
                  </a:cubicBezTo>
                  <a:lnTo>
                    <a:pt x="12827381" y="1843278"/>
                  </a:lnTo>
                  <a:cubicBezTo>
                    <a:pt x="13348081" y="1952752"/>
                    <a:pt x="13796900" y="2035937"/>
                    <a:pt x="14207363" y="2101342"/>
                  </a:cubicBezTo>
                  <a:lnTo>
                    <a:pt x="14207363" y="1871599"/>
                  </a:lnTo>
                  <a:cubicBezTo>
                    <a:pt x="14207363" y="1843786"/>
                    <a:pt x="14229969" y="1821180"/>
                    <a:pt x="14257782" y="1821180"/>
                  </a:cubicBezTo>
                  <a:lnTo>
                    <a:pt x="14349096" y="1821180"/>
                  </a:lnTo>
                  <a:cubicBezTo>
                    <a:pt x="14376908" y="1821180"/>
                    <a:pt x="14399514" y="1843786"/>
                    <a:pt x="14399514" y="1871599"/>
                  </a:cubicBezTo>
                  <a:lnTo>
                    <a:pt x="14399514" y="2131568"/>
                  </a:lnTo>
                  <a:cubicBezTo>
                    <a:pt x="14829536" y="2197354"/>
                    <a:pt x="15220951" y="2244598"/>
                    <a:pt x="15615539" y="2284222"/>
                  </a:cubicBezTo>
                  <a:lnTo>
                    <a:pt x="15615539" y="2048637"/>
                  </a:lnTo>
                  <a:cubicBezTo>
                    <a:pt x="15615539" y="2020824"/>
                    <a:pt x="15638146" y="1998218"/>
                    <a:pt x="15665958" y="1998218"/>
                  </a:cubicBezTo>
                  <a:lnTo>
                    <a:pt x="15757272" y="1998218"/>
                  </a:lnTo>
                  <a:cubicBezTo>
                    <a:pt x="15785084" y="1998218"/>
                    <a:pt x="15807690" y="2020824"/>
                    <a:pt x="15807690" y="2048637"/>
                  </a:cubicBezTo>
                  <a:lnTo>
                    <a:pt x="15807690" y="2304034"/>
                  </a:lnTo>
                  <a:cubicBezTo>
                    <a:pt x="16577183" y="2378456"/>
                    <a:pt x="17383633" y="2433193"/>
                    <a:pt x="18531332" y="2551176"/>
                  </a:cubicBezTo>
                  <a:cubicBezTo>
                    <a:pt x="18941161" y="2598293"/>
                    <a:pt x="19789267" y="2885694"/>
                    <a:pt x="19379311" y="2862072"/>
                  </a:cubicBezTo>
                  <a:lnTo>
                    <a:pt x="10860532" y="2162683"/>
                  </a:lnTo>
                  <a:lnTo>
                    <a:pt x="10860532" y="2367026"/>
                  </a:lnTo>
                  <a:cubicBezTo>
                    <a:pt x="11578971" y="2575433"/>
                    <a:pt x="12933680" y="2672080"/>
                    <a:pt x="12899389" y="2830830"/>
                  </a:cubicBezTo>
                  <a:cubicBezTo>
                    <a:pt x="12899389" y="2980690"/>
                    <a:pt x="11597767" y="2711577"/>
                    <a:pt x="10837291" y="2702560"/>
                  </a:cubicBezTo>
                  <a:cubicBezTo>
                    <a:pt x="10769854" y="2994025"/>
                    <a:pt x="10530967" y="3218942"/>
                    <a:pt x="10232517" y="3266948"/>
                  </a:cubicBezTo>
                  <a:cubicBezTo>
                    <a:pt x="9869043" y="3552317"/>
                    <a:pt x="10073386" y="5905246"/>
                    <a:pt x="9923907" y="5913374"/>
                  </a:cubicBezTo>
                  <a:close/>
                </a:path>
              </a:pathLst>
            </a:custGeom>
            <a:solidFill>
              <a:srgbClr val="404040"/>
            </a:solidFill>
          </p:spPr>
        </p:sp>
      </p:grpSp>
      <p:sp>
        <p:nvSpPr>
          <p:cNvPr id="45" name="TextBox 45"/>
          <p:cNvSpPr txBox="1"/>
          <p:nvPr/>
        </p:nvSpPr>
        <p:spPr>
          <a:xfrm>
            <a:off x="1397700" y="5703300"/>
            <a:ext cx="37780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400000000000000" pitchFamily="2" charset="-78"/>
              </a:rPr>
              <a:t>متن شما در اینجا</a:t>
            </a:r>
            <a:endParaRPr lang="en-US" sz="2100" spc="29" dirty="0">
              <a:solidFill>
                <a:srgbClr val="404040"/>
              </a:solidFill>
              <a:latin typeface="Montserrat Bold"/>
              <a:cs typeface="B Nazanin" panose="00000400000000000000" pitchFamily="2" charset="-78"/>
            </a:endParaRPr>
          </a:p>
        </p:txBody>
      </p:sp>
      <p:sp>
        <p:nvSpPr>
          <p:cNvPr id="46" name="TextBox 46"/>
          <p:cNvSpPr txBox="1"/>
          <p:nvPr/>
        </p:nvSpPr>
        <p:spPr>
          <a:xfrm>
            <a:off x="1397700" y="6041880"/>
            <a:ext cx="3763440" cy="1128514"/>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47" name="TextBox 47"/>
          <p:cNvSpPr txBox="1"/>
          <p:nvPr/>
        </p:nvSpPr>
        <p:spPr>
          <a:xfrm>
            <a:off x="12976380" y="5703300"/>
            <a:ext cx="3870360" cy="320601"/>
          </a:xfrm>
          <a:prstGeom prst="rect">
            <a:avLst/>
          </a:prstGeom>
        </p:spPr>
        <p:txBody>
          <a:bodyPr lIns="0" tIns="0" rIns="0" bIns="0" rtlCol="0" anchor="t">
            <a:spAutoFit/>
          </a:bodyPr>
          <a:lstStyle/>
          <a:p>
            <a:pPr algn="r">
              <a:lnSpc>
                <a:spcPts val="2520"/>
              </a:lnSpc>
            </a:pPr>
            <a:r>
              <a:rPr lang="fa-IR" sz="2100" spc="29" dirty="0">
                <a:solidFill>
                  <a:srgbClr val="404040"/>
                </a:solidFill>
                <a:latin typeface="Montserrat Bold"/>
                <a:cs typeface="B Nazanin" panose="00000400000000000000" pitchFamily="2" charset="-78"/>
              </a:rPr>
              <a:t>متن شما در اینجا</a:t>
            </a:r>
            <a:endParaRPr lang="en-US" sz="2100" spc="29" dirty="0">
              <a:solidFill>
                <a:srgbClr val="404040"/>
              </a:solidFill>
              <a:latin typeface="Montserrat Bold"/>
              <a:cs typeface="B Nazanin" panose="00000400000000000000" pitchFamily="2" charset="-78"/>
            </a:endParaRPr>
          </a:p>
        </p:txBody>
      </p:sp>
      <p:sp>
        <p:nvSpPr>
          <p:cNvPr id="48" name="TextBox 48"/>
          <p:cNvSpPr txBox="1"/>
          <p:nvPr/>
        </p:nvSpPr>
        <p:spPr>
          <a:xfrm>
            <a:off x="12976380" y="6041880"/>
            <a:ext cx="3855780" cy="1128514"/>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49" name="Freeform 49"/>
          <p:cNvSpPr/>
          <p:nvPr/>
        </p:nvSpPr>
        <p:spPr>
          <a:xfrm>
            <a:off x="16642260" y="799200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4"/>
            <a:stretch>
              <a:fillRect r="-470" b="-937"/>
            </a:stretch>
          </a:blipFill>
        </p:spPr>
      </p:sp>
      <p:sp>
        <p:nvSpPr>
          <p:cNvPr id="50" name="TextBox 50"/>
          <p:cNvSpPr txBox="1"/>
          <p:nvPr/>
        </p:nvSpPr>
        <p:spPr>
          <a:xfrm>
            <a:off x="345240" y="389955"/>
            <a:ext cx="17177040" cy="1148391"/>
          </a:xfrm>
          <a:prstGeom prst="rect">
            <a:avLst/>
          </a:prstGeom>
        </p:spPr>
        <p:txBody>
          <a:bodyPr lIns="0" tIns="0" rIns="0" bIns="0" rtlCol="0" anchor="t">
            <a:spAutoFit/>
          </a:bodyPr>
          <a:lstStyle/>
          <a:p>
            <a:pPr algn="ctr" rtl="1">
              <a:lnSpc>
                <a:spcPts val="8748"/>
              </a:lnSpc>
            </a:pPr>
            <a:r>
              <a:rPr lang="fa-IR" sz="8100" spc="898" dirty="0">
                <a:solidFill>
                  <a:srgbClr val="404040"/>
                </a:solidFill>
                <a:latin typeface="Arimo"/>
                <a:cs typeface="B Nazanin" panose="00000400000000000000" pitchFamily="2" charset="-78"/>
              </a:rPr>
              <a:t>سبک اینفوگرافیک</a:t>
            </a:r>
            <a:endParaRPr lang="en-US" sz="8100" spc="898" dirty="0">
              <a:solidFill>
                <a:srgbClr val="404040"/>
              </a:solidFill>
              <a:latin typeface="Arimo"/>
              <a:cs typeface="B Nazanin" panose="00000400000000000000" pitchFamily="2" charset="-78"/>
            </a:endParaRPr>
          </a:p>
        </p:txBody>
      </p:sp>
      <p:sp>
        <p:nvSpPr>
          <p:cNvPr id="51" name="Freeform 51"/>
          <p:cNvSpPr/>
          <p:nvPr/>
        </p:nvSpPr>
        <p:spPr>
          <a:xfrm>
            <a:off x="558360" y="781650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4"/>
            <a:stretch>
              <a:fillRect r="-470" b="-937"/>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063" y="27214"/>
            <a:ext cx="14103720" cy="10287000"/>
          </a:xfrm>
          <a:custGeom>
            <a:avLst/>
            <a:gdLst/>
            <a:ahLst/>
            <a:cxnLst/>
            <a:rect l="l" t="t" r="r" b="b"/>
            <a:pathLst>
              <a:path w="14103720" h="10287000">
                <a:moveTo>
                  <a:pt x="0" y="0"/>
                </a:moveTo>
                <a:lnTo>
                  <a:pt x="14103720" y="0"/>
                </a:lnTo>
                <a:lnTo>
                  <a:pt x="14103720" y="10287000"/>
                </a:lnTo>
                <a:lnTo>
                  <a:pt x="0" y="10287000"/>
                </a:lnTo>
                <a:lnTo>
                  <a:pt x="0" y="0"/>
                </a:lnTo>
                <a:close/>
              </a:path>
            </a:pathLst>
          </a:custGeom>
          <a:blipFill>
            <a:blip r:embed="rId2"/>
            <a:stretch>
              <a:fillRect r="-153"/>
            </a:stretch>
          </a:blipFill>
        </p:spPr>
      </p:sp>
      <p:sp>
        <p:nvSpPr>
          <p:cNvPr id="3" name="TextBox 3"/>
          <p:cNvSpPr txBox="1"/>
          <p:nvPr/>
        </p:nvSpPr>
        <p:spPr>
          <a:xfrm>
            <a:off x="11734800" y="1462336"/>
            <a:ext cx="6330600" cy="3334246"/>
          </a:xfrm>
          <a:prstGeom prst="rect">
            <a:avLst/>
          </a:prstGeom>
        </p:spPr>
        <p:txBody>
          <a:bodyPr lIns="0" tIns="0" rIns="0" bIns="0" rtlCol="0" anchor="t">
            <a:spAutoFit/>
          </a:bodyPr>
          <a:lstStyle/>
          <a:p>
            <a:pPr algn="r">
              <a:lnSpc>
                <a:spcPts val="6480"/>
              </a:lnSpc>
            </a:pPr>
            <a:r>
              <a:rPr lang="fa-IR" sz="5400" spc="898" dirty="0">
                <a:solidFill>
                  <a:srgbClr val="404040"/>
                </a:solidFill>
                <a:latin typeface="Arimo Bold"/>
                <a:cs typeface="B Nazanin" panose="00000400000000000000" pitchFamily="2" charset="-78"/>
              </a:rPr>
              <a:t>ساده</a:t>
            </a:r>
            <a:endParaRPr lang="en-US" sz="5400" spc="898" dirty="0">
              <a:solidFill>
                <a:srgbClr val="404040"/>
              </a:solidFill>
              <a:latin typeface="Arimo Bold"/>
              <a:cs typeface="B Nazanin" panose="00000400000000000000" pitchFamily="2" charset="-78"/>
            </a:endParaRPr>
          </a:p>
          <a:p>
            <a:pPr algn="r">
              <a:lnSpc>
                <a:spcPts val="6480"/>
              </a:lnSpc>
            </a:pPr>
            <a:r>
              <a:rPr lang="fa-IR" sz="5400" spc="898" dirty="0">
                <a:solidFill>
                  <a:srgbClr val="404040"/>
                </a:solidFill>
                <a:latin typeface="Arimo Bold"/>
                <a:cs typeface="B Nazanin" panose="00000400000000000000" pitchFamily="2" charset="-78"/>
              </a:rPr>
              <a:t>نمونه کارها</a:t>
            </a:r>
            <a:endParaRPr lang="en-US" sz="5400" spc="898" dirty="0">
              <a:solidFill>
                <a:srgbClr val="404040"/>
              </a:solidFill>
              <a:latin typeface="Arimo Bold"/>
              <a:cs typeface="B Nazanin" panose="00000400000000000000" pitchFamily="2" charset="-78"/>
            </a:endParaRPr>
          </a:p>
          <a:p>
            <a:pPr algn="r">
              <a:lnSpc>
                <a:spcPts val="6480"/>
              </a:lnSpc>
            </a:pPr>
            <a:r>
              <a:rPr lang="fa-IR" sz="5400" spc="898" dirty="0">
                <a:solidFill>
                  <a:srgbClr val="404040"/>
                </a:solidFill>
                <a:latin typeface="Arimo Bold"/>
                <a:cs typeface="B Nazanin" panose="00000400000000000000" pitchFamily="2" charset="-78"/>
              </a:rPr>
              <a:t>ارائه</a:t>
            </a:r>
            <a:endParaRPr lang="en-US" sz="5400" spc="898" dirty="0">
              <a:solidFill>
                <a:srgbClr val="404040"/>
              </a:solidFill>
              <a:latin typeface="Arimo Bold"/>
              <a:cs typeface="B Nazanin" panose="00000400000000000000" pitchFamily="2" charset="-78"/>
            </a:endParaRPr>
          </a:p>
          <a:p>
            <a:pPr algn="r">
              <a:lnSpc>
                <a:spcPts val="6480"/>
              </a:lnSpc>
            </a:pPr>
            <a:r>
              <a:rPr lang="fa-IR" sz="5400" spc="898" dirty="0">
                <a:solidFill>
                  <a:srgbClr val="404040"/>
                </a:solidFill>
                <a:latin typeface="Arimo Bold"/>
                <a:cs typeface="B Nazanin" panose="00000400000000000000" pitchFamily="2" charset="-78"/>
              </a:rPr>
              <a:t>طراحی شده</a:t>
            </a:r>
            <a:endParaRPr lang="en-US" sz="5400" spc="898" dirty="0">
              <a:solidFill>
                <a:srgbClr val="404040"/>
              </a:solidFill>
              <a:latin typeface="Arimo Bold"/>
              <a:cs typeface="B Nazanin" panose="00000400000000000000" pitchFamily="2" charset="-78"/>
            </a:endParaRPr>
          </a:p>
        </p:txBody>
      </p:sp>
      <p:sp>
        <p:nvSpPr>
          <p:cNvPr id="4" name="TextBox 4"/>
          <p:cNvSpPr txBox="1"/>
          <p:nvPr/>
        </p:nvSpPr>
        <p:spPr>
          <a:xfrm>
            <a:off x="13411200" y="5981700"/>
            <a:ext cx="4654200" cy="3289362"/>
          </a:xfrm>
          <a:prstGeom prst="rect">
            <a:avLst/>
          </a:prstGeom>
        </p:spPr>
        <p:txBody>
          <a:bodyPr wrap="square" lIns="0" tIns="0" rIns="0" bIns="0" rtlCol="0" anchor="t">
            <a:spAutoFit/>
          </a:bodyPr>
          <a:lstStyle/>
          <a:p>
            <a:pPr algn="r">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5" name="TextBox 5"/>
          <p:cNvSpPr txBox="1"/>
          <p:nvPr/>
        </p:nvSpPr>
        <p:spPr>
          <a:xfrm>
            <a:off x="13204800" y="884340"/>
            <a:ext cx="4371480" cy="320601"/>
          </a:xfrm>
          <a:prstGeom prst="rect">
            <a:avLst/>
          </a:prstGeom>
        </p:spPr>
        <p:txBody>
          <a:bodyPr lIns="0" tIns="0" rIns="0" bIns="0" rtlCol="0" anchor="t">
            <a:spAutoFit/>
          </a:bodyPr>
          <a:lstStyle/>
          <a:p>
            <a:pPr algn="r">
              <a:lnSpc>
                <a:spcPts val="2520"/>
              </a:lnSpc>
            </a:pPr>
            <a:r>
              <a:rPr lang="fa-IR" sz="2100" spc="29" dirty="0">
                <a:solidFill>
                  <a:srgbClr val="FFC929"/>
                </a:solidFill>
                <a:latin typeface="Montserrat Bold"/>
                <a:cs typeface="B Nazanin" panose="00000400000000000000" pitchFamily="2" charset="-78"/>
              </a:rPr>
              <a:t>مطالب در اینجا</a:t>
            </a:r>
            <a:endParaRPr lang="en-US" sz="2100" spc="29" dirty="0">
              <a:solidFill>
                <a:srgbClr val="FFC929"/>
              </a:solidFill>
              <a:latin typeface="Montserrat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7507080" cy="10287000"/>
          </a:xfrm>
          <a:custGeom>
            <a:avLst/>
            <a:gdLst/>
            <a:ahLst/>
            <a:cxnLst/>
            <a:rect l="l" t="t" r="r" b="b"/>
            <a:pathLst>
              <a:path w="7507080" h="10287000">
                <a:moveTo>
                  <a:pt x="0" y="0"/>
                </a:moveTo>
                <a:lnTo>
                  <a:pt x="7507080" y="0"/>
                </a:lnTo>
                <a:lnTo>
                  <a:pt x="7507080" y="10287000"/>
                </a:lnTo>
                <a:lnTo>
                  <a:pt x="0" y="10287000"/>
                </a:lnTo>
                <a:lnTo>
                  <a:pt x="0" y="0"/>
                </a:lnTo>
                <a:close/>
              </a:path>
            </a:pathLst>
          </a:custGeom>
          <a:blipFill>
            <a:blip r:embed="rId3"/>
            <a:stretch>
              <a:fillRect r="-108" b="-22"/>
            </a:stretch>
          </a:blipFill>
        </p:spPr>
      </p:sp>
      <p:grpSp>
        <p:nvGrpSpPr>
          <p:cNvPr id="3" name="Group 3"/>
          <p:cNvGrpSpPr/>
          <p:nvPr/>
        </p:nvGrpSpPr>
        <p:grpSpPr>
          <a:xfrm>
            <a:off x="4132620" y="0"/>
            <a:ext cx="14155560" cy="10287000"/>
            <a:chOff x="0" y="0"/>
            <a:chExt cx="18874080" cy="13716000"/>
          </a:xfrm>
        </p:grpSpPr>
        <p:sp>
          <p:nvSpPr>
            <p:cNvPr id="4" name="Freeform 4"/>
            <p:cNvSpPr/>
            <p:nvPr/>
          </p:nvSpPr>
          <p:spPr>
            <a:xfrm>
              <a:off x="0" y="0"/>
              <a:ext cx="18874105" cy="13716000"/>
            </a:xfrm>
            <a:custGeom>
              <a:avLst/>
              <a:gdLst/>
              <a:ahLst/>
              <a:cxnLst/>
              <a:rect l="l" t="t" r="r" b="b"/>
              <a:pathLst>
                <a:path w="18874105" h="13716000">
                  <a:moveTo>
                    <a:pt x="1846580" y="0"/>
                  </a:moveTo>
                  <a:lnTo>
                    <a:pt x="18874105" y="0"/>
                  </a:lnTo>
                  <a:lnTo>
                    <a:pt x="18874105" y="13716000"/>
                  </a:lnTo>
                  <a:lnTo>
                    <a:pt x="1876298" y="13716000"/>
                  </a:lnTo>
                  <a:lnTo>
                    <a:pt x="1874520" y="13713079"/>
                  </a:lnTo>
                  <a:cubicBezTo>
                    <a:pt x="679069" y="11667363"/>
                    <a:pt x="0" y="9322943"/>
                    <a:pt x="0" y="6831076"/>
                  </a:cubicBezTo>
                  <a:cubicBezTo>
                    <a:pt x="0" y="4588510"/>
                    <a:pt x="550037" y="2465324"/>
                    <a:pt x="1531493" y="571754"/>
                  </a:cubicBezTo>
                  <a:close/>
                </a:path>
              </a:pathLst>
            </a:custGeom>
            <a:solidFill>
              <a:srgbClr val="FFFFFF"/>
            </a:solidFill>
          </p:spPr>
        </p:sp>
      </p:grpSp>
      <p:sp>
        <p:nvSpPr>
          <p:cNvPr id="5" name="TextBox 5"/>
          <p:cNvSpPr txBox="1"/>
          <p:nvPr/>
        </p:nvSpPr>
        <p:spPr>
          <a:xfrm>
            <a:off x="8398232" y="1261259"/>
            <a:ext cx="9088408" cy="2458365"/>
          </a:xfrm>
          <a:prstGeom prst="rect">
            <a:avLst/>
          </a:prstGeom>
        </p:spPr>
        <p:txBody>
          <a:bodyPr wrap="square"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این قالب پاورپوینت دارای طراحی تمیز و خنثی است که می تواند با هر محتوایی سازگار شود و بخش های مختلف بازار را برآورده کند. با این تعداد اسلاید می توانید یک پاورپوینت کامل ارائه دهید که به بهترین وجه مطابق با نیازهای شما باشد.این قالب پاورپوینت دارای طراحی تمیز و خنثی است که می تواند با هر محتوایی سازگار شود و بخش های مختلف بازار را برآورده کند.</a:t>
            </a:r>
            <a:endParaRPr lang="en-US" sz="1800" spc="25" dirty="0">
              <a:solidFill>
                <a:srgbClr val="404040"/>
              </a:solidFill>
              <a:latin typeface="Montserrat"/>
              <a:cs typeface="B Nazanin" panose="00000400000000000000" pitchFamily="2" charset="-78"/>
            </a:endParaRPr>
          </a:p>
        </p:txBody>
      </p:sp>
      <p:sp>
        <p:nvSpPr>
          <p:cNvPr id="6" name="TextBox 6"/>
          <p:cNvSpPr txBox="1"/>
          <p:nvPr/>
        </p:nvSpPr>
        <p:spPr>
          <a:xfrm>
            <a:off x="16559280" y="6798420"/>
            <a:ext cx="1116900" cy="551433"/>
          </a:xfrm>
          <a:prstGeom prst="rect">
            <a:avLst/>
          </a:prstGeom>
        </p:spPr>
        <p:txBody>
          <a:bodyPr lIns="0" tIns="0" rIns="0" bIns="0" rtlCol="0" anchor="t">
            <a:spAutoFit/>
          </a:bodyPr>
          <a:lstStyle/>
          <a:p>
            <a:pPr algn="ctr" rtl="1">
              <a:lnSpc>
                <a:spcPts val="4320"/>
              </a:lnSpc>
            </a:pPr>
            <a:r>
              <a:rPr lang="en-US" sz="3600" spc="51">
                <a:solidFill>
                  <a:srgbClr val="404040"/>
                </a:solidFill>
                <a:latin typeface="Montserrat Bold"/>
                <a:cs typeface="B Nazanin" panose="00000400000000000000" pitchFamily="2" charset="-78"/>
              </a:rPr>
              <a:t>45%</a:t>
            </a:r>
          </a:p>
        </p:txBody>
      </p:sp>
      <p:sp>
        <p:nvSpPr>
          <p:cNvPr id="7" name="TextBox 7"/>
          <p:cNvSpPr txBox="1"/>
          <p:nvPr/>
        </p:nvSpPr>
        <p:spPr>
          <a:xfrm>
            <a:off x="14329080" y="7770420"/>
            <a:ext cx="3489120" cy="1211870"/>
          </a:xfrm>
          <a:prstGeom prst="rect">
            <a:avLst/>
          </a:prstGeom>
        </p:spPr>
        <p:txBody>
          <a:bodyPr lIns="0" tIns="0" rIns="0" bIns="0" rtlCol="0" anchor="t">
            <a:spAutoFit/>
          </a:bodyPr>
          <a:lstStyle/>
          <a:p>
            <a:pPr algn="r">
              <a:lnSpc>
                <a:spcPct val="150000"/>
              </a:lnSpc>
            </a:pPr>
            <a:r>
              <a:rPr lang="fa-IR" sz="1800" spc="25" dirty="0">
                <a:solidFill>
                  <a:srgbClr val="404040"/>
                </a:solidFill>
                <a:latin typeface="Montserrat"/>
                <a:cs typeface="B Nazanin" panose="00000400000000000000" pitchFamily="2" charset="-78"/>
              </a:rPr>
              <a:t>این قالب پاورپوینت دارای طراحی تمیز و خنثی است که می تواند با هر محتوایی سازگار شود و بخش های مختلف بازار را برآورده کند.</a:t>
            </a:r>
            <a:endParaRPr lang="en-US" sz="1800" spc="25" dirty="0">
              <a:solidFill>
                <a:srgbClr val="404040"/>
              </a:solidFill>
              <a:latin typeface="Montserrat"/>
              <a:cs typeface="B Nazanin" panose="00000400000000000000" pitchFamily="2" charset="-78"/>
            </a:endParaRPr>
          </a:p>
        </p:txBody>
      </p:sp>
      <p:sp>
        <p:nvSpPr>
          <p:cNvPr id="8" name="TextBox 8"/>
          <p:cNvSpPr txBox="1"/>
          <p:nvPr/>
        </p:nvSpPr>
        <p:spPr>
          <a:xfrm>
            <a:off x="14329080" y="7390260"/>
            <a:ext cx="3489120" cy="282129"/>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grpSp>
        <p:nvGrpSpPr>
          <p:cNvPr id="9" name="Group 9"/>
          <p:cNvGrpSpPr/>
          <p:nvPr/>
        </p:nvGrpSpPr>
        <p:grpSpPr>
          <a:xfrm>
            <a:off x="16546140" y="5392440"/>
            <a:ext cx="1143720" cy="1143720"/>
            <a:chOff x="0" y="0"/>
            <a:chExt cx="1524960" cy="1524960"/>
          </a:xfrm>
        </p:grpSpPr>
        <p:sp>
          <p:nvSpPr>
            <p:cNvPr id="10" name="Freeform 10"/>
            <p:cNvSpPr/>
            <p:nvPr/>
          </p:nvSpPr>
          <p:spPr>
            <a:xfrm>
              <a:off x="0" y="-1524"/>
              <a:ext cx="1527937" cy="1530985"/>
            </a:xfrm>
            <a:custGeom>
              <a:avLst/>
              <a:gdLst/>
              <a:ahLst/>
              <a:cxnLst/>
              <a:rect l="l" t="t" r="r" b="b"/>
              <a:pathLst>
                <a:path w="1527937" h="1530985">
                  <a:moveTo>
                    <a:pt x="0" y="764032"/>
                  </a:moveTo>
                  <a:cubicBezTo>
                    <a:pt x="0" y="344043"/>
                    <a:pt x="339725" y="3048"/>
                    <a:pt x="759714" y="1524"/>
                  </a:cubicBezTo>
                  <a:cubicBezTo>
                    <a:pt x="1179703" y="0"/>
                    <a:pt x="1521841" y="338455"/>
                    <a:pt x="1524889" y="758444"/>
                  </a:cubicBezTo>
                  <a:cubicBezTo>
                    <a:pt x="1527937" y="1178433"/>
                    <a:pt x="1190752" y="1521841"/>
                    <a:pt x="770763" y="1526413"/>
                  </a:cubicBezTo>
                  <a:cubicBezTo>
                    <a:pt x="350774" y="1530985"/>
                    <a:pt x="6223" y="1195070"/>
                    <a:pt x="127" y="775081"/>
                  </a:cubicBezTo>
                  <a:close/>
                </a:path>
              </a:pathLst>
            </a:custGeom>
            <a:solidFill>
              <a:srgbClr val="FFC929"/>
            </a:solidFill>
          </p:spPr>
        </p:sp>
      </p:grpSp>
      <p:sp>
        <p:nvSpPr>
          <p:cNvPr id="11" name="TextBox 11"/>
          <p:cNvSpPr txBox="1"/>
          <p:nvPr/>
        </p:nvSpPr>
        <p:spPr>
          <a:xfrm>
            <a:off x="4356838" y="1199206"/>
            <a:ext cx="3834720" cy="2253435"/>
          </a:xfrm>
          <a:prstGeom prst="rect">
            <a:avLst/>
          </a:prstGeom>
        </p:spPr>
        <p:txBody>
          <a:bodyPr lIns="0" tIns="0" rIns="0" bIns="0" rtlCol="0" anchor="t">
            <a:spAutoFit/>
          </a:bodyPr>
          <a:lstStyle/>
          <a:p>
            <a:pPr algn="r" rtl="1">
              <a:lnSpc>
                <a:spcPts val="5759"/>
              </a:lnSpc>
            </a:pPr>
            <a:r>
              <a:rPr lang="fa-IR" sz="4800" spc="69" dirty="0">
                <a:solidFill>
                  <a:srgbClr val="FFC929"/>
                </a:solidFill>
                <a:latin typeface="Montserrat Bold"/>
                <a:cs typeface="B Nazanin" panose="00000400000000000000" pitchFamily="2" charset="-78"/>
              </a:rPr>
              <a:t>طراحی اینفوگرافیک نقشه جهان</a:t>
            </a:r>
            <a:endParaRPr lang="en-US" sz="4800" spc="69" dirty="0">
              <a:solidFill>
                <a:srgbClr val="404040"/>
              </a:solidFill>
              <a:latin typeface="Montserrat Bold"/>
              <a:cs typeface="B Nazanin" panose="00000400000000000000" pitchFamily="2" charset="-78"/>
            </a:endParaRPr>
          </a:p>
        </p:txBody>
      </p:sp>
      <p:grpSp>
        <p:nvGrpSpPr>
          <p:cNvPr id="12" name="Group 12"/>
          <p:cNvGrpSpPr/>
          <p:nvPr/>
        </p:nvGrpSpPr>
        <p:grpSpPr>
          <a:xfrm>
            <a:off x="16893360" y="5734800"/>
            <a:ext cx="528120" cy="455760"/>
            <a:chOff x="0" y="0"/>
            <a:chExt cx="704160" cy="607680"/>
          </a:xfrm>
        </p:grpSpPr>
        <p:sp>
          <p:nvSpPr>
            <p:cNvPr id="13" name="Freeform 13"/>
            <p:cNvSpPr/>
            <p:nvPr/>
          </p:nvSpPr>
          <p:spPr>
            <a:xfrm>
              <a:off x="0" y="0"/>
              <a:ext cx="704342" cy="607695"/>
            </a:xfrm>
            <a:custGeom>
              <a:avLst/>
              <a:gdLst/>
              <a:ahLst/>
              <a:cxnLst/>
              <a:rect l="l" t="t" r="r" b="b"/>
              <a:pathLst>
                <a:path w="704342" h="607695">
                  <a:moveTo>
                    <a:pt x="149225" y="133096"/>
                  </a:moveTo>
                  <a:cubicBezTo>
                    <a:pt x="132842" y="133096"/>
                    <a:pt x="119507" y="146431"/>
                    <a:pt x="119507" y="162814"/>
                  </a:cubicBezTo>
                  <a:cubicBezTo>
                    <a:pt x="119507" y="179197"/>
                    <a:pt x="132842" y="192532"/>
                    <a:pt x="149225" y="192532"/>
                  </a:cubicBezTo>
                  <a:cubicBezTo>
                    <a:pt x="165608" y="192532"/>
                    <a:pt x="178943" y="179197"/>
                    <a:pt x="178943" y="162814"/>
                  </a:cubicBezTo>
                  <a:cubicBezTo>
                    <a:pt x="178943" y="146431"/>
                    <a:pt x="165608" y="133096"/>
                    <a:pt x="149225" y="133096"/>
                  </a:cubicBezTo>
                  <a:close/>
                  <a:moveTo>
                    <a:pt x="345059" y="61214"/>
                  </a:moveTo>
                  <a:cubicBezTo>
                    <a:pt x="311277" y="61214"/>
                    <a:pt x="283845" y="88646"/>
                    <a:pt x="283845" y="122428"/>
                  </a:cubicBezTo>
                  <a:cubicBezTo>
                    <a:pt x="283845" y="156210"/>
                    <a:pt x="311277" y="183642"/>
                    <a:pt x="345059" y="183642"/>
                  </a:cubicBezTo>
                  <a:cubicBezTo>
                    <a:pt x="378841" y="183642"/>
                    <a:pt x="406273" y="156210"/>
                    <a:pt x="406273" y="122428"/>
                  </a:cubicBezTo>
                  <a:cubicBezTo>
                    <a:pt x="406273" y="88646"/>
                    <a:pt x="378841" y="61214"/>
                    <a:pt x="345059" y="61214"/>
                  </a:cubicBezTo>
                  <a:close/>
                  <a:moveTo>
                    <a:pt x="345059" y="0"/>
                  </a:moveTo>
                  <a:cubicBezTo>
                    <a:pt x="412623" y="0"/>
                    <a:pt x="467360" y="54737"/>
                    <a:pt x="467360" y="122301"/>
                  </a:cubicBezTo>
                  <a:cubicBezTo>
                    <a:pt x="467360" y="170815"/>
                    <a:pt x="439166" y="212725"/>
                    <a:pt x="398018" y="232156"/>
                  </a:cubicBezTo>
                  <a:lnTo>
                    <a:pt x="481584" y="232156"/>
                  </a:lnTo>
                  <a:cubicBezTo>
                    <a:pt x="516128" y="232156"/>
                    <a:pt x="544195" y="260223"/>
                    <a:pt x="544195" y="294767"/>
                  </a:cubicBezTo>
                  <a:lnTo>
                    <a:pt x="544195" y="320548"/>
                  </a:lnTo>
                  <a:lnTo>
                    <a:pt x="577342" y="320548"/>
                  </a:lnTo>
                  <a:cubicBezTo>
                    <a:pt x="585216" y="320548"/>
                    <a:pt x="591820" y="326136"/>
                    <a:pt x="593217" y="333502"/>
                  </a:cubicBezTo>
                  <a:lnTo>
                    <a:pt x="704342" y="241173"/>
                  </a:lnTo>
                  <a:lnTo>
                    <a:pt x="704342" y="598678"/>
                  </a:lnTo>
                  <a:lnTo>
                    <a:pt x="593090" y="506349"/>
                  </a:lnTo>
                  <a:cubicBezTo>
                    <a:pt x="591693" y="513842"/>
                    <a:pt x="585089" y="519303"/>
                    <a:pt x="577215" y="519303"/>
                  </a:cubicBezTo>
                  <a:lnTo>
                    <a:pt x="544195" y="519303"/>
                  </a:lnTo>
                  <a:lnTo>
                    <a:pt x="544195" y="545084"/>
                  </a:lnTo>
                  <a:cubicBezTo>
                    <a:pt x="544195" y="579628"/>
                    <a:pt x="516128" y="607695"/>
                    <a:pt x="481584" y="607695"/>
                  </a:cubicBezTo>
                  <a:lnTo>
                    <a:pt x="62611" y="607695"/>
                  </a:lnTo>
                  <a:cubicBezTo>
                    <a:pt x="28067" y="607695"/>
                    <a:pt x="0" y="579628"/>
                    <a:pt x="0" y="545084"/>
                  </a:cubicBezTo>
                  <a:lnTo>
                    <a:pt x="0" y="294767"/>
                  </a:lnTo>
                  <a:cubicBezTo>
                    <a:pt x="0" y="260223"/>
                    <a:pt x="28067" y="232156"/>
                    <a:pt x="62611" y="232156"/>
                  </a:cubicBezTo>
                  <a:lnTo>
                    <a:pt x="118364" y="232156"/>
                  </a:lnTo>
                  <a:cubicBezTo>
                    <a:pt x="91694" y="220472"/>
                    <a:pt x="73279" y="193802"/>
                    <a:pt x="73279" y="162814"/>
                  </a:cubicBezTo>
                  <a:cubicBezTo>
                    <a:pt x="73279" y="120777"/>
                    <a:pt x="107315" y="86741"/>
                    <a:pt x="149352" y="86741"/>
                  </a:cubicBezTo>
                  <a:cubicBezTo>
                    <a:pt x="191389" y="86741"/>
                    <a:pt x="225425" y="120777"/>
                    <a:pt x="225425" y="162814"/>
                  </a:cubicBezTo>
                  <a:cubicBezTo>
                    <a:pt x="225425" y="193802"/>
                    <a:pt x="206883" y="220472"/>
                    <a:pt x="180340" y="232156"/>
                  </a:cubicBezTo>
                  <a:lnTo>
                    <a:pt x="292100" y="232156"/>
                  </a:lnTo>
                  <a:cubicBezTo>
                    <a:pt x="250952" y="212725"/>
                    <a:pt x="222758" y="170815"/>
                    <a:pt x="222758" y="122301"/>
                  </a:cubicBezTo>
                  <a:cubicBezTo>
                    <a:pt x="222631" y="54737"/>
                    <a:pt x="277495" y="0"/>
                    <a:pt x="345059" y="0"/>
                  </a:cubicBezTo>
                  <a:close/>
                </a:path>
              </a:pathLst>
            </a:custGeom>
            <a:solidFill>
              <a:srgbClr val="FFFFFF"/>
            </a:solidFill>
          </p:spPr>
        </p:sp>
      </p:grpSp>
      <p:grpSp>
        <p:nvGrpSpPr>
          <p:cNvPr id="14" name="Group 14"/>
          <p:cNvGrpSpPr/>
          <p:nvPr/>
        </p:nvGrpSpPr>
        <p:grpSpPr>
          <a:xfrm>
            <a:off x="3442500" y="736020"/>
            <a:ext cx="3146580" cy="3688740"/>
            <a:chOff x="0" y="0"/>
            <a:chExt cx="4195440" cy="4918320"/>
          </a:xfrm>
        </p:grpSpPr>
        <p:sp>
          <p:nvSpPr>
            <p:cNvPr id="15" name="Freeform 15"/>
            <p:cNvSpPr/>
            <p:nvPr/>
          </p:nvSpPr>
          <p:spPr>
            <a:xfrm>
              <a:off x="0" y="0"/>
              <a:ext cx="4195445" cy="4918329"/>
            </a:xfrm>
            <a:custGeom>
              <a:avLst/>
              <a:gdLst/>
              <a:ahLst/>
              <a:cxnLst/>
              <a:rect l="l" t="t" r="r" b="b"/>
              <a:pathLst>
                <a:path w="4195445" h="4918329">
                  <a:moveTo>
                    <a:pt x="3887597" y="3708400"/>
                  </a:moveTo>
                  <a:lnTo>
                    <a:pt x="4195445" y="3708400"/>
                  </a:lnTo>
                  <a:lnTo>
                    <a:pt x="4195445" y="4918329"/>
                  </a:lnTo>
                  <a:lnTo>
                    <a:pt x="0" y="4918329"/>
                  </a:lnTo>
                  <a:lnTo>
                    <a:pt x="0" y="4646041"/>
                  </a:lnTo>
                  <a:lnTo>
                    <a:pt x="3887597" y="4646041"/>
                  </a:lnTo>
                  <a:close/>
                  <a:moveTo>
                    <a:pt x="0" y="0"/>
                  </a:moveTo>
                  <a:lnTo>
                    <a:pt x="4195445" y="0"/>
                  </a:lnTo>
                  <a:lnTo>
                    <a:pt x="4195445" y="716788"/>
                  </a:lnTo>
                  <a:lnTo>
                    <a:pt x="3887597" y="716788"/>
                  </a:lnTo>
                  <a:lnTo>
                    <a:pt x="3887597" y="344170"/>
                  </a:lnTo>
                  <a:lnTo>
                    <a:pt x="0" y="344170"/>
                  </a:lnTo>
                  <a:close/>
                </a:path>
              </a:pathLst>
            </a:custGeom>
            <a:solidFill>
              <a:srgbClr val="FFC929"/>
            </a:solidFill>
          </p:spPr>
        </p:sp>
      </p:grpSp>
      <p:grpSp>
        <p:nvGrpSpPr>
          <p:cNvPr id="16" name="Group 16"/>
          <p:cNvGrpSpPr/>
          <p:nvPr/>
        </p:nvGrpSpPr>
        <p:grpSpPr>
          <a:xfrm>
            <a:off x="3222180" y="736020"/>
            <a:ext cx="1312200" cy="3688740"/>
            <a:chOff x="0" y="0"/>
            <a:chExt cx="1749600" cy="4918320"/>
          </a:xfrm>
        </p:grpSpPr>
        <p:sp>
          <p:nvSpPr>
            <p:cNvPr id="17" name="Freeform 17"/>
            <p:cNvSpPr/>
            <p:nvPr/>
          </p:nvSpPr>
          <p:spPr>
            <a:xfrm>
              <a:off x="0" y="0"/>
              <a:ext cx="1749552" cy="4918329"/>
            </a:xfrm>
            <a:custGeom>
              <a:avLst/>
              <a:gdLst/>
              <a:ahLst/>
              <a:cxnLst/>
              <a:rect l="l" t="t" r="r" b="b"/>
              <a:pathLst>
                <a:path w="1749552" h="4918329">
                  <a:moveTo>
                    <a:pt x="0" y="0"/>
                  </a:moveTo>
                  <a:lnTo>
                    <a:pt x="1749552" y="0"/>
                  </a:lnTo>
                  <a:lnTo>
                    <a:pt x="1749552" y="344170"/>
                  </a:lnTo>
                  <a:lnTo>
                    <a:pt x="312166" y="344170"/>
                  </a:lnTo>
                  <a:lnTo>
                    <a:pt x="312166" y="4646041"/>
                  </a:lnTo>
                  <a:lnTo>
                    <a:pt x="1749552" y="4646041"/>
                  </a:lnTo>
                  <a:lnTo>
                    <a:pt x="1749552" y="4918329"/>
                  </a:lnTo>
                  <a:lnTo>
                    <a:pt x="0" y="4918329"/>
                  </a:lnTo>
                  <a:close/>
                </a:path>
              </a:pathLst>
            </a:custGeom>
            <a:solidFill>
              <a:srgbClr val="FFC929"/>
            </a:solidFill>
          </p:spPr>
        </p:sp>
      </p:grpSp>
      <p:grpSp>
        <p:nvGrpSpPr>
          <p:cNvPr id="18" name="Group 18"/>
          <p:cNvGrpSpPr/>
          <p:nvPr/>
        </p:nvGrpSpPr>
        <p:grpSpPr>
          <a:xfrm>
            <a:off x="2357640" y="382320"/>
            <a:ext cx="316440" cy="670140"/>
            <a:chOff x="0" y="0"/>
            <a:chExt cx="421920" cy="893520"/>
          </a:xfrm>
        </p:grpSpPr>
        <p:sp>
          <p:nvSpPr>
            <p:cNvPr id="19" name="Freeform 19"/>
            <p:cNvSpPr/>
            <p:nvPr/>
          </p:nvSpPr>
          <p:spPr>
            <a:xfrm>
              <a:off x="0" y="0"/>
              <a:ext cx="422021" cy="893572"/>
            </a:xfrm>
            <a:custGeom>
              <a:avLst/>
              <a:gdLst/>
              <a:ahLst/>
              <a:cxnLst/>
              <a:rect l="l" t="t" r="r" b="b"/>
              <a:pathLst>
                <a:path w="422021" h="893572">
                  <a:moveTo>
                    <a:pt x="70358" y="893572"/>
                  </a:moveTo>
                  <a:lnTo>
                    <a:pt x="351536" y="893572"/>
                  </a:lnTo>
                  <a:cubicBezTo>
                    <a:pt x="390398" y="893572"/>
                    <a:pt x="421894" y="862076"/>
                    <a:pt x="421894" y="823214"/>
                  </a:cubicBezTo>
                  <a:lnTo>
                    <a:pt x="421894" y="507492"/>
                  </a:lnTo>
                  <a:cubicBezTo>
                    <a:pt x="421894" y="468630"/>
                    <a:pt x="390398" y="437134"/>
                    <a:pt x="351536" y="437134"/>
                  </a:cubicBezTo>
                  <a:lnTo>
                    <a:pt x="207137" y="437134"/>
                  </a:lnTo>
                  <a:lnTo>
                    <a:pt x="207264" y="436626"/>
                  </a:lnTo>
                  <a:cubicBezTo>
                    <a:pt x="234696" y="299974"/>
                    <a:pt x="282956" y="258191"/>
                    <a:pt x="366395" y="174625"/>
                  </a:cubicBezTo>
                  <a:lnTo>
                    <a:pt x="422021" y="128778"/>
                  </a:lnTo>
                  <a:lnTo>
                    <a:pt x="396494" y="0"/>
                  </a:lnTo>
                  <a:lnTo>
                    <a:pt x="322580" y="31369"/>
                  </a:lnTo>
                  <a:cubicBezTo>
                    <a:pt x="154940" y="144653"/>
                    <a:pt x="33655" y="260477"/>
                    <a:pt x="5969" y="454152"/>
                  </a:cubicBezTo>
                  <a:lnTo>
                    <a:pt x="2159" y="490982"/>
                  </a:lnTo>
                  <a:lnTo>
                    <a:pt x="1397" y="493268"/>
                  </a:lnTo>
                  <a:cubicBezTo>
                    <a:pt x="508" y="497840"/>
                    <a:pt x="0" y="502539"/>
                    <a:pt x="0" y="507492"/>
                  </a:cubicBezTo>
                  <a:lnTo>
                    <a:pt x="0" y="542290"/>
                  </a:lnTo>
                  <a:lnTo>
                    <a:pt x="0" y="775081"/>
                  </a:lnTo>
                  <a:lnTo>
                    <a:pt x="0" y="823087"/>
                  </a:lnTo>
                  <a:cubicBezTo>
                    <a:pt x="0" y="861949"/>
                    <a:pt x="31496" y="893445"/>
                    <a:pt x="70358" y="893445"/>
                  </a:cubicBezTo>
                  <a:close/>
                </a:path>
              </a:pathLst>
            </a:custGeom>
            <a:solidFill>
              <a:srgbClr val="FFC929"/>
            </a:solidFill>
          </p:spPr>
        </p:sp>
      </p:grpSp>
      <p:grpSp>
        <p:nvGrpSpPr>
          <p:cNvPr id="20" name="Group 20"/>
          <p:cNvGrpSpPr/>
          <p:nvPr/>
        </p:nvGrpSpPr>
        <p:grpSpPr>
          <a:xfrm>
            <a:off x="2754000" y="382320"/>
            <a:ext cx="316440" cy="670140"/>
            <a:chOff x="0" y="0"/>
            <a:chExt cx="421920" cy="893520"/>
          </a:xfrm>
        </p:grpSpPr>
        <p:sp>
          <p:nvSpPr>
            <p:cNvPr id="21" name="Freeform 21"/>
            <p:cNvSpPr/>
            <p:nvPr/>
          </p:nvSpPr>
          <p:spPr>
            <a:xfrm>
              <a:off x="0" y="0"/>
              <a:ext cx="422021" cy="893572"/>
            </a:xfrm>
            <a:custGeom>
              <a:avLst/>
              <a:gdLst/>
              <a:ahLst/>
              <a:cxnLst/>
              <a:rect l="l" t="t" r="r" b="b"/>
              <a:pathLst>
                <a:path w="422021" h="893572">
                  <a:moveTo>
                    <a:pt x="70358" y="893572"/>
                  </a:moveTo>
                  <a:lnTo>
                    <a:pt x="351536" y="893572"/>
                  </a:lnTo>
                  <a:cubicBezTo>
                    <a:pt x="390398" y="893572"/>
                    <a:pt x="421894" y="862076"/>
                    <a:pt x="421894" y="823214"/>
                  </a:cubicBezTo>
                  <a:lnTo>
                    <a:pt x="421894" y="507492"/>
                  </a:lnTo>
                  <a:cubicBezTo>
                    <a:pt x="421894" y="468630"/>
                    <a:pt x="390398" y="437134"/>
                    <a:pt x="351536" y="437134"/>
                  </a:cubicBezTo>
                  <a:lnTo>
                    <a:pt x="207137" y="437134"/>
                  </a:lnTo>
                  <a:lnTo>
                    <a:pt x="207264" y="436626"/>
                  </a:lnTo>
                  <a:cubicBezTo>
                    <a:pt x="234696" y="299974"/>
                    <a:pt x="282956" y="258191"/>
                    <a:pt x="366395" y="174625"/>
                  </a:cubicBezTo>
                  <a:lnTo>
                    <a:pt x="422021" y="128778"/>
                  </a:lnTo>
                  <a:lnTo>
                    <a:pt x="396494" y="0"/>
                  </a:lnTo>
                  <a:lnTo>
                    <a:pt x="322580" y="31369"/>
                  </a:lnTo>
                  <a:cubicBezTo>
                    <a:pt x="154940" y="144653"/>
                    <a:pt x="33655" y="260477"/>
                    <a:pt x="5969" y="454152"/>
                  </a:cubicBezTo>
                  <a:lnTo>
                    <a:pt x="2159" y="490982"/>
                  </a:lnTo>
                  <a:lnTo>
                    <a:pt x="1397" y="493268"/>
                  </a:lnTo>
                  <a:cubicBezTo>
                    <a:pt x="508" y="497840"/>
                    <a:pt x="0" y="502539"/>
                    <a:pt x="0" y="507492"/>
                  </a:cubicBezTo>
                  <a:lnTo>
                    <a:pt x="0" y="542290"/>
                  </a:lnTo>
                  <a:lnTo>
                    <a:pt x="0" y="775081"/>
                  </a:lnTo>
                  <a:lnTo>
                    <a:pt x="0" y="823087"/>
                  </a:lnTo>
                  <a:cubicBezTo>
                    <a:pt x="0" y="861949"/>
                    <a:pt x="31496" y="893445"/>
                    <a:pt x="70358" y="893445"/>
                  </a:cubicBezTo>
                  <a:close/>
                </a:path>
              </a:pathLst>
            </a:custGeom>
            <a:solidFill>
              <a:srgbClr val="FFC929"/>
            </a:solidFill>
          </p:spPr>
        </p:sp>
      </p:grpSp>
      <p:grpSp>
        <p:nvGrpSpPr>
          <p:cNvPr id="22" name="Group 22"/>
          <p:cNvGrpSpPr/>
          <p:nvPr/>
        </p:nvGrpSpPr>
        <p:grpSpPr>
          <a:xfrm>
            <a:off x="6475680" y="4974480"/>
            <a:ext cx="7680420" cy="4703400"/>
            <a:chOff x="0" y="0"/>
            <a:chExt cx="10240560" cy="6271200"/>
          </a:xfrm>
        </p:grpSpPr>
        <p:sp>
          <p:nvSpPr>
            <p:cNvPr id="23" name="Freeform 23"/>
            <p:cNvSpPr/>
            <p:nvPr/>
          </p:nvSpPr>
          <p:spPr>
            <a:xfrm>
              <a:off x="0" y="0"/>
              <a:ext cx="10240010" cy="6270752"/>
            </a:xfrm>
            <a:custGeom>
              <a:avLst/>
              <a:gdLst/>
              <a:ahLst/>
              <a:cxnLst/>
              <a:rect l="l" t="t" r="r" b="b"/>
              <a:pathLst>
                <a:path w="10240010" h="6270752">
                  <a:moveTo>
                    <a:pt x="5474716" y="5340223"/>
                  </a:moveTo>
                  <a:lnTo>
                    <a:pt x="5469382" y="5351018"/>
                  </a:lnTo>
                  <a:lnTo>
                    <a:pt x="5458587" y="5356352"/>
                  </a:lnTo>
                  <a:lnTo>
                    <a:pt x="5453253" y="5363464"/>
                  </a:lnTo>
                  <a:lnTo>
                    <a:pt x="5449697" y="5367020"/>
                  </a:lnTo>
                  <a:lnTo>
                    <a:pt x="5442585" y="5370576"/>
                  </a:lnTo>
                  <a:lnTo>
                    <a:pt x="5439029" y="5375910"/>
                  </a:lnTo>
                  <a:lnTo>
                    <a:pt x="5449824" y="5386705"/>
                  </a:lnTo>
                  <a:lnTo>
                    <a:pt x="5456936" y="5399278"/>
                  </a:lnTo>
                  <a:lnTo>
                    <a:pt x="5458714" y="5411851"/>
                  </a:lnTo>
                  <a:lnTo>
                    <a:pt x="5481955" y="5406517"/>
                  </a:lnTo>
                  <a:lnTo>
                    <a:pt x="5474843" y="5386832"/>
                  </a:lnTo>
                  <a:lnTo>
                    <a:pt x="5473065" y="5367147"/>
                  </a:lnTo>
                  <a:lnTo>
                    <a:pt x="5474843" y="5351018"/>
                  </a:lnTo>
                  <a:lnTo>
                    <a:pt x="5474843" y="5340223"/>
                  </a:lnTo>
                  <a:close/>
                  <a:moveTo>
                    <a:pt x="8538083" y="5320538"/>
                  </a:moveTo>
                  <a:lnTo>
                    <a:pt x="8538083" y="5327650"/>
                  </a:lnTo>
                  <a:lnTo>
                    <a:pt x="8548877" y="5336540"/>
                  </a:lnTo>
                  <a:lnTo>
                    <a:pt x="8552434" y="5347335"/>
                  </a:lnTo>
                  <a:lnTo>
                    <a:pt x="8561324" y="5356225"/>
                  </a:lnTo>
                  <a:lnTo>
                    <a:pt x="8564880" y="5359781"/>
                  </a:lnTo>
                  <a:lnTo>
                    <a:pt x="8568436" y="5363337"/>
                  </a:lnTo>
                  <a:lnTo>
                    <a:pt x="8568436" y="5320411"/>
                  </a:lnTo>
                  <a:lnTo>
                    <a:pt x="8537956" y="5320411"/>
                  </a:lnTo>
                  <a:close/>
                  <a:moveTo>
                    <a:pt x="6475603" y="5121910"/>
                  </a:moveTo>
                  <a:lnTo>
                    <a:pt x="6468491" y="5136261"/>
                  </a:lnTo>
                  <a:lnTo>
                    <a:pt x="6461379" y="5145151"/>
                  </a:lnTo>
                  <a:lnTo>
                    <a:pt x="6452489" y="5155946"/>
                  </a:lnTo>
                  <a:lnTo>
                    <a:pt x="6439916" y="5164836"/>
                  </a:lnTo>
                  <a:lnTo>
                    <a:pt x="6439916" y="5171948"/>
                  </a:lnTo>
                  <a:lnTo>
                    <a:pt x="6511544" y="5171948"/>
                  </a:lnTo>
                  <a:lnTo>
                    <a:pt x="6516878" y="5168392"/>
                  </a:lnTo>
                  <a:lnTo>
                    <a:pt x="6520435" y="5164836"/>
                  </a:lnTo>
                  <a:lnTo>
                    <a:pt x="6531229" y="5164836"/>
                  </a:lnTo>
                  <a:lnTo>
                    <a:pt x="6540119" y="5164836"/>
                  </a:lnTo>
                  <a:lnTo>
                    <a:pt x="6543675" y="5157724"/>
                  </a:lnTo>
                  <a:lnTo>
                    <a:pt x="6547231" y="5155946"/>
                  </a:lnTo>
                  <a:lnTo>
                    <a:pt x="6549010" y="5155946"/>
                  </a:lnTo>
                  <a:lnTo>
                    <a:pt x="6552565" y="5148834"/>
                  </a:lnTo>
                  <a:lnTo>
                    <a:pt x="6552565" y="5141722"/>
                  </a:lnTo>
                  <a:lnTo>
                    <a:pt x="6531102" y="5138166"/>
                  </a:lnTo>
                  <a:lnTo>
                    <a:pt x="6513195" y="5132832"/>
                  </a:lnTo>
                  <a:lnTo>
                    <a:pt x="6497066" y="5125720"/>
                  </a:lnTo>
                  <a:lnTo>
                    <a:pt x="6475603" y="5122164"/>
                  </a:lnTo>
                  <a:close/>
                  <a:moveTo>
                    <a:pt x="6937502" y="5018278"/>
                  </a:moveTo>
                  <a:lnTo>
                    <a:pt x="6937502" y="5025390"/>
                  </a:lnTo>
                  <a:lnTo>
                    <a:pt x="6937502" y="5028946"/>
                  </a:lnTo>
                  <a:lnTo>
                    <a:pt x="6941058" y="5030724"/>
                  </a:lnTo>
                  <a:lnTo>
                    <a:pt x="6941058" y="5034280"/>
                  </a:lnTo>
                  <a:lnTo>
                    <a:pt x="6942836" y="5037836"/>
                  </a:lnTo>
                  <a:lnTo>
                    <a:pt x="6942836" y="5018151"/>
                  </a:lnTo>
                  <a:lnTo>
                    <a:pt x="6937502" y="5018151"/>
                  </a:lnTo>
                  <a:close/>
                  <a:moveTo>
                    <a:pt x="9173591" y="3322701"/>
                  </a:moveTo>
                  <a:lnTo>
                    <a:pt x="9166479" y="3331591"/>
                  </a:lnTo>
                  <a:lnTo>
                    <a:pt x="9162923" y="3342386"/>
                  </a:lnTo>
                  <a:lnTo>
                    <a:pt x="9157589" y="3347720"/>
                  </a:lnTo>
                  <a:lnTo>
                    <a:pt x="9150477" y="3351276"/>
                  </a:lnTo>
                  <a:lnTo>
                    <a:pt x="9141587" y="3354832"/>
                  </a:lnTo>
                  <a:lnTo>
                    <a:pt x="9130792" y="3358388"/>
                  </a:lnTo>
                  <a:lnTo>
                    <a:pt x="9121902" y="3365500"/>
                  </a:lnTo>
                  <a:lnTo>
                    <a:pt x="9121902" y="3367278"/>
                  </a:lnTo>
                  <a:lnTo>
                    <a:pt x="9125458" y="3367278"/>
                  </a:lnTo>
                  <a:lnTo>
                    <a:pt x="9127236" y="3370834"/>
                  </a:lnTo>
                  <a:lnTo>
                    <a:pt x="9127236" y="3378200"/>
                  </a:lnTo>
                  <a:lnTo>
                    <a:pt x="9146922" y="3365627"/>
                  </a:lnTo>
                  <a:lnTo>
                    <a:pt x="9166606" y="3354832"/>
                  </a:lnTo>
                  <a:lnTo>
                    <a:pt x="9193403" y="3347720"/>
                  </a:lnTo>
                  <a:lnTo>
                    <a:pt x="9196960" y="3354832"/>
                  </a:lnTo>
                  <a:lnTo>
                    <a:pt x="9198737" y="3361944"/>
                  </a:lnTo>
                  <a:lnTo>
                    <a:pt x="9202293" y="3361944"/>
                  </a:lnTo>
                  <a:lnTo>
                    <a:pt x="9202293" y="3365500"/>
                  </a:lnTo>
                  <a:lnTo>
                    <a:pt x="9209405" y="3367278"/>
                  </a:lnTo>
                  <a:lnTo>
                    <a:pt x="9216517" y="3370834"/>
                  </a:lnTo>
                  <a:lnTo>
                    <a:pt x="9216517" y="3347720"/>
                  </a:lnTo>
                  <a:lnTo>
                    <a:pt x="9225407" y="3351276"/>
                  </a:lnTo>
                  <a:lnTo>
                    <a:pt x="9232519" y="3351276"/>
                  </a:lnTo>
                  <a:lnTo>
                    <a:pt x="9237853" y="3354832"/>
                  </a:lnTo>
                  <a:lnTo>
                    <a:pt x="9244965" y="3358388"/>
                  </a:lnTo>
                  <a:lnTo>
                    <a:pt x="9237853" y="3335147"/>
                  </a:lnTo>
                  <a:lnTo>
                    <a:pt x="9216390" y="3335147"/>
                  </a:lnTo>
                  <a:lnTo>
                    <a:pt x="9196705" y="3329813"/>
                  </a:lnTo>
                  <a:lnTo>
                    <a:pt x="9173464" y="3322701"/>
                  </a:lnTo>
                  <a:close/>
                  <a:moveTo>
                    <a:pt x="8971280" y="2853690"/>
                  </a:moveTo>
                  <a:lnTo>
                    <a:pt x="8971280" y="2857246"/>
                  </a:lnTo>
                  <a:lnTo>
                    <a:pt x="8974837" y="2860802"/>
                  </a:lnTo>
                  <a:lnTo>
                    <a:pt x="8978392" y="2864358"/>
                  </a:lnTo>
                  <a:lnTo>
                    <a:pt x="8981949" y="2864358"/>
                  </a:lnTo>
                  <a:lnTo>
                    <a:pt x="8987282" y="2866136"/>
                  </a:lnTo>
                  <a:lnTo>
                    <a:pt x="8987282" y="2864358"/>
                  </a:lnTo>
                  <a:lnTo>
                    <a:pt x="8983726" y="2860802"/>
                  </a:lnTo>
                  <a:lnTo>
                    <a:pt x="8978392" y="2857246"/>
                  </a:lnTo>
                  <a:lnTo>
                    <a:pt x="8974837" y="2853690"/>
                  </a:lnTo>
                  <a:lnTo>
                    <a:pt x="8971280" y="2853690"/>
                  </a:lnTo>
                  <a:close/>
                  <a:moveTo>
                    <a:pt x="214884" y="2721102"/>
                  </a:moveTo>
                  <a:lnTo>
                    <a:pt x="214884" y="2726436"/>
                  </a:lnTo>
                  <a:lnTo>
                    <a:pt x="211328" y="2733548"/>
                  </a:lnTo>
                  <a:lnTo>
                    <a:pt x="211328" y="2737104"/>
                  </a:lnTo>
                  <a:lnTo>
                    <a:pt x="214884" y="2738882"/>
                  </a:lnTo>
                  <a:lnTo>
                    <a:pt x="218440" y="2745994"/>
                  </a:lnTo>
                  <a:lnTo>
                    <a:pt x="221996" y="2749550"/>
                  </a:lnTo>
                  <a:lnTo>
                    <a:pt x="225552" y="2753106"/>
                  </a:lnTo>
                  <a:lnTo>
                    <a:pt x="229108" y="2756662"/>
                  </a:lnTo>
                  <a:lnTo>
                    <a:pt x="229108" y="2745867"/>
                  </a:lnTo>
                  <a:lnTo>
                    <a:pt x="225552" y="2738755"/>
                  </a:lnTo>
                  <a:lnTo>
                    <a:pt x="225552" y="2733421"/>
                  </a:lnTo>
                  <a:lnTo>
                    <a:pt x="225552" y="2729865"/>
                  </a:lnTo>
                  <a:lnTo>
                    <a:pt x="221996" y="2726309"/>
                  </a:lnTo>
                  <a:lnTo>
                    <a:pt x="214884" y="2720975"/>
                  </a:lnTo>
                  <a:close/>
                  <a:moveTo>
                    <a:pt x="8982075" y="2701290"/>
                  </a:moveTo>
                  <a:lnTo>
                    <a:pt x="8983853" y="2703068"/>
                  </a:lnTo>
                  <a:lnTo>
                    <a:pt x="8987410" y="2706624"/>
                  </a:lnTo>
                  <a:lnTo>
                    <a:pt x="8994522" y="2706624"/>
                  </a:lnTo>
                  <a:lnTo>
                    <a:pt x="8990965" y="2706624"/>
                  </a:lnTo>
                  <a:lnTo>
                    <a:pt x="8990965" y="2703068"/>
                  </a:lnTo>
                  <a:lnTo>
                    <a:pt x="8987410" y="2703068"/>
                  </a:lnTo>
                  <a:lnTo>
                    <a:pt x="8983853" y="2703068"/>
                  </a:lnTo>
                  <a:lnTo>
                    <a:pt x="8982075" y="2701290"/>
                  </a:lnTo>
                  <a:close/>
                  <a:moveTo>
                    <a:pt x="8935466" y="2670810"/>
                  </a:moveTo>
                  <a:lnTo>
                    <a:pt x="8942578" y="2703068"/>
                  </a:lnTo>
                  <a:lnTo>
                    <a:pt x="8951468" y="2726309"/>
                  </a:lnTo>
                  <a:lnTo>
                    <a:pt x="8962263" y="2749550"/>
                  </a:lnTo>
                  <a:lnTo>
                    <a:pt x="8971153" y="2772791"/>
                  </a:lnTo>
                  <a:lnTo>
                    <a:pt x="8978265" y="2772791"/>
                  </a:lnTo>
                  <a:lnTo>
                    <a:pt x="8981822" y="2742311"/>
                  </a:lnTo>
                  <a:lnTo>
                    <a:pt x="8965692" y="2722626"/>
                  </a:lnTo>
                  <a:lnTo>
                    <a:pt x="8954898" y="2701163"/>
                  </a:lnTo>
                  <a:lnTo>
                    <a:pt x="8951341" y="2670683"/>
                  </a:lnTo>
                  <a:lnTo>
                    <a:pt x="8935212" y="2670683"/>
                  </a:lnTo>
                  <a:close/>
                  <a:moveTo>
                    <a:pt x="214884" y="2626233"/>
                  </a:moveTo>
                  <a:lnTo>
                    <a:pt x="218440" y="2629789"/>
                  </a:lnTo>
                  <a:lnTo>
                    <a:pt x="221996" y="2631567"/>
                  </a:lnTo>
                  <a:lnTo>
                    <a:pt x="225552" y="2631567"/>
                  </a:lnTo>
                  <a:lnTo>
                    <a:pt x="229108" y="2629789"/>
                  </a:lnTo>
                  <a:lnTo>
                    <a:pt x="234442" y="2626233"/>
                  </a:lnTo>
                  <a:lnTo>
                    <a:pt x="214884" y="2626233"/>
                  </a:lnTo>
                  <a:close/>
                  <a:moveTo>
                    <a:pt x="8939022" y="2558161"/>
                  </a:moveTo>
                  <a:lnTo>
                    <a:pt x="8930132" y="2599309"/>
                  </a:lnTo>
                  <a:lnTo>
                    <a:pt x="8935466" y="2606421"/>
                  </a:lnTo>
                  <a:lnTo>
                    <a:pt x="8939022" y="2613533"/>
                  </a:lnTo>
                  <a:lnTo>
                    <a:pt x="8946134" y="2622423"/>
                  </a:lnTo>
                  <a:lnTo>
                    <a:pt x="8958707" y="2622423"/>
                  </a:lnTo>
                  <a:lnTo>
                    <a:pt x="8958707" y="2615311"/>
                  </a:lnTo>
                  <a:lnTo>
                    <a:pt x="8946134" y="2599182"/>
                  </a:lnTo>
                  <a:lnTo>
                    <a:pt x="8946134" y="2579497"/>
                  </a:lnTo>
                  <a:lnTo>
                    <a:pt x="8951468" y="2558034"/>
                  </a:lnTo>
                  <a:lnTo>
                    <a:pt x="8938895" y="2558034"/>
                  </a:lnTo>
                  <a:close/>
                  <a:moveTo>
                    <a:pt x="7044817" y="1405382"/>
                  </a:moveTo>
                  <a:lnTo>
                    <a:pt x="7044817" y="1412494"/>
                  </a:lnTo>
                  <a:lnTo>
                    <a:pt x="7048374" y="1417828"/>
                  </a:lnTo>
                  <a:lnTo>
                    <a:pt x="7048374" y="1421384"/>
                  </a:lnTo>
                  <a:lnTo>
                    <a:pt x="7050151" y="1424940"/>
                  </a:lnTo>
                  <a:lnTo>
                    <a:pt x="7057263" y="1428496"/>
                  </a:lnTo>
                  <a:lnTo>
                    <a:pt x="7057263" y="1405255"/>
                  </a:lnTo>
                  <a:lnTo>
                    <a:pt x="7044690" y="1405255"/>
                  </a:lnTo>
                  <a:close/>
                  <a:moveTo>
                    <a:pt x="6819265" y="1258570"/>
                  </a:moveTo>
                  <a:lnTo>
                    <a:pt x="6813931" y="1274699"/>
                  </a:lnTo>
                  <a:lnTo>
                    <a:pt x="6817487" y="1269365"/>
                  </a:lnTo>
                  <a:lnTo>
                    <a:pt x="6819265" y="1265809"/>
                  </a:lnTo>
                  <a:lnTo>
                    <a:pt x="6819265" y="1262253"/>
                  </a:lnTo>
                  <a:lnTo>
                    <a:pt x="6819265" y="1258697"/>
                  </a:lnTo>
                  <a:close/>
                  <a:moveTo>
                    <a:pt x="7014464" y="1181735"/>
                  </a:moveTo>
                  <a:lnTo>
                    <a:pt x="7001891" y="1199642"/>
                  </a:lnTo>
                  <a:lnTo>
                    <a:pt x="6982206" y="1210437"/>
                  </a:lnTo>
                  <a:lnTo>
                    <a:pt x="6960743" y="1217549"/>
                  </a:lnTo>
                  <a:lnTo>
                    <a:pt x="6937502" y="1217549"/>
                  </a:lnTo>
                  <a:lnTo>
                    <a:pt x="6917817" y="1222883"/>
                  </a:lnTo>
                  <a:lnTo>
                    <a:pt x="6898132" y="1239012"/>
                  </a:lnTo>
                  <a:lnTo>
                    <a:pt x="6898132" y="1242568"/>
                  </a:lnTo>
                  <a:lnTo>
                    <a:pt x="6898132" y="1246124"/>
                  </a:lnTo>
                  <a:lnTo>
                    <a:pt x="6898132" y="1249680"/>
                  </a:lnTo>
                  <a:lnTo>
                    <a:pt x="6898132" y="1253236"/>
                  </a:lnTo>
                  <a:lnTo>
                    <a:pt x="6894576" y="1255014"/>
                  </a:lnTo>
                  <a:lnTo>
                    <a:pt x="6891020" y="1258570"/>
                  </a:lnTo>
                  <a:lnTo>
                    <a:pt x="6882130" y="1271143"/>
                  </a:lnTo>
                  <a:lnTo>
                    <a:pt x="6871335" y="1281938"/>
                  </a:lnTo>
                  <a:lnTo>
                    <a:pt x="6858762" y="1289050"/>
                  </a:lnTo>
                  <a:lnTo>
                    <a:pt x="6849872" y="1297940"/>
                  </a:lnTo>
                  <a:lnTo>
                    <a:pt x="6839077" y="1310513"/>
                  </a:lnTo>
                  <a:lnTo>
                    <a:pt x="6810375" y="1310513"/>
                  </a:lnTo>
                  <a:lnTo>
                    <a:pt x="6813931" y="1281811"/>
                  </a:lnTo>
                  <a:lnTo>
                    <a:pt x="6803136" y="1281811"/>
                  </a:lnTo>
                  <a:lnTo>
                    <a:pt x="6783451" y="1297940"/>
                  </a:lnTo>
                  <a:lnTo>
                    <a:pt x="6763766" y="1306830"/>
                  </a:lnTo>
                  <a:lnTo>
                    <a:pt x="6745859" y="1324737"/>
                  </a:lnTo>
                  <a:lnTo>
                    <a:pt x="6738747" y="1346200"/>
                  </a:lnTo>
                  <a:lnTo>
                    <a:pt x="6731635" y="1372997"/>
                  </a:lnTo>
                  <a:lnTo>
                    <a:pt x="6726301" y="1398016"/>
                  </a:lnTo>
                  <a:lnTo>
                    <a:pt x="6719189" y="1401572"/>
                  </a:lnTo>
                  <a:lnTo>
                    <a:pt x="6712077" y="1408684"/>
                  </a:lnTo>
                  <a:lnTo>
                    <a:pt x="6706743" y="1414018"/>
                  </a:lnTo>
                  <a:lnTo>
                    <a:pt x="6699631" y="1417574"/>
                  </a:lnTo>
                  <a:lnTo>
                    <a:pt x="6696075" y="1424686"/>
                  </a:lnTo>
                  <a:lnTo>
                    <a:pt x="6687185" y="1489075"/>
                  </a:lnTo>
                  <a:lnTo>
                    <a:pt x="6667500" y="1499870"/>
                  </a:lnTo>
                  <a:lnTo>
                    <a:pt x="6651372" y="1519555"/>
                  </a:lnTo>
                  <a:lnTo>
                    <a:pt x="6638798" y="1544574"/>
                  </a:lnTo>
                  <a:lnTo>
                    <a:pt x="6628003" y="1571371"/>
                  </a:lnTo>
                  <a:lnTo>
                    <a:pt x="6644132" y="1571371"/>
                  </a:lnTo>
                  <a:lnTo>
                    <a:pt x="6644132" y="1560576"/>
                  </a:lnTo>
                  <a:lnTo>
                    <a:pt x="6656705" y="1544447"/>
                  </a:lnTo>
                  <a:lnTo>
                    <a:pt x="6671056" y="1524762"/>
                  </a:lnTo>
                  <a:lnTo>
                    <a:pt x="6679947" y="1508633"/>
                  </a:lnTo>
                  <a:lnTo>
                    <a:pt x="6696075" y="1499743"/>
                  </a:lnTo>
                  <a:lnTo>
                    <a:pt x="6726555" y="1488948"/>
                  </a:lnTo>
                  <a:lnTo>
                    <a:pt x="6731889" y="1505077"/>
                  </a:lnTo>
                  <a:lnTo>
                    <a:pt x="6739001" y="1519428"/>
                  </a:lnTo>
                  <a:lnTo>
                    <a:pt x="6747891" y="1528318"/>
                  </a:lnTo>
                  <a:lnTo>
                    <a:pt x="6751447" y="1548003"/>
                  </a:lnTo>
                  <a:lnTo>
                    <a:pt x="6735318" y="1576705"/>
                  </a:lnTo>
                  <a:lnTo>
                    <a:pt x="6728206" y="1607185"/>
                  </a:lnTo>
                  <a:lnTo>
                    <a:pt x="6731762" y="1632204"/>
                  </a:lnTo>
                  <a:lnTo>
                    <a:pt x="6735318" y="1659001"/>
                  </a:lnTo>
                  <a:lnTo>
                    <a:pt x="6731762" y="1684020"/>
                  </a:lnTo>
                  <a:lnTo>
                    <a:pt x="6728206" y="1687576"/>
                  </a:lnTo>
                  <a:lnTo>
                    <a:pt x="6722872" y="1694688"/>
                  </a:lnTo>
                  <a:lnTo>
                    <a:pt x="6715760" y="1700022"/>
                  </a:lnTo>
                  <a:lnTo>
                    <a:pt x="6710426" y="1703578"/>
                  </a:lnTo>
                  <a:lnTo>
                    <a:pt x="6706870" y="1710690"/>
                  </a:lnTo>
                  <a:lnTo>
                    <a:pt x="6703314" y="1714246"/>
                  </a:lnTo>
                  <a:lnTo>
                    <a:pt x="6703314" y="1791208"/>
                  </a:lnTo>
                  <a:lnTo>
                    <a:pt x="6699758" y="1825244"/>
                  </a:lnTo>
                  <a:lnTo>
                    <a:pt x="6699758" y="1866392"/>
                  </a:lnTo>
                  <a:lnTo>
                    <a:pt x="6696202" y="1913001"/>
                  </a:lnTo>
                  <a:lnTo>
                    <a:pt x="6690868" y="1948815"/>
                  </a:lnTo>
                  <a:lnTo>
                    <a:pt x="6687312" y="1973834"/>
                  </a:lnTo>
                  <a:lnTo>
                    <a:pt x="6692647" y="1984629"/>
                  </a:lnTo>
                  <a:lnTo>
                    <a:pt x="6699758" y="1993519"/>
                  </a:lnTo>
                  <a:lnTo>
                    <a:pt x="6710553" y="2004314"/>
                  </a:lnTo>
                  <a:lnTo>
                    <a:pt x="6715887" y="2013204"/>
                  </a:lnTo>
                  <a:lnTo>
                    <a:pt x="6722999" y="2022094"/>
                  </a:lnTo>
                  <a:lnTo>
                    <a:pt x="6715887" y="2081149"/>
                  </a:lnTo>
                  <a:lnTo>
                    <a:pt x="6722999" y="2124075"/>
                  </a:lnTo>
                  <a:lnTo>
                    <a:pt x="6731889" y="2168779"/>
                  </a:lnTo>
                  <a:lnTo>
                    <a:pt x="6748018" y="2211705"/>
                  </a:lnTo>
                  <a:lnTo>
                    <a:pt x="6764147" y="2251075"/>
                  </a:lnTo>
                  <a:lnTo>
                    <a:pt x="6787388" y="2276094"/>
                  </a:lnTo>
                  <a:lnTo>
                    <a:pt x="6798183" y="2283206"/>
                  </a:lnTo>
                  <a:lnTo>
                    <a:pt x="6807073" y="2286762"/>
                  </a:lnTo>
                  <a:lnTo>
                    <a:pt x="6814185" y="2286762"/>
                  </a:lnTo>
                  <a:lnTo>
                    <a:pt x="6823075" y="2283206"/>
                  </a:lnTo>
                  <a:lnTo>
                    <a:pt x="6855333" y="2272411"/>
                  </a:lnTo>
                  <a:lnTo>
                    <a:pt x="6889369" y="2256282"/>
                  </a:lnTo>
                  <a:lnTo>
                    <a:pt x="6910832" y="2240153"/>
                  </a:lnTo>
                  <a:lnTo>
                    <a:pt x="6921627" y="2220468"/>
                  </a:lnTo>
                  <a:lnTo>
                    <a:pt x="6934200" y="2188210"/>
                  </a:lnTo>
                  <a:lnTo>
                    <a:pt x="6950329" y="2147062"/>
                  </a:lnTo>
                  <a:lnTo>
                    <a:pt x="6962902" y="2104136"/>
                  </a:lnTo>
                  <a:lnTo>
                    <a:pt x="6973697" y="2057527"/>
                  </a:lnTo>
                  <a:lnTo>
                    <a:pt x="6979031" y="2019935"/>
                  </a:lnTo>
                  <a:lnTo>
                    <a:pt x="6977253" y="1985899"/>
                  </a:lnTo>
                  <a:lnTo>
                    <a:pt x="6957568" y="1928622"/>
                  </a:lnTo>
                  <a:lnTo>
                    <a:pt x="6934327" y="1873123"/>
                  </a:lnTo>
                  <a:lnTo>
                    <a:pt x="6905625" y="1821180"/>
                  </a:lnTo>
                  <a:lnTo>
                    <a:pt x="6891274" y="1821180"/>
                  </a:lnTo>
                  <a:lnTo>
                    <a:pt x="6885940" y="1797939"/>
                  </a:lnTo>
                  <a:lnTo>
                    <a:pt x="6891274" y="1781810"/>
                  </a:lnTo>
                  <a:lnTo>
                    <a:pt x="6898386" y="1762125"/>
                  </a:lnTo>
                  <a:lnTo>
                    <a:pt x="6907276" y="1742440"/>
                  </a:lnTo>
                  <a:lnTo>
                    <a:pt x="6905498" y="1719199"/>
                  </a:lnTo>
                  <a:lnTo>
                    <a:pt x="6901942" y="1719199"/>
                  </a:lnTo>
                  <a:lnTo>
                    <a:pt x="6898386" y="1717421"/>
                  </a:lnTo>
                  <a:lnTo>
                    <a:pt x="6894830" y="1713865"/>
                  </a:lnTo>
                  <a:lnTo>
                    <a:pt x="6889497" y="1710309"/>
                  </a:lnTo>
                  <a:lnTo>
                    <a:pt x="6885940" y="1706753"/>
                  </a:lnTo>
                  <a:lnTo>
                    <a:pt x="6882384" y="1706753"/>
                  </a:lnTo>
                  <a:lnTo>
                    <a:pt x="6882384" y="1681734"/>
                  </a:lnTo>
                  <a:lnTo>
                    <a:pt x="6894957" y="1658493"/>
                  </a:lnTo>
                  <a:lnTo>
                    <a:pt x="6907530" y="1638808"/>
                  </a:lnTo>
                  <a:lnTo>
                    <a:pt x="6921881" y="1619123"/>
                  </a:lnTo>
                  <a:lnTo>
                    <a:pt x="6914769" y="1511681"/>
                  </a:lnTo>
                  <a:lnTo>
                    <a:pt x="6941566" y="1499108"/>
                  </a:lnTo>
                  <a:lnTo>
                    <a:pt x="6946900" y="1482979"/>
                  </a:lnTo>
                  <a:lnTo>
                    <a:pt x="6946900" y="1466850"/>
                  </a:lnTo>
                  <a:lnTo>
                    <a:pt x="6950456" y="1452499"/>
                  </a:lnTo>
                  <a:lnTo>
                    <a:pt x="6957568" y="1439926"/>
                  </a:lnTo>
                  <a:lnTo>
                    <a:pt x="6986270" y="1439926"/>
                  </a:lnTo>
                  <a:lnTo>
                    <a:pt x="6998843" y="1397000"/>
                  </a:lnTo>
                  <a:lnTo>
                    <a:pt x="7022084" y="1375537"/>
                  </a:lnTo>
                  <a:lnTo>
                    <a:pt x="7050786" y="1355852"/>
                  </a:lnTo>
                  <a:lnTo>
                    <a:pt x="7077583" y="1336167"/>
                  </a:lnTo>
                  <a:lnTo>
                    <a:pt x="7104380" y="1316482"/>
                  </a:lnTo>
                  <a:lnTo>
                    <a:pt x="7093585" y="1293241"/>
                  </a:lnTo>
                  <a:lnTo>
                    <a:pt x="7097141" y="1268222"/>
                  </a:lnTo>
                  <a:lnTo>
                    <a:pt x="7109714" y="1248537"/>
                  </a:lnTo>
                  <a:lnTo>
                    <a:pt x="7125843" y="1232408"/>
                  </a:lnTo>
                  <a:lnTo>
                    <a:pt x="7145528" y="1225296"/>
                  </a:lnTo>
                  <a:lnTo>
                    <a:pt x="7145528" y="1216406"/>
                  </a:lnTo>
                  <a:lnTo>
                    <a:pt x="7122287" y="1209294"/>
                  </a:lnTo>
                  <a:lnTo>
                    <a:pt x="7100824" y="1198499"/>
                  </a:lnTo>
                  <a:lnTo>
                    <a:pt x="7081139" y="1189609"/>
                  </a:lnTo>
                  <a:lnTo>
                    <a:pt x="7050659" y="1182497"/>
                  </a:lnTo>
                  <a:lnTo>
                    <a:pt x="7014845" y="1180719"/>
                  </a:lnTo>
                  <a:close/>
                  <a:moveTo>
                    <a:pt x="528193" y="426085"/>
                  </a:moveTo>
                  <a:lnTo>
                    <a:pt x="531749" y="426085"/>
                  </a:lnTo>
                  <a:lnTo>
                    <a:pt x="533527" y="429641"/>
                  </a:lnTo>
                  <a:lnTo>
                    <a:pt x="537083" y="429641"/>
                  </a:lnTo>
                  <a:lnTo>
                    <a:pt x="544195" y="431419"/>
                  </a:lnTo>
                  <a:lnTo>
                    <a:pt x="540639" y="429641"/>
                  </a:lnTo>
                  <a:lnTo>
                    <a:pt x="537083" y="429641"/>
                  </a:lnTo>
                  <a:lnTo>
                    <a:pt x="533527" y="426085"/>
                  </a:lnTo>
                  <a:lnTo>
                    <a:pt x="528193" y="426085"/>
                  </a:lnTo>
                  <a:close/>
                  <a:moveTo>
                    <a:pt x="820039" y="374142"/>
                  </a:moveTo>
                  <a:lnTo>
                    <a:pt x="820039" y="386715"/>
                  </a:lnTo>
                  <a:lnTo>
                    <a:pt x="818261" y="393827"/>
                  </a:lnTo>
                  <a:lnTo>
                    <a:pt x="814705" y="395605"/>
                  </a:lnTo>
                  <a:lnTo>
                    <a:pt x="811149" y="402717"/>
                  </a:lnTo>
                  <a:lnTo>
                    <a:pt x="807593" y="409829"/>
                  </a:lnTo>
                  <a:lnTo>
                    <a:pt x="820166" y="409829"/>
                  </a:lnTo>
                  <a:lnTo>
                    <a:pt x="820166" y="395605"/>
                  </a:lnTo>
                  <a:lnTo>
                    <a:pt x="823722" y="390271"/>
                  </a:lnTo>
                  <a:lnTo>
                    <a:pt x="827278" y="386715"/>
                  </a:lnTo>
                  <a:lnTo>
                    <a:pt x="827278" y="383159"/>
                  </a:lnTo>
                  <a:lnTo>
                    <a:pt x="823722" y="379603"/>
                  </a:lnTo>
                  <a:lnTo>
                    <a:pt x="820166" y="374269"/>
                  </a:lnTo>
                  <a:close/>
                  <a:moveTo>
                    <a:pt x="834517" y="307975"/>
                  </a:moveTo>
                  <a:lnTo>
                    <a:pt x="830961" y="315087"/>
                  </a:lnTo>
                  <a:lnTo>
                    <a:pt x="827405" y="318643"/>
                  </a:lnTo>
                  <a:lnTo>
                    <a:pt x="823849" y="323977"/>
                  </a:lnTo>
                  <a:lnTo>
                    <a:pt x="823849" y="327533"/>
                  </a:lnTo>
                  <a:lnTo>
                    <a:pt x="823849" y="334645"/>
                  </a:lnTo>
                  <a:lnTo>
                    <a:pt x="820293" y="343535"/>
                  </a:lnTo>
                  <a:lnTo>
                    <a:pt x="838200" y="354330"/>
                  </a:lnTo>
                  <a:lnTo>
                    <a:pt x="834644" y="343535"/>
                  </a:lnTo>
                  <a:lnTo>
                    <a:pt x="834644" y="338201"/>
                  </a:lnTo>
                  <a:lnTo>
                    <a:pt x="834644" y="331089"/>
                  </a:lnTo>
                  <a:lnTo>
                    <a:pt x="834644" y="323977"/>
                  </a:lnTo>
                  <a:lnTo>
                    <a:pt x="838200" y="318643"/>
                  </a:lnTo>
                  <a:lnTo>
                    <a:pt x="838200" y="311531"/>
                  </a:lnTo>
                  <a:lnTo>
                    <a:pt x="834644" y="307975"/>
                  </a:lnTo>
                  <a:close/>
                  <a:moveTo>
                    <a:pt x="918464" y="0"/>
                  </a:moveTo>
                  <a:lnTo>
                    <a:pt x="947166" y="17907"/>
                  </a:lnTo>
                  <a:lnTo>
                    <a:pt x="990092" y="35814"/>
                  </a:lnTo>
                  <a:lnTo>
                    <a:pt x="1038479" y="44704"/>
                  </a:lnTo>
                  <a:lnTo>
                    <a:pt x="1088644" y="51816"/>
                  </a:lnTo>
                  <a:lnTo>
                    <a:pt x="1137031" y="60706"/>
                  </a:lnTo>
                  <a:lnTo>
                    <a:pt x="1176401" y="71501"/>
                  </a:lnTo>
                  <a:lnTo>
                    <a:pt x="1324991" y="116205"/>
                  </a:lnTo>
                  <a:lnTo>
                    <a:pt x="1475359" y="152019"/>
                  </a:lnTo>
                  <a:lnTo>
                    <a:pt x="1631061" y="180721"/>
                  </a:lnTo>
                  <a:lnTo>
                    <a:pt x="1786763" y="211201"/>
                  </a:lnTo>
                  <a:lnTo>
                    <a:pt x="1947926" y="247015"/>
                  </a:lnTo>
                  <a:lnTo>
                    <a:pt x="2073275" y="272034"/>
                  </a:lnTo>
                  <a:lnTo>
                    <a:pt x="2207514" y="295275"/>
                  </a:lnTo>
                  <a:lnTo>
                    <a:pt x="2343531" y="318516"/>
                  </a:lnTo>
                  <a:lnTo>
                    <a:pt x="2481326" y="343535"/>
                  </a:lnTo>
                  <a:lnTo>
                    <a:pt x="2608453" y="375793"/>
                  </a:lnTo>
                  <a:lnTo>
                    <a:pt x="2773172" y="390144"/>
                  </a:lnTo>
                  <a:lnTo>
                    <a:pt x="2868041" y="409829"/>
                  </a:lnTo>
                  <a:lnTo>
                    <a:pt x="2971927" y="422402"/>
                  </a:lnTo>
                  <a:lnTo>
                    <a:pt x="3074035" y="434975"/>
                  </a:lnTo>
                  <a:lnTo>
                    <a:pt x="3170682" y="454660"/>
                  </a:lnTo>
                  <a:lnTo>
                    <a:pt x="3408807" y="467233"/>
                  </a:lnTo>
                  <a:lnTo>
                    <a:pt x="3489325" y="483362"/>
                  </a:lnTo>
                  <a:lnTo>
                    <a:pt x="3580638" y="494157"/>
                  </a:lnTo>
                  <a:lnTo>
                    <a:pt x="3675507" y="501269"/>
                  </a:lnTo>
                  <a:lnTo>
                    <a:pt x="3766820" y="506603"/>
                  </a:lnTo>
                  <a:lnTo>
                    <a:pt x="3847338" y="519176"/>
                  </a:lnTo>
                  <a:lnTo>
                    <a:pt x="3988816" y="519176"/>
                  </a:lnTo>
                  <a:lnTo>
                    <a:pt x="4049649" y="529971"/>
                  </a:lnTo>
                  <a:lnTo>
                    <a:pt x="4117721" y="526415"/>
                  </a:lnTo>
                  <a:lnTo>
                    <a:pt x="4185793" y="526415"/>
                  </a:lnTo>
                  <a:lnTo>
                    <a:pt x="4257421" y="526415"/>
                  </a:lnTo>
                  <a:lnTo>
                    <a:pt x="4327271" y="537210"/>
                  </a:lnTo>
                  <a:lnTo>
                    <a:pt x="4363085" y="538988"/>
                  </a:lnTo>
                  <a:lnTo>
                    <a:pt x="4400677" y="538988"/>
                  </a:lnTo>
                  <a:lnTo>
                    <a:pt x="4447286" y="537210"/>
                  </a:lnTo>
                  <a:lnTo>
                    <a:pt x="4486656" y="542544"/>
                  </a:lnTo>
                  <a:lnTo>
                    <a:pt x="4561840" y="553339"/>
                  </a:lnTo>
                  <a:lnTo>
                    <a:pt x="4646041" y="555117"/>
                  </a:lnTo>
                  <a:lnTo>
                    <a:pt x="4730242" y="555117"/>
                  </a:lnTo>
                  <a:lnTo>
                    <a:pt x="4817999" y="555117"/>
                  </a:lnTo>
                  <a:lnTo>
                    <a:pt x="4945126" y="562229"/>
                  </a:lnTo>
                  <a:lnTo>
                    <a:pt x="5075809" y="558673"/>
                  </a:lnTo>
                  <a:lnTo>
                    <a:pt x="5206492" y="558673"/>
                  </a:lnTo>
                  <a:lnTo>
                    <a:pt x="5331841" y="558673"/>
                  </a:lnTo>
                  <a:lnTo>
                    <a:pt x="5331841" y="465455"/>
                  </a:lnTo>
                  <a:lnTo>
                    <a:pt x="5390896" y="470789"/>
                  </a:lnTo>
                  <a:lnTo>
                    <a:pt x="5394452" y="477901"/>
                  </a:lnTo>
                  <a:lnTo>
                    <a:pt x="5398008" y="481457"/>
                  </a:lnTo>
                  <a:lnTo>
                    <a:pt x="5398008" y="483235"/>
                  </a:lnTo>
                  <a:lnTo>
                    <a:pt x="5401564" y="486791"/>
                  </a:lnTo>
                  <a:lnTo>
                    <a:pt x="5406898" y="486791"/>
                  </a:lnTo>
                  <a:lnTo>
                    <a:pt x="5414010" y="493903"/>
                  </a:lnTo>
                  <a:lnTo>
                    <a:pt x="5417566" y="542290"/>
                  </a:lnTo>
                  <a:lnTo>
                    <a:pt x="5422900" y="588899"/>
                  </a:lnTo>
                  <a:lnTo>
                    <a:pt x="5433695" y="624713"/>
                  </a:lnTo>
                  <a:lnTo>
                    <a:pt x="5478399" y="633603"/>
                  </a:lnTo>
                  <a:lnTo>
                    <a:pt x="5521325" y="640715"/>
                  </a:lnTo>
                  <a:lnTo>
                    <a:pt x="5560695" y="653288"/>
                  </a:lnTo>
                  <a:lnTo>
                    <a:pt x="5592953" y="673100"/>
                  </a:lnTo>
                  <a:lnTo>
                    <a:pt x="5648452" y="656971"/>
                  </a:lnTo>
                  <a:lnTo>
                    <a:pt x="5696839" y="653415"/>
                  </a:lnTo>
                  <a:lnTo>
                    <a:pt x="5743448" y="662305"/>
                  </a:lnTo>
                  <a:lnTo>
                    <a:pt x="5781040" y="681990"/>
                  </a:lnTo>
                  <a:lnTo>
                    <a:pt x="5816854" y="717804"/>
                  </a:lnTo>
                  <a:lnTo>
                    <a:pt x="5836539" y="705231"/>
                  </a:lnTo>
                  <a:lnTo>
                    <a:pt x="5859780" y="705231"/>
                  </a:lnTo>
                  <a:lnTo>
                    <a:pt x="5883021" y="716026"/>
                  </a:lnTo>
                  <a:lnTo>
                    <a:pt x="5908040" y="728599"/>
                  </a:lnTo>
                  <a:lnTo>
                    <a:pt x="5934837" y="744728"/>
                  </a:lnTo>
                  <a:lnTo>
                    <a:pt x="5958078" y="760857"/>
                  </a:lnTo>
                  <a:lnTo>
                    <a:pt x="5975985" y="767969"/>
                  </a:lnTo>
                  <a:lnTo>
                    <a:pt x="6006465" y="744728"/>
                  </a:lnTo>
                  <a:lnTo>
                    <a:pt x="6038723" y="725043"/>
                  </a:lnTo>
                  <a:lnTo>
                    <a:pt x="6081649" y="717931"/>
                  </a:lnTo>
                  <a:lnTo>
                    <a:pt x="6081649" y="725043"/>
                  </a:lnTo>
                  <a:lnTo>
                    <a:pt x="6081649" y="728599"/>
                  </a:lnTo>
                  <a:lnTo>
                    <a:pt x="6083427" y="732155"/>
                  </a:lnTo>
                  <a:lnTo>
                    <a:pt x="6083427" y="733933"/>
                  </a:lnTo>
                  <a:lnTo>
                    <a:pt x="6086983" y="737489"/>
                  </a:lnTo>
                  <a:lnTo>
                    <a:pt x="6101334" y="741045"/>
                  </a:lnTo>
                  <a:lnTo>
                    <a:pt x="6133592" y="744601"/>
                  </a:lnTo>
                  <a:lnTo>
                    <a:pt x="6174740" y="748157"/>
                  </a:lnTo>
                  <a:lnTo>
                    <a:pt x="6221349" y="751713"/>
                  </a:lnTo>
                  <a:lnTo>
                    <a:pt x="6262497" y="751713"/>
                  </a:lnTo>
                  <a:lnTo>
                    <a:pt x="6301867" y="753491"/>
                  </a:lnTo>
                  <a:lnTo>
                    <a:pt x="6325108" y="753491"/>
                  </a:lnTo>
                  <a:lnTo>
                    <a:pt x="6332220" y="783971"/>
                  </a:lnTo>
                  <a:lnTo>
                    <a:pt x="6298184" y="792861"/>
                  </a:lnTo>
                  <a:lnTo>
                    <a:pt x="6262370" y="805434"/>
                  </a:lnTo>
                  <a:lnTo>
                    <a:pt x="6230112" y="825119"/>
                  </a:lnTo>
                  <a:lnTo>
                    <a:pt x="6201410" y="839470"/>
                  </a:lnTo>
                  <a:lnTo>
                    <a:pt x="6165596" y="855599"/>
                  </a:lnTo>
                  <a:lnTo>
                    <a:pt x="6126226" y="864489"/>
                  </a:lnTo>
                  <a:lnTo>
                    <a:pt x="6093968" y="884174"/>
                  </a:lnTo>
                  <a:lnTo>
                    <a:pt x="6051042" y="919988"/>
                  </a:lnTo>
                  <a:lnTo>
                    <a:pt x="6015228" y="962914"/>
                  </a:lnTo>
                  <a:lnTo>
                    <a:pt x="5979414" y="1007618"/>
                  </a:lnTo>
                  <a:lnTo>
                    <a:pt x="5938266" y="1054227"/>
                  </a:lnTo>
                  <a:lnTo>
                    <a:pt x="5888101" y="1091819"/>
                  </a:lnTo>
                  <a:lnTo>
                    <a:pt x="5888101" y="1098931"/>
                  </a:lnTo>
                  <a:lnTo>
                    <a:pt x="5898896" y="1098931"/>
                  </a:lnTo>
                  <a:lnTo>
                    <a:pt x="5902452" y="1102487"/>
                  </a:lnTo>
                  <a:lnTo>
                    <a:pt x="5904230" y="1106043"/>
                  </a:lnTo>
                  <a:lnTo>
                    <a:pt x="5911342" y="1106043"/>
                  </a:lnTo>
                  <a:lnTo>
                    <a:pt x="5927471" y="1098931"/>
                  </a:lnTo>
                  <a:lnTo>
                    <a:pt x="5954268" y="1086358"/>
                  </a:lnTo>
                  <a:lnTo>
                    <a:pt x="5986526" y="1070229"/>
                  </a:lnTo>
                  <a:lnTo>
                    <a:pt x="6018784" y="1055878"/>
                  </a:lnTo>
                  <a:lnTo>
                    <a:pt x="6051042" y="1043305"/>
                  </a:lnTo>
                  <a:lnTo>
                    <a:pt x="6074283" y="1037971"/>
                  </a:lnTo>
                  <a:lnTo>
                    <a:pt x="6086856" y="1034415"/>
                  </a:lnTo>
                  <a:lnTo>
                    <a:pt x="6097651" y="1039749"/>
                  </a:lnTo>
                  <a:lnTo>
                    <a:pt x="6102985" y="1043305"/>
                  </a:lnTo>
                  <a:lnTo>
                    <a:pt x="6106541" y="1046861"/>
                  </a:lnTo>
                  <a:lnTo>
                    <a:pt x="6106541" y="1053973"/>
                  </a:lnTo>
                  <a:lnTo>
                    <a:pt x="6106541" y="1062863"/>
                  </a:lnTo>
                  <a:lnTo>
                    <a:pt x="6106541" y="1079500"/>
                  </a:lnTo>
                  <a:lnTo>
                    <a:pt x="6102985" y="1086612"/>
                  </a:lnTo>
                  <a:lnTo>
                    <a:pt x="6097651" y="1095502"/>
                  </a:lnTo>
                  <a:lnTo>
                    <a:pt x="6094095" y="1106297"/>
                  </a:lnTo>
                  <a:lnTo>
                    <a:pt x="6101207" y="1106297"/>
                  </a:lnTo>
                  <a:lnTo>
                    <a:pt x="6117336" y="1106297"/>
                  </a:lnTo>
                  <a:lnTo>
                    <a:pt x="6133465" y="1111631"/>
                  </a:lnTo>
                  <a:lnTo>
                    <a:pt x="6153150" y="1115187"/>
                  </a:lnTo>
                  <a:lnTo>
                    <a:pt x="6172835" y="1115187"/>
                  </a:lnTo>
                  <a:lnTo>
                    <a:pt x="6197854" y="1099058"/>
                  </a:lnTo>
                  <a:lnTo>
                    <a:pt x="6217793" y="1079500"/>
                  </a:lnTo>
                  <a:lnTo>
                    <a:pt x="6241034" y="1056259"/>
                  </a:lnTo>
                  <a:lnTo>
                    <a:pt x="6260719" y="1043686"/>
                  </a:lnTo>
                  <a:lnTo>
                    <a:pt x="6341237" y="1034796"/>
                  </a:lnTo>
                  <a:lnTo>
                    <a:pt x="6369939" y="1015111"/>
                  </a:lnTo>
                  <a:lnTo>
                    <a:pt x="6393180" y="984631"/>
                  </a:lnTo>
                  <a:lnTo>
                    <a:pt x="6419977" y="955929"/>
                  </a:lnTo>
                  <a:lnTo>
                    <a:pt x="6448679" y="932688"/>
                  </a:lnTo>
                  <a:lnTo>
                    <a:pt x="6513068" y="1007872"/>
                  </a:lnTo>
                  <a:lnTo>
                    <a:pt x="6530975" y="998982"/>
                  </a:lnTo>
                  <a:lnTo>
                    <a:pt x="6552438" y="995426"/>
                  </a:lnTo>
                  <a:lnTo>
                    <a:pt x="6579235" y="998982"/>
                  </a:lnTo>
                  <a:lnTo>
                    <a:pt x="6607937" y="998982"/>
                  </a:lnTo>
                  <a:lnTo>
                    <a:pt x="6615049" y="1004316"/>
                  </a:lnTo>
                  <a:lnTo>
                    <a:pt x="6623939" y="1011428"/>
                  </a:lnTo>
                  <a:lnTo>
                    <a:pt x="6631051" y="1011428"/>
                  </a:lnTo>
                  <a:lnTo>
                    <a:pt x="6638163" y="1014984"/>
                  </a:lnTo>
                  <a:lnTo>
                    <a:pt x="6643497" y="1020318"/>
                  </a:lnTo>
                  <a:lnTo>
                    <a:pt x="6659626" y="1038225"/>
                  </a:lnTo>
                  <a:lnTo>
                    <a:pt x="6670421" y="1054354"/>
                  </a:lnTo>
                  <a:lnTo>
                    <a:pt x="6679311" y="1070483"/>
                  </a:lnTo>
                  <a:lnTo>
                    <a:pt x="6695440" y="1079373"/>
                  </a:lnTo>
                  <a:lnTo>
                    <a:pt x="6725920" y="1086485"/>
                  </a:lnTo>
                  <a:lnTo>
                    <a:pt x="6734810" y="1082929"/>
                  </a:lnTo>
                  <a:lnTo>
                    <a:pt x="6741922" y="1079373"/>
                  </a:lnTo>
                  <a:lnTo>
                    <a:pt x="6750812" y="1079373"/>
                  </a:lnTo>
                  <a:lnTo>
                    <a:pt x="6757924" y="1079373"/>
                  </a:lnTo>
                  <a:lnTo>
                    <a:pt x="6766814" y="1082929"/>
                  </a:lnTo>
                  <a:lnTo>
                    <a:pt x="6777609" y="1086485"/>
                  </a:lnTo>
                  <a:lnTo>
                    <a:pt x="6797294" y="1056005"/>
                  </a:lnTo>
                  <a:lnTo>
                    <a:pt x="6818757" y="1038098"/>
                  </a:lnTo>
                  <a:lnTo>
                    <a:pt x="6845554" y="1027303"/>
                  </a:lnTo>
                  <a:lnTo>
                    <a:pt x="6874256" y="1020191"/>
                  </a:lnTo>
                  <a:lnTo>
                    <a:pt x="6910070" y="1014857"/>
                  </a:lnTo>
                  <a:lnTo>
                    <a:pt x="6949440" y="1007745"/>
                  </a:lnTo>
                  <a:lnTo>
                    <a:pt x="6976237" y="998855"/>
                  </a:lnTo>
                  <a:lnTo>
                    <a:pt x="6997700" y="984504"/>
                  </a:lnTo>
                  <a:lnTo>
                    <a:pt x="7024497" y="975614"/>
                  </a:lnTo>
                  <a:lnTo>
                    <a:pt x="7060311" y="972058"/>
                  </a:lnTo>
                  <a:lnTo>
                    <a:pt x="7060311" y="1043686"/>
                  </a:lnTo>
                  <a:lnTo>
                    <a:pt x="7096125" y="1040130"/>
                  </a:lnTo>
                  <a:lnTo>
                    <a:pt x="7124827" y="1038352"/>
                  </a:lnTo>
                  <a:lnTo>
                    <a:pt x="7151624" y="1034796"/>
                  </a:lnTo>
                  <a:lnTo>
                    <a:pt x="7183882" y="1031240"/>
                  </a:lnTo>
                  <a:lnTo>
                    <a:pt x="7190994" y="1050925"/>
                  </a:lnTo>
                  <a:lnTo>
                    <a:pt x="7199884" y="1079627"/>
                  </a:lnTo>
                  <a:lnTo>
                    <a:pt x="7212457" y="1102868"/>
                  </a:lnTo>
                  <a:lnTo>
                    <a:pt x="7226808" y="1111758"/>
                  </a:lnTo>
                  <a:lnTo>
                    <a:pt x="7246493" y="1118870"/>
                  </a:lnTo>
                  <a:lnTo>
                    <a:pt x="7264400" y="1127760"/>
                  </a:lnTo>
                  <a:lnTo>
                    <a:pt x="7284085" y="1138555"/>
                  </a:lnTo>
                  <a:lnTo>
                    <a:pt x="7298436" y="1151128"/>
                  </a:lnTo>
                  <a:lnTo>
                    <a:pt x="7307326" y="1174369"/>
                  </a:lnTo>
                  <a:lnTo>
                    <a:pt x="7278624" y="1181481"/>
                  </a:lnTo>
                  <a:lnTo>
                    <a:pt x="7242810" y="1181481"/>
                  </a:lnTo>
                  <a:lnTo>
                    <a:pt x="7203440" y="1181481"/>
                  </a:lnTo>
                  <a:lnTo>
                    <a:pt x="7167626" y="1181481"/>
                  </a:lnTo>
                  <a:lnTo>
                    <a:pt x="7167626" y="1217295"/>
                  </a:lnTo>
                  <a:lnTo>
                    <a:pt x="7246366" y="1253109"/>
                  </a:lnTo>
                  <a:lnTo>
                    <a:pt x="7326884" y="1281811"/>
                  </a:lnTo>
                  <a:lnTo>
                    <a:pt x="7414641" y="1305052"/>
                  </a:lnTo>
                  <a:lnTo>
                    <a:pt x="7421753" y="1324737"/>
                  </a:lnTo>
                  <a:lnTo>
                    <a:pt x="7427087" y="1337310"/>
                  </a:lnTo>
                  <a:lnTo>
                    <a:pt x="7430643" y="1353439"/>
                  </a:lnTo>
                  <a:lnTo>
                    <a:pt x="7437755" y="1376680"/>
                  </a:lnTo>
                  <a:lnTo>
                    <a:pt x="7430643" y="1378458"/>
                  </a:lnTo>
                  <a:lnTo>
                    <a:pt x="7427087" y="1382014"/>
                  </a:lnTo>
                  <a:lnTo>
                    <a:pt x="7427087" y="1385570"/>
                  </a:lnTo>
                  <a:lnTo>
                    <a:pt x="7425309" y="1389126"/>
                  </a:lnTo>
                  <a:lnTo>
                    <a:pt x="7425309" y="1392682"/>
                  </a:lnTo>
                  <a:lnTo>
                    <a:pt x="7421753" y="1398016"/>
                  </a:lnTo>
                  <a:lnTo>
                    <a:pt x="7441438" y="1421257"/>
                  </a:lnTo>
                  <a:lnTo>
                    <a:pt x="7454011" y="1449959"/>
                  </a:lnTo>
                  <a:lnTo>
                    <a:pt x="7461123" y="1485773"/>
                  </a:lnTo>
                  <a:lnTo>
                    <a:pt x="7462901" y="1525143"/>
                  </a:lnTo>
                  <a:lnTo>
                    <a:pt x="7462901" y="1564513"/>
                  </a:lnTo>
                  <a:lnTo>
                    <a:pt x="7443216" y="1564513"/>
                  </a:lnTo>
                  <a:lnTo>
                    <a:pt x="7434326" y="1587754"/>
                  </a:lnTo>
                  <a:lnTo>
                    <a:pt x="7430770" y="1612773"/>
                  </a:lnTo>
                  <a:lnTo>
                    <a:pt x="7421880" y="1636014"/>
                  </a:lnTo>
                  <a:lnTo>
                    <a:pt x="7407529" y="1648587"/>
                  </a:lnTo>
                  <a:lnTo>
                    <a:pt x="7398639" y="1659382"/>
                  </a:lnTo>
                  <a:lnTo>
                    <a:pt x="7389749" y="1662938"/>
                  </a:lnTo>
                  <a:lnTo>
                    <a:pt x="7382637" y="1671828"/>
                  </a:lnTo>
                  <a:lnTo>
                    <a:pt x="7379081" y="1687957"/>
                  </a:lnTo>
                  <a:lnTo>
                    <a:pt x="7375525" y="1718437"/>
                  </a:lnTo>
                  <a:lnTo>
                    <a:pt x="7386320" y="1718437"/>
                  </a:lnTo>
                  <a:lnTo>
                    <a:pt x="7391654" y="1720215"/>
                  </a:lnTo>
                  <a:lnTo>
                    <a:pt x="7402449" y="1720215"/>
                  </a:lnTo>
                  <a:lnTo>
                    <a:pt x="7411339" y="1723771"/>
                  </a:lnTo>
                  <a:lnTo>
                    <a:pt x="7441819" y="1682623"/>
                  </a:lnTo>
                  <a:lnTo>
                    <a:pt x="7477633" y="1643253"/>
                  </a:lnTo>
                  <a:lnTo>
                    <a:pt x="7526020" y="1612773"/>
                  </a:lnTo>
                  <a:lnTo>
                    <a:pt x="7581519" y="1600200"/>
                  </a:lnTo>
                  <a:lnTo>
                    <a:pt x="7590409" y="1612773"/>
                  </a:lnTo>
                  <a:lnTo>
                    <a:pt x="7601204" y="1623568"/>
                  </a:lnTo>
                  <a:lnTo>
                    <a:pt x="7613777" y="1632458"/>
                  </a:lnTo>
                  <a:lnTo>
                    <a:pt x="7622667" y="1639570"/>
                  </a:lnTo>
                  <a:lnTo>
                    <a:pt x="7629779" y="1652143"/>
                  </a:lnTo>
                  <a:lnTo>
                    <a:pt x="7640574" y="1675384"/>
                  </a:lnTo>
                  <a:lnTo>
                    <a:pt x="7640574" y="1700403"/>
                  </a:lnTo>
                  <a:lnTo>
                    <a:pt x="7645908" y="1730883"/>
                  </a:lnTo>
                  <a:lnTo>
                    <a:pt x="7653020" y="1755902"/>
                  </a:lnTo>
                  <a:lnTo>
                    <a:pt x="7665593" y="1789938"/>
                  </a:lnTo>
                  <a:lnTo>
                    <a:pt x="7676388" y="1822196"/>
                  </a:lnTo>
                  <a:lnTo>
                    <a:pt x="7688961" y="1847215"/>
                  </a:lnTo>
                  <a:lnTo>
                    <a:pt x="7701534" y="1847215"/>
                  </a:lnTo>
                  <a:lnTo>
                    <a:pt x="7708646" y="1863344"/>
                  </a:lnTo>
                  <a:lnTo>
                    <a:pt x="7708646" y="1890141"/>
                  </a:lnTo>
                  <a:lnTo>
                    <a:pt x="7705090" y="1918843"/>
                  </a:lnTo>
                  <a:lnTo>
                    <a:pt x="7697978" y="1942084"/>
                  </a:lnTo>
                  <a:lnTo>
                    <a:pt x="7694422" y="1954657"/>
                  </a:lnTo>
                  <a:lnTo>
                    <a:pt x="7692644" y="1969008"/>
                  </a:lnTo>
                  <a:lnTo>
                    <a:pt x="7685532" y="1977898"/>
                  </a:lnTo>
                  <a:lnTo>
                    <a:pt x="7678420" y="1985010"/>
                  </a:lnTo>
                  <a:lnTo>
                    <a:pt x="7665847" y="1986788"/>
                  </a:lnTo>
                  <a:lnTo>
                    <a:pt x="7653274" y="1990344"/>
                  </a:lnTo>
                  <a:lnTo>
                    <a:pt x="7649718" y="1985010"/>
                  </a:lnTo>
                  <a:lnTo>
                    <a:pt x="7649718" y="1977898"/>
                  </a:lnTo>
                  <a:lnTo>
                    <a:pt x="7649718" y="1974342"/>
                  </a:lnTo>
                  <a:lnTo>
                    <a:pt x="7646162" y="1970786"/>
                  </a:lnTo>
                  <a:lnTo>
                    <a:pt x="7642606" y="1969008"/>
                  </a:lnTo>
                  <a:lnTo>
                    <a:pt x="7642606" y="1985137"/>
                  </a:lnTo>
                  <a:lnTo>
                    <a:pt x="7640828" y="1990471"/>
                  </a:lnTo>
                  <a:lnTo>
                    <a:pt x="7630033" y="1997583"/>
                  </a:lnTo>
                  <a:lnTo>
                    <a:pt x="7622921" y="2004695"/>
                  </a:lnTo>
                  <a:lnTo>
                    <a:pt x="7614031" y="2010029"/>
                  </a:lnTo>
                  <a:lnTo>
                    <a:pt x="7606919" y="2020824"/>
                  </a:lnTo>
                  <a:lnTo>
                    <a:pt x="7571105" y="2049526"/>
                  </a:lnTo>
                  <a:lnTo>
                    <a:pt x="7571105" y="2121154"/>
                  </a:lnTo>
                  <a:lnTo>
                    <a:pt x="7562215" y="2137283"/>
                  </a:lnTo>
                  <a:lnTo>
                    <a:pt x="7551420" y="2149856"/>
                  </a:lnTo>
                  <a:lnTo>
                    <a:pt x="7542530" y="2165985"/>
                  </a:lnTo>
                  <a:lnTo>
                    <a:pt x="7535418" y="2192782"/>
                  </a:lnTo>
                  <a:lnTo>
                    <a:pt x="7578344" y="2199894"/>
                  </a:lnTo>
                  <a:lnTo>
                    <a:pt x="7610602" y="2208784"/>
                  </a:lnTo>
                  <a:lnTo>
                    <a:pt x="7642860" y="2219579"/>
                  </a:lnTo>
                  <a:lnTo>
                    <a:pt x="7676896" y="2228469"/>
                  </a:lnTo>
                  <a:lnTo>
                    <a:pt x="7714488" y="2235581"/>
                  </a:lnTo>
                  <a:lnTo>
                    <a:pt x="7737729" y="2219452"/>
                  </a:lnTo>
                  <a:lnTo>
                    <a:pt x="7757414" y="2208657"/>
                  </a:lnTo>
                  <a:lnTo>
                    <a:pt x="7773543" y="2208657"/>
                  </a:lnTo>
                  <a:lnTo>
                    <a:pt x="7789672" y="2208657"/>
                  </a:lnTo>
                  <a:lnTo>
                    <a:pt x="7809357" y="2208657"/>
                  </a:lnTo>
                  <a:lnTo>
                    <a:pt x="7832598" y="2199767"/>
                  </a:lnTo>
                  <a:lnTo>
                    <a:pt x="7857617" y="2180082"/>
                  </a:lnTo>
                  <a:lnTo>
                    <a:pt x="7884414" y="2147824"/>
                  </a:lnTo>
                  <a:lnTo>
                    <a:pt x="7907655" y="2117344"/>
                  </a:lnTo>
                  <a:lnTo>
                    <a:pt x="7936357" y="2092325"/>
                  </a:lnTo>
                  <a:lnTo>
                    <a:pt x="7991856" y="2061845"/>
                  </a:lnTo>
                  <a:lnTo>
                    <a:pt x="8050911" y="2026031"/>
                  </a:lnTo>
                  <a:lnTo>
                    <a:pt x="8111744" y="1986661"/>
                  </a:lnTo>
                  <a:lnTo>
                    <a:pt x="8167243" y="1945513"/>
                  </a:lnTo>
                  <a:lnTo>
                    <a:pt x="8219186" y="1898904"/>
                  </a:lnTo>
                  <a:lnTo>
                    <a:pt x="8258556" y="1846961"/>
                  </a:lnTo>
                  <a:lnTo>
                    <a:pt x="8287258" y="1789684"/>
                  </a:lnTo>
                  <a:lnTo>
                    <a:pt x="8281924" y="1782572"/>
                  </a:lnTo>
                  <a:lnTo>
                    <a:pt x="8278368" y="1771777"/>
                  </a:lnTo>
                  <a:lnTo>
                    <a:pt x="8274812" y="1759204"/>
                  </a:lnTo>
                  <a:lnTo>
                    <a:pt x="8271256" y="1746631"/>
                  </a:lnTo>
                  <a:lnTo>
                    <a:pt x="8242554" y="1746631"/>
                  </a:lnTo>
                  <a:lnTo>
                    <a:pt x="8235442" y="1682242"/>
                  </a:lnTo>
                  <a:lnTo>
                    <a:pt x="8278368" y="1659001"/>
                  </a:lnTo>
                  <a:lnTo>
                    <a:pt x="8321294" y="1639316"/>
                  </a:lnTo>
                  <a:lnTo>
                    <a:pt x="8358886" y="1628521"/>
                  </a:lnTo>
                  <a:lnTo>
                    <a:pt x="8405495" y="1623187"/>
                  </a:lnTo>
                  <a:lnTo>
                    <a:pt x="8453882" y="1623187"/>
                  </a:lnTo>
                  <a:lnTo>
                    <a:pt x="8512937" y="1632077"/>
                  </a:lnTo>
                  <a:lnTo>
                    <a:pt x="8541639" y="1619504"/>
                  </a:lnTo>
                  <a:lnTo>
                    <a:pt x="8564880" y="1610614"/>
                  </a:lnTo>
                  <a:lnTo>
                    <a:pt x="8589899" y="1603502"/>
                  </a:lnTo>
                  <a:lnTo>
                    <a:pt x="8623935" y="1603502"/>
                  </a:lnTo>
                  <a:lnTo>
                    <a:pt x="8648954" y="1567688"/>
                  </a:lnTo>
                  <a:lnTo>
                    <a:pt x="8679434" y="1524762"/>
                  </a:lnTo>
                  <a:lnTo>
                    <a:pt x="8700897" y="1480058"/>
                  </a:lnTo>
                  <a:lnTo>
                    <a:pt x="8711692" y="1431671"/>
                  </a:lnTo>
                  <a:lnTo>
                    <a:pt x="8697341" y="1411986"/>
                  </a:lnTo>
                  <a:lnTo>
                    <a:pt x="8684768" y="1388745"/>
                  </a:lnTo>
                  <a:lnTo>
                    <a:pt x="8675878" y="1360043"/>
                  </a:lnTo>
                  <a:lnTo>
                    <a:pt x="8668766" y="1329563"/>
                  </a:lnTo>
                  <a:lnTo>
                    <a:pt x="8704580" y="1297305"/>
                  </a:lnTo>
                  <a:lnTo>
                    <a:pt x="8731377" y="1261491"/>
                  </a:lnTo>
                  <a:lnTo>
                    <a:pt x="8752840" y="1222121"/>
                  </a:lnTo>
                  <a:lnTo>
                    <a:pt x="8772525" y="1180973"/>
                  </a:lnTo>
                  <a:lnTo>
                    <a:pt x="8795766" y="1138047"/>
                  </a:lnTo>
                  <a:lnTo>
                    <a:pt x="8824468" y="1098677"/>
                  </a:lnTo>
                  <a:lnTo>
                    <a:pt x="8860282" y="1069975"/>
                  </a:lnTo>
                  <a:lnTo>
                    <a:pt x="8894318" y="1053846"/>
                  </a:lnTo>
                  <a:lnTo>
                    <a:pt x="8931910" y="1043051"/>
                  </a:lnTo>
                  <a:lnTo>
                    <a:pt x="8974836" y="1039495"/>
                  </a:lnTo>
                  <a:lnTo>
                    <a:pt x="9017762" y="1034161"/>
                  </a:lnTo>
                  <a:lnTo>
                    <a:pt x="9058910" y="1023366"/>
                  </a:lnTo>
                  <a:lnTo>
                    <a:pt x="9177020" y="983996"/>
                  </a:lnTo>
                  <a:lnTo>
                    <a:pt x="9293352" y="951738"/>
                  </a:lnTo>
                  <a:lnTo>
                    <a:pt x="9420479" y="923036"/>
                  </a:lnTo>
                  <a:lnTo>
                    <a:pt x="9420479" y="859282"/>
                  </a:lnTo>
                  <a:lnTo>
                    <a:pt x="9443720" y="855726"/>
                  </a:lnTo>
                  <a:lnTo>
                    <a:pt x="9463405" y="848614"/>
                  </a:lnTo>
                  <a:lnTo>
                    <a:pt x="9479534" y="836041"/>
                  </a:lnTo>
                  <a:lnTo>
                    <a:pt x="9484868" y="816356"/>
                  </a:lnTo>
                  <a:lnTo>
                    <a:pt x="9491980" y="812800"/>
                  </a:lnTo>
                  <a:lnTo>
                    <a:pt x="9495536" y="812800"/>
                  </a:lnTo>
                  <a:lnTo>
                    <a:pt x="9502648" y="816356"/>
                  </a:lnTo>
                  <a:lnTo>
                    <a:pt x="9504426" y="816356"/>
                  </a:lnTo>
                  <a:lnTo>
                    <a:pt x="9507982" y="819912"/>
                  </a:lnTo>
                  <a:lnTo>
                    <a:pt x="9515094" y="816356"/>
                  </a:lnTo>
                  <a:lnTo>
                    <a:pt x="9511538" y="787654"/>
                  </a:lnTo>
                  <a:lnTo>
                    <a:pt x="9524111" y="757174"/>
                  </a:lnTo>
                  <a:lnTo>
                    <a:pt x="9540240" y="724916"/>
                  </a:lnTo>
                  <a:lnTo>
                    <a:pt x="9554591" y="692658"/>
                  </a:lnTo>
                  <a:lnTo>
                    <a:pt x="9551035" y="672973"/>
                  </a:lnTo>
                  <a:lnTo>
                    <a:pt x="9547479" y="646176"/>
                  </a:lnTo>
                  <a:lnTo>
                    <a:pt x="9543923" y="613918"/>
                  </a:lnTo>
                  <a:lnTo>
                    <a:pt x="9543923" y="581787"/>
                  </a:lnTo>
                  <a:lnTo>
                    <a:pt x="9547479" y="553085"/>
                  </a:lnTo>
                  <a:lnTo>
                    <a:pt x="9547479" y="549529"/>
                  </a:lnTo>
                  <a:lnTo>
                    <a:pt x="9554591" y="545973"/>
                  </a:lnTo>
                  <a:lnTo>
                    <a:pt x="9556369" y="538861"/>
                  </a:lnTo>
                  <a:lnTo>
                    <a:pt x="9563481" y="533527"/>
                  </a:lnTo>
                  <a:lnTo>
                    <a:pt x="9567037" y="529971"/>
                  </a:lnTo>
                  <a:lnTo>
                    <a:pt x="9570593" y="526415"/>
                  </a:lnTo>
                  <a:lnTo>
                    <a:pt x="9567037" y="503174"/>
                  </a:lnTo>
                  <a:lnTo>
                    <a:pt x="9556242" y="478155"/>
                  </a:lnTo>
                  <a:lnTo>
                    <a:pt x="9554464" y="451358"/>
                  </a:lnTo>
                  <a:lnTo>
                    <a:pt x="9567037" y="415544"/>
                  </a:lnTo>
                  <a:lnTo>
                    <a:pt x="9583166" y="379730"/>
                  </a:lnTo>
                  <a:lnTo>
                    <a:pt x="9599295" y="351028"/>
                  </a:lnTo>
                  <a:lnTo>
                    <a:pt x="9610090" y="324231"/>
                  </a:lnTo>
                  <a:lnTo>
                    <a:pt x="9611868" y="302768"/>
                  </a:lnTo>
                  <a:lnTo>
                    <a:pt x="9615424" y="279527"/>
                  </a:lnTo>
                  <a:lnTo>
                    <a:pt x="9626219" y="259842"/>
                  </a:lnTo>
                  <a:lnTo>
                    <a:pt x="9638792" y="243713"/>
                  </a:lnTo>
                  <a:lnTo>
                    <a:pt x="9658477" y="232918"/>
                  </a:lnTo>
                  <a:lnTo>
                    <a:pt x="9667367" y="231140"/>
                  </a:lnTo>
                  <a:lnTo>
                    <a:pt x="9678162" y="231140"/>
                  </a:lnTo>
                  <a:lnTo>
                    <a:pt x="9687052" y="231140"/>
                  </a:lnTo>
                  <a:lnTo>
                    <a:pt x="9699625" y="227584"/>
                  </a:lnTo>
                  <a:lnTo>
                    <a:pt x="9710420" y="227584"/>
                  </a:lnTo>
                  <a:lnTo>
                    <a:pt x="9713976" y="236474"/>
                  </a:lnTo>
                  <a:lnTo>
                    <a:pt x="9713976" y="243586"/>
                  </a:lnTo>
                  <a:lnTo>
                    <a:pt x="9710420" y="252476"/>
                  </a:lnTo>
                  <a:lnTo>
                    <a:pt x="9710420" y="259588"/>
                  </a:lnTo>
                  <a:lnTo>
                    <a:pt x="9710420" y="266700"/>
                  </a:lnTo>
                  <a:lnTo>
                    <a:pt x="9710420" y="268478"/>
                  </a:lnTo>
                  <a:lnTo>
                    <a:pt x="9717532" y="275590"/>
                  </a:lnTo>
                  <a:lnTo>
                    <a:pt x="9726422" y="279146"/>
                  </a:lnTo>
                  <a:lnTo>
                    <a:pt x="9758680" y="246888"/>
                  </a:lnTo>
                  <a:lnTo>
                    <a:pt x="9807067" y="223647"/>
                  </a:lnTo>
                  <a:lnTo>
                    <a:pt x="9862566" y="211074"/>
                  </a:lnTo>
                  <a:lnTo>
                    <a:pt x="9885807" y="223647"/>
                  </a:lnTo>
                  <a:lnTo>
                    <a:pt x="9912604" y="236220"/>
                  </a:lnTo>
                  <a:lnTo>
                    <a:pt x="9937623" y="250571"/>
                  </a:lnTo>
                  <a:lnTo>
                    <a:pt x="9950196" y="268478"/>
                  </a:lnTo>
                  <a:lnTo>
                    <a:pt x="9976993" y="318643"/>
                  </a:lnTo>
                  <a:lnTo>
                    <a:pt x="9996678" y="374142"/>
                  </a:lnTo>
                  <a:lnTo>
                    <a:pt x="10016363" y="431419"/>
                  </a:lnTo>
                  <a:lnTo>
                    <a:pt x="10032492" y="481584"/>
                  </a:lnTo>
                  <a:lnTo>
                    <a:pt x="10036048" y="506603"/>
                  </a:lnTo>
                  <a:lnTo>
                    <a:pt x="10039604" y="533400"/>
                  </a:lnTo>
                  <a:lnTo>
                    <a:pt x="10044938" y="558419"/>
                  </a:lnTo>
                  <a:lnTo>
                    <a:pt x="10057511" y="574548"/>
                  </a:lnTo>
                  <a:lnTo>
                    <a:pt x="10077196" y="581660"/>
                  </a:lnTo>
                  <a:lnTo>
                    <a:pt x="10100437" y="585216"/>
                  </a:lnTo>
                  <a:lnTo>
                    <a:pt x="10116566" y="590550"/>
                  </a:lnTo>
                  <a:lnTo>
                    <a:pt x="10129139" y="617347"/>
                  </a:lnTo>
                  <a:lnTo>
                    <a:pt x="10136251" y="649605"/>
                  </a:lnTo>
                  <a:lnTo>
                    <a:pt x="10147046" y="680085"/>
                  </a:lnTo>
                  <a:lnTo>
                    <a:pt x="10155936" y="676529"/>
                  </a:lnTo>
                  <a:lnTo>
                    <a:pt x="10164826" y="672973"/>
                  </a:lnTo>
                  <a:lnTo>
                    <a:pt x="10175621" y="672973"/>
                  </a:lnTo>
                  <a:lnTo>
                    <a:pt x="10191750" y="669417"/>
                  </a:lnTo>
                  <a:lnTo>
                    <a:pt x="10198862" y="681990"/>
                  </a:lnTo>
                  <a:lnTo>
                    <a:pt x="10207752" y="692785"/>
                  </a:lnTo>
                  <a:lnTo>
                    <a:pt x="10218547" y="701675"/>
                  </a:lnTo>
                  <a:lnTo>
                    <a:pt x="10234676" y="708787"/>
                  </a:lnTo>
                  <a:lnTo>
                    <a:pt x="10234676" y="732028"/>
                  </a:lnTo>
                  <a:lnTo>
                    <a:pt x="10236454" y="757047"/>
                  </a:lnTo>
                  <a:lnTo>
                    <a:pt x="10240010" y="792861"/>
                  </a:lnTo>
                  <a:lnTo>
                    <a:pt x="10211943" y="812800"/>
                  </a:lnTo>
                  <a:lnTo>
                    <a:pt x="10179686" y="839597"/>
                  </a:lnTo>
                  <a:lnTo>
                    <a:pt x="10147427" y="864616"/>
                  </a:lnTo>
                  <a:lnTo>
                    <a:pt x="10120630" y="896874"/>
                  </a:lnTo>
                  <a:lnTo>
                    <a:pt x="10108057" y="932688"/>
                  </a:lnTo>
                  <a:lnTo>
                    <a:pt x="10084816" y="930910"/>
                  </a:lnTo>
                  <a:lnTo>
                    <a:pt x="10068687" y="923798"/>
                  </a:lnTo>
                  <a:lnTo>
                    <a:pt x="10049002" y="916686"/>
                  </a:lnTo>
                  <a:lnTo>
                    <a:pt x="10041890" y="923798"/>
                  </a:lnTo>
                  <a:lnTo>
                    <a:pt x="10036556" y="930910"/>
                  </a:lnTo>
                  <a:lnTo>
                    <a:pt x="10025762" y="932688"/>
                  </a:lnTo>
                  <a:lnTo>
                    <a:pt x="10020427" y="939800"/>
                  </a:lnTo>
                  <a:lnTo>
                    <a:pt x="10025762" y="948690"/>
                  </a:lnTo>
                  <a:lnTo>
                    <a:pt x="10029317" y="959485"/>
                  </a:lnTo>
                  <a:lnTo>
                    <a:pt x="10032874" y="968375"/>
                  </a:lnTo>
                  <a:lnTo>
                    <a:pt x="10032874" y="982726"/>
                  </a:lnTo>
                  <a:lnTo>
                    <a:pt x="9954133" y="975614"/>
                  </a:lnTo>
                  <a:lnTo>
                    <a:pt x="9950577" y="1004316"/>
                  </a:lnTo>
                  <a:lnTo>
                    <a:pt x="9950577" y="1031113"/>
                  </a:lnTo>
                  <a:lnTo>
                    <a:pt x="9950577" y="1063371"/>
                  </a:lnTo>
                  <a:lnTo>
                    <a:pt x="9945243" y="1070483"/>
                  </a:lnTo>
                  <a:lnTo>
                    <a:pt x="9938131" y="1074039"/>
                  </a:lnTo>
                  <a:lnTo>
                    <a:pt x="9932798" y="1079373"/>
                  </a:lnTo>
                  <a:lnTo>
                    <a:pt x="9929241" y="1082929"/>
                  </a:lnTo>
                  <a:lnTo>
                    <a:pt x="9918447" y="1090041"/>
                  </a:lnTo>
                  <a:lnTo>
                    <a:pt x="9909556" y="1091819"/>
                  </a:lnTo>
                  <a:lnTo>
                    <a:pt x="9906000" y="1090041"/>
                  </a:lnTo>
                  <a:lnTo>
                    <a:pt x="9902444" y="1090041"/>
                  </a:lnTo>
                  <a:lnTo>
                    <a:pt x="9902444" y="1086485"/>
                  </a:lnTo>
                  <a:lnTo>
                    <a:pt x="9898888" y="1086485"/>
                  </a:lnTo>
                  <a:lnTo>
                    <a:pt x="9893554" y="1082929"/>
                  </a:lnTo>
                  <a:lnTo>
                    <a:pt x="9889999" y="1111631"/>
                  </a:lnTo>
                  <a:lnTo>
                    <a:pt x="9877425" y="1131316"/>
                  </a:lnTo>
                  <a:lnTo>
                    <a:pt x="9863075" y="1145667"/>
                  </a:lnTo>
                  <a:lnTo>
                    <a:pt x="9850501" y="1161796"/>
                  </a:lnTo>
                  <a:lnTo>
                    <a:pt x="9834373" y="1177925"/>
                  </a:lnTo>
                  <a:lnTo>
                    <a:pt x="9818243" y="1174369"/>
                  </a:lnTo>
                  <a:lnTo>
                    <a:pt x="9807449" y="1174369"/>
                  </a:lnTo>
                  <a:lnTo>
                    <a:pt x="9794875" y="1174369"/>
                  </a:lnTo>
                  <a:lnTo>
                    <a:pt x="9775190" y="1170813"/>
                  </a:lnTo>
                  <a:lnTo>
                    <a:pt x="9775190" y="1194054"/>
                  </a:lnTo>
                  <a:lnTo>
                    <a:pt x="9778747" y="1213739"/>
                  </a:lnTo>
                  <a:lnTo>
                    <a:pt x="9771635" y="1242441"/>
                  </a:lnTo>
                  <a:lnTo>
                    <a:pt x="9762744" y="1278255"/>
                  </a:lnTo>
                  <a:lnTo>
                    <a:pt x="9750172" y="1317625"/>
                  </a:lnTo>
                  <a:lnTo>
                    <a:pt x="9739376" y="1362329"/>
                  </a:lnTo>
                  <a:lnTo>
                    <a:pt x="9734042" y="1405255"/>
                  </a:lnTo>
                  <a:lnTo>
                    <a:pt x="9735820" y="1448181"/>
                  </a:lnTo>
                  <a:lnTo>
                    <a:pt x="9778747" y="1448181"/>
                  </a:lnTo>
                  <a:lnTo>
                    <a:pt x="9778747" y="1483995"/>
                  </a:lnTo>
                  <a:lnTo>
                    <a:pt x="9769856" y="1485773"/>
                  </a:lnTo>
                  <a:lnTo>
                    <a:pt x="9759062" y="1492885"/>
                  </a:lnTo>
                  <a:lnTo>
                    <a:pt x="9750172" y="1499997"/>
                  </a:lnTo>
                  <a:lnTo>
                    <a:pt x="9743060" y="1505331"/>
                  </a:lnTo>
                  <a:lnTo>
                    <a:pt x="9735948" y="1512443"/>
                  </a:lnTo>
                  <a:lnTo>
                    <a:pt x="9735948" y="1555369"/>
                  </a:lnTo>
                  <a:lnTo>
                    <a:pt x="9766427" y="1555369"/>
                  </a:lnTo>
                  <a:lnTo>
                    <a:pt x="9786112" y="1567942"/>
                  </a:lnTo>
                  <a:lnTo>
                    <a:pt x="9805798" y="1587627"/>
                  </a:lnTo>
                  <a:lnTo>
                    <a:pt x="9821926" y="1610868"/>
                  </a:lnTo>
                  <a:lnTo>
                    <a:pt x="9838055" y="1628775"/>
                  </a:lnTo>
                  <a:lnTo>
                    <a:pt x="9861297" y="1648460"/>
                  </a:lnTo>
                  <a:lnTo>
                    <a:pt x="9886315" y="1655572"/>
                  </a:lnTo>
                  <a:lnTo>
                    <a:pt x="9897111" y="1648460"/>
                  </a:lnTo>
                  <a:lnTo>
                    <a:pt x="9902444" y="1639570"/>
                  </a:lnTo>
                  <a:lnTo>
                    <a:pt x="9906000" y="1632458"/>
                  </a:lnTo>
                  <a:lnTo>
                    <a:pt x="9913112" y="1627124"/>
                  </a:lnTo>
                  <a:lnTo>
                    <a:pt x="9918447" y="1612773"/>
                  </a:lnTo>
                  <a:lnTo>
                    <a:pt x="9896983" y="1603883"/>
                  </a:lnTo>
                  <a:lnTo>
                    <a:pt x="9877299" y="1593088"/>
                  </a:lnTo>
                  <a:lnTo>
                    <a:pt x="9850501" y="1584198"/>
                  </a:lnTo>
                  <a:lnTo>
                    <a:pt x="9854057" y="1560957"/>
                  </a:lnTo>
                  <a:lnTo>
                    <a:pt x="9870187" y="1560957"/>
                  </a:lnTo>
                  <a:lnTo>
                    <a:pt x="9882760" y="1560957"/>
                  </a:lnTo>
                  <a:lnTo>
                    <a:pt x="9893554" y="1560957"/>
                  </a:lnTo>
                  <a:lnTo>
                    <a:pt x="9913239" y="1564513"/>
                  </a:lnTo>
                  <a:lnTo>
                    <a:pt x="9925812" y="1584198"/>
                  </a:lnTo>
                  <a:lnTo>
                    <a:pt x="9941941" y="1603883"/>
                  </a:lnTo>
                  <a:lnTo>
                    <a:pt x="9954514" y="1627124"/>
                  </a:lnTo>
                  <a:lnTo>
                    <a:pt x="9961626" y="1655826"/>
                  </a:lnTo>
                  <a:lnTo>
                    <a:pt x="9929368" y="1682623"/>
                  </a:lnTo>
                  <a:lnTo>
                    <a:pt x="9893300" y="1704340"/>
                  </a:lnTo>
                  <a:lnTo>
                    <a:pt x="9857486" y="1727581"/>
                  </a:lnTo>
                  <a:lnTo>
                    <a:pt x="9814560" y="1736471"/>
                  </a:lnTo>
                  <a:lnTo>
                    <a:pt x="9814560" y="1707769"/>
                  </a:lnTo>
                  <a:lnTo>
                    <a:pt x="9807448" y="1707769"/>
                  </a:lnTo>
                  <a:lnTo>
                    <a:pt x="9807448" y="1720342"/>
                  </a:lnTo>
                  <a:lnTo>
                    <a:pt x="9789541" y="1734693"/>
                  </a:lnTo>
                  <a:lnTo>
                    <a:pt x="9778746" y="1750822"/>
                  </a:lnTo>
                  <a:lnTo>
                    <a:pt x="9766173" y="1763395"/>
                  </a:lnTo>
                  <a:lnTo>
                    <a:pt x="9750044" y="1772285"/>
                  </a:lnTo>
                  <a:lnTo>
                    <a:pt x="9726803" y="1779397"/>
                  </a:lnTo>
                  <a:lnTo>
                    <a:pt x="9726803" y="1766824"/>
                  </a:lnTo>
                  <a:lnTo>
                    <a:pt x="9719691" y="1759712"/>
                  </a:lnTo>
                  <a:lnTo>
                    <a:pt x="9717913" y="1754378"/>
                  </a:lnTo>
                  <a:lnTo>
                    <a:pt x="9714357" y="1747266"/>
                  </a:lnTo>
                  <a:lnTo>
                    <a:pt x="9714357" y="1740154"/>
                  </a:lnTo>
                  <a:lnTo>
                    <a:pt x="9710801" y="1731264"/>
                  </a:lnTo>
                  <a:lnTo>
                    <a:pt x="9703689" y="1731264"/>
                  </a:lnTo>
                  <a:lnTo>
                    <a:pt x="9700133" y="1731264"/>
                  </a:lnTo>
                  <a:lnTo>
                    <a:pt x="9698355" y="1731264"/>
                  </a:lnTo>
                  <a:lnTo>
                    <a:pt x="9694799" y="1734820"/>
                  </a:lnTo>
                  <a:lnTo>
                    <a:pt x="9691243" y="1736598"/>
                  </a:lnTo>
                  <a:lnTo>
                    <a:pt x="9700133" y="1759839"/>
                  </a:lnTo>
                  <a:lnTo>
                    <a:pt x="9707245" y="1783080"/>
                  </a:lnTo>
                  <a:lnTo>
                    <a:pt x="9703689" y="1808099"/>
                  </a:lnTo>
                  <a:lnTo>
                    <a:pt x="9642856" y="1842135"/>
                  </a:lnTo>
                  <a:lnTo>
                    <a:pt x="9576562" y="1874393"/>
                  </a:lnTo>
                  <a:lnTo>
                    <a:pt x="9508490" y="1913763"/>
                  </a:lnTo>
                  <a:lnTo>
                    <a:pt x="9444101" y="1951355"/>
                  </a:lnTo>
                  <a:lnTo>
                    <a:pt x="9385046" y="1997964"/>
                  </a:lnTo>
                  <a:lnTo>
                    <a:pt x="9342120" y="2046351"/>
                  </a:lnTo>
                  <a:lnTo>
                    <a:pt x="9336786" y="2089277"/>
                  </a:lnTo>
                  <a:lnTo>
                    <a:pt x="9320657" y="2105406"/>
                  </a:lnTo>
                  <a:lnTo>
                    <a:pt x="9304528" y="2117979"/>
                  </a:lnTo>
                  <a:lnTo>
                    <a:pt x="9288399" y="2128774"/>
                  </a:lnTo>
                  <a:lnTo>
                    <a:pt x="9274048" y="2148459"/>
                  </a:lnTo>
                  <a:lnTo>
                    <a:pt x="9268714" y="2177161"/>
                  </a:lnTo>
                  <a:lnTo>
                    <a:pt x="9325991" y="2177161"/>
                  </a:lnTo>
                  <a:lnTo>
                    <a:pt x="9325991" y="2189734"/>
                  </a:lnTo>
                  <a:lnTo>
                    <a:pt x="9333103" y="2209419"/>
                  </a:lnTo>
                  <a:lnTo>
                    <a:pt x="9333103" y="2236216"/>
                  </a:lnTo>
                  <a:lnTo>
                    <a:pt x="9333103" y="2261235"/>
                  </a:lnTo>
                  <a:lnTo>
                    <a:pt x="9336659" y="2309622"/>
                  </a:lnTo>
                  <a:lnTo>
                    <a:pt x="9340215" y="2348992"/>
                  </a:lnTo>
                  <a:lnTo>
                    <a:pt x="9333103" y="2384806"/>
                  </a:lnTo>
                  <a:lnTo>
                    <a:pt x="9324213" y="2408047"/>
                  </a:lnTo>
                  <a:lnTo>
                    <a:pt x="9309862" y="2424176"/>
                  </a:lnTo>
                  <a:lnTo>
                    <a:pt x="9304528" y="2447417"/>
                  </a:lnTo>
                  <a:lnTo>
                    <a:pt x="9297416" y="2479675"/>
                  </a:lnTo>
                  <a:lnTo>
                    <a:pt x="9288526" y="2479675"/>
                  </a:lnTo>
                  <a:lnTo>
                    <a:pt x="9284970" y="2483231"/>
                  </a:lnTo>
                  <a:lnTo>
                    <a:pt x="9281414" y="2483231"/>
                  </a:lnTo>
                  <a:lnTo>
                    <a:pt x="9277858" y="2483231"/>
                  </a:lnTo>
                  <a:lnTo>
                    <a:pt x="9277858" y="2486787"/>
                  </a:lnTo>
                  <a:lnTo>
                    <a:pt x="9274302" y="2492121"/>
                  </a:lnTo>
                  <a:lnTo>
                    <a:pt x="9277858" y="2508250"/>
                  </a:lnTo>
                  <a:lnTo>
                    <a:pt x="9270746" y="2531491"/>
                  </a:lnTo>
                  <a:lnTo>
                    <a:pt x="9261856" y="2554732"/>
                  </a:lnTo>
                  <a:lnTo>
                    <a:pt x="9245727" y="2577973"/>
                  </a:lnTo>
                  <a:lnTo>
                    <a:pt x="9226042" y="2594102"/>
                  </a:lnTo>
                  <a:lnTo>
                    <a:pt x="9206357" y="2599436"/>
                  </a:lnTo>
                  <a:lnTo>
                    <a:pt x="9206357" y="2594102"/>
                  </a:lnTo>
                  <a:lnTo>
                    <a:pt x="9199245" y="2594102"/>
                  </a:lnTo>
                  <a:lnTo>
                    <a:pt x="9202801" y="2567305"/>
                  </a:lnTo>
                  <a:lnTo>
                    <a:pt x="9199245" y="2551176"/>
                  </a:lnTo>
                  <a:lnTo>
                    <a:pt x="9186672" y="2538603"/>
                  </a:lnTo>
                  <a:lnTo>
                    <a:pt x="9166987" y="2543937"/>
                  </a:lnTo>
                  <a:lnTo>
                    <a:pt x="9154414" y="2543937"/>
                  </a:lnTo>
                  <a:lnTo>
                    <a:pt x="9138285" y="2535047"/>
                  </a:lnTo>
                  <a:lnTo>
                    <a:pt x="9122156" y="2522474"/>
                  </a:lnTo>
                  <a:lnTo>
                    <a:pt x="9122156" y="2527808"/>
                  </a:lnTo>
                  <a:lnTo>
                    <a:pt x="9134729" y="2551049"/>
                  </a:lnTo>
                  <a:lnTo>
                    <a:pt x="9145524" y="2574290"/>
                  </a:lnTo>
                  <a:lnTo>
                    <a:pt x="9158097" y="2593975"/>
                  </a:lnTo>
                  <a:lnTo>
                    <a:pt x="9177782" y="2610104"/>
                  </a:lnTo>
                  <a:lnTo>
                    <a:pt x="9186672" y="2613660"/>
                  </a:lnTo>
                  <a:lnTo>
                    <a:pt x="9197467" y="2615438"/>
                  </a:lnTo>
                  <a:lnTo>
                    <a:pt x="9206357" y="2618994"/>
                  </a:lnTo>
                  <a:lnTo>
                    <a:pt x="9217152" y="2622550"/>
                  </a:lnTo>
                  <a:lnTo>
                    <a:pt x="9217152" y="2651252"/>
                  </a:lnTo>
                  <a:lnTo>
                    <a:pt x="9218930" y="2667381"/>
                  </a:lnTo>
                  <a:lnTo>
                    <a:pt x="9222486" y="2678176"/>
                  </a:lnTo>
                  <a:lnTo>
                    <a:pt x="9229598" y="2685288"/>
                  </a:lnTo>
                  <a:lnTo>
                    <a:pt x="9234932" y="2694178"/>
                  </a:lnTo>
                  <a:lnTo>
                    <a:pt x="9242044" y="2717419"/>
                  </a:lnTo>
                  <a:lnTo>
                    <a:pt x="9234932" y="2717419"/>
                  </a:lnTo>
                  <a:lnTo>
                    <a:pt x="9229598" y="2720975"/>
                  </a:lnTo>
                  <a:lnTo>
                    <a:pt x="9226042" y="2720975"/>
                  </a:lnTo>
                  <a:lnTo>
                    <a:pt x="9226042" y="2722753"/>
                  </a:lnTo>
                  <a:lnTo>
                    <a:pt x="9222486" y="2729865"/>
                  </a:lnTo>
                  <a:lnTo>
                    <a:pt x="9222486" y="2736977"/>
                  </a:lnTo>
                  <a:lnTo>
                    <a:pt x="9226042" y="2742311"/>
                  </a:lnTo>
                  <a:lnTo>
                    <a:pt x="9229598" y="2753106"/>
                  </a:lnTo>
                  <a:lnTo>
                    <a:pt x="9229598" y="2765679"/>
                  </a:lnTo>
                  <a:lnTo>
                    <a:pt x="9229598" y="2774569"/>
                  </a:lnTo>
                  <a:lnTo>
                    <a:pt x="9222486" y="2781681"/>
                  </a:lnTo>
                  <a:lnTo>
                    <a:pt x="9217152" y="2788793"/>
                  </a:lnTo>
                  <a:lnTo>
                    <a:pt x="9210040" y="2794127"/>
                  </a:lnTo>
                  <a:lnTo>
                    <a:pt x="9202928" y="2804922"/>
                  </a:lnTo>
                  <a:lnTo>
                    <a:pt x="9197594" y="2810256"/>
                  </a:lnTo>
                  <a:lnTo>
                    <a:pt x="9190482" y="2817368"/>
                  </a:lnTo>
                  <a:lnTo>
                    <a:pt x="9183370" y="2844165"/>
                  </a:lnTo>
                  <a:lnTo>
                    <a:pt x="9181592" y="2879979"/>
                  </a:lnTo>
                  <a:lnTo>
                    <a:pt x="9178036" y="2917571"/>
                  </a:lnTo>
                  <a:lnTo>
                    <a:pt x="9174480" y="2953385"/>
                  </a:lnTo>
                  <a:lnTo>
                    <a:pt x="9167368" y="2983865"/>
                  </a:lnTo>
                  <a:lnTo>
                    <a:pt x="9145905" y="2983865"/>
                  </a:lnTo>
                  <a:lnTo>
                    <a:pt x="9145905" y="3012567"/>
                  </a:lnTo>
                  <a:lnTo>
                    <a:pt x="9142349" y="3043047"/>
                  </a:lnTo>
                  <a:lnTo>
                    <a:pt x="9131554" y="3068066"/>
                  </a:lnTo>
                  <a:lnTo>
                    <a:pt x="9127998" y="3071622"/>
                  </a:lnTo>
                  <a:lnTo>
                    <a:pt x="9126220" y="3071622"/>
                  </a:lnTo>
                  <a:lnTo>
                    <a:pt x="9122664" y="3075178"/>
                  </a:lnTo>
                  <a:lnTo>
                    <a:pt x="9115552" y="3075178"/>
                  </a:lnTo>
                  <a:lnTo>
                    <a:pt x="9110218" y="3075178"/>
                  </a:lnTo>
                  <a:lnTo>
                    <a:pt x="9099423" y="3048381"/>
                  </a:lnTo>
                  <a:lnTo>
                    <a:pt x="9092311" y="3023362"/>
                  </a:lnTo>
                  <a:lnTo>
                    <a:pt x="9090533" y="2992882"/>
                  </a:lnTo>
                  <a:lnTo>
                    <a:pt x="9090533" y="2953512"/>
                  </a:lnTo>
                  <a:lnTo>
                    <a:pt x="9099423" y="2932049"/>
                  </a:lnTo>
                  <a:lnTo>
                    <a:pt x="9110218" y="2899791"/>
                  </a:lnTo>
                  <a:lnTo>
                    <a:pt x="9119108" y="2872994"/>
                  </a:lnTo>
                  <a:lnTo>
                    <a:pt x="9083294" y="2872994"/>
                  </a:lnTo>
                  <a:lnTo>
                    <a:pt x="9083294" y="2864104"/>
                  </a:lnTo>
                  <a:lnTo>
                    <a:pt x="9083294" y="2853309"/>
                  </a:lnTo>
                  <a:lnTo>
                    <a:pt x="9086850" y="2846197"/>
                  </a:lnTo>
                  <a:lnTo>
                    <a:pt x="9090406" y="2837307"/>
                  </a:lnTo>
                  <a:lnTo>
                    <a:pt x="9056370" y="2828417"/>
                  </a:lnTo>
                  <a:lnTo>
                    <a:pt x="9034907" y="2810510"/>
                  </a:lnTo>
                  <a:lnTo>
                    <a:pt x="9011666" y="2797937"/>
                  </a:lnTo>
                  <a:lnTo>
                    <a:pt x="8988425" y="2794381"/>
                  </a:lnTo>
                  <a:lnTo>
                    <a:pt x="8979535" y="2794381"/>
                  </a:lnTo>
                  <a:lnTo>
                    <a:pt x="8988425" y="2805176"/>
                  </a:lnTo>
                  <a:lnTo>
                    <a:pt x="8995537" y="2810510"/>
                  </a:lnTo>
                  <a:lnTo>
                    <a:pt x="9004427" y="2821305"/>
                  </a:lnTo>
                  <a:lnTo>
                    <a:pt x="9007983" y="2830195"/>
                  </a:lnTo>
                  <a:lnTo>
                    <a:pt x="9011539" y="2840990"/>
                  </a:lnTo>
                  <a:lnTo>
                    <a:pt x="9011539" y="2846324"/>
                  </a:lnTo>
                  <a:lnTo>
                    <a:pt x="9011539" y="2853436"/>
                  </a:lnTo>
                  <a:lnTo>
                    <a:pt x="9007983" y="2860548"/>
                  </a:lnTo>
                  <a:lnTo>
                    <a:pt x="9007983" y="2864104"/>
                  </a:lnTo>
                  <a:lnTo>
                    <a:pt x="9007983" y="2869438"/>
                  </a:lnTo>
                  <a:lnTo>
                    <a:pt x="9007983" y="2872994"/>
                  </a:lnTo>
                  <a:lnTo>
                    <a:pt x="9024112" y="2889123"/>
                  </a:lnTo>
                  <a:lnTo>
                    <a:pt x="9034907" y="2901696"/>
                  </a:lnTo>
                  <a:lnTo>
                    <a:pt x="9038463" y="2921381"/>
                  </a:lnTo>
                  <a:lnTo>
                    <a:pt x="9038463" y="2953639"/>
                  </a:lnTo>
                  <a:lnTo>
                    <a:pt x="9034907" y="2957195"/>
                  </a:lnTo>
                  <a:lnTo>
                    <a:pt x="9031351" y="2964307"/>
                  </a:lnTo>
                  <a:lnTo>
                    <a:pt x="9031351" y="2971800"/>
                  </a:lnTo>
                  <a:lnTo>
                    <a:pt x="9031351" y="2984373"/>
                  </a:lnTo>
                  <a:lnTo>
                    <a:pt x="9051036" y="2984373"/>
                  </a:lnTo>
                  <a:lnTo>
                    <a:pt x="9059926" y="3000502"/>
                  </a:lnTo>
                  <a:lnTo>
                    <a:pt x="9063482" y="3020187"/>
                  </a:lnTo>
                  <a:lnTo>
                    <a:pt x="9067038" y="3045206"/>
                  </a:lnTo>
                  <a:lnTo>
                    <a:pt x="9038336" y="3045206"/>
                  </a:lnTo>
                  <a:lnTo>
                    <a:pt x="9038336" y="3056001"/>
                  </a:lnTo>
                  <a:lnTo>
                    <a:pt x="9054465" y="3064891"/>
                  </a:lnTo>
                  <a:lnTo>
                    <a:pt x="9063355" y="3075686"/>
                  </a:lnTo>
                  <a:lnTo>
                    <a:pt x="9070467" y="3088259"/>
                  </a:lnTo>
                  <a:lnTo>
                    <a:pt x="9074023" y="3111500"/>
                  </a:lnTo>
                  <a:lnTo>
                    <a:pt x="9131300" y="3111500"/>
                  </a:lnTo>
                  <a:lnTo>
                    <a:pt x="9145651" y="3132963"/>
                  </a:lnTo>
                  <a:lnTo>
                    <a:pt x="9167114" y="3156204"/>
                  </a:lnTo>
                  <a:lnTo>
                    <a:pt x="9186799" y="3179445"/>
                  </a:lnTo>
                  <a:lnTo>
                    <a:pt x="9202928" y="3199130"/>
                  </a:lnTo>
                  <a:lnTo>
                    <a:pt x="9217279" y="3231388"/>
                  </a:lnTo>
                  <a:lnTo>
                    <a:pt x="9222613" y="3267202"/>
                  </a:lnTo>
                  <a:lnTo>
                    <a:pt x="9238742" y="3299460"/>
                  </a:lnTo>
                  <a:lnTo>
                    <a:pt x="9253093" y="3319145"/>
                  </a:lnTo>
                  <a:lnTo>
                    <a:pt x="9269222" y="3331718"/>
                  </a:lnTo>
                  <a:lnTo>
                    <a:pt x="9285351" y="3347847"/>
                  </a:lnTo>
                  <a:lnTo>
                    <a:pt x="9297924" y="3371088"/>
                  </a:lnTo>
                  <a:lnTo>
                    <a:pt x="9305036" y="3401568"/>
                  </a:lnTo>
                  <a:lnTo>
                    <a:pt x="9274556" y="3401568"/>
                  </a:lnTo>
                  <a:lnTo>
                    <a:pt x="9274556" y="3378200"/>
                  </a:lnTo>
                  <a:lnTo>
                    <a:pt x="9253093" y="3365627"/>
                  </a:lnTo>
                  <a:lnTo>
                    <a:pt x="9253093" y="3370961"/>
                  </a:lnTo>
                  <a:lnTo>
                    <a:pt x="9265666" y="3390646"/>
                  </a:lnTo>
                  <a:lnTo>
                    <a:pt x="9271000" y="3413887"/>
                  </a:lnTo>
                  <a:lnTo>
                    <a:pt x="9274556" y="3442589"/>
                  </a:lnTo>
                  <a:lnTo>
                    <a:pt x="9254871" y="3465830"/>
                  </a:lnTo>
                  <a:lnTo>
                    <a:pt x="9242298" y="3485515"/>
                  </a:lnTo>
                  <a:lnTo>
                    <a:pt x="9229725" y="3508756"/>
                  </a:lnTo>
                  <a:lnTo>
                    <a:pt x="9213596" y="3526663"/>
                  </a:lnTo>
                  <a:lnTo>
                    <a:pt x="9190355" y="3537458"/>
                  </a:lnTo>
                  <a:lnTo>
                    <a:pt x="9158097" y="3544570"/>
                  </a:lnTo>
                  <a:lnTo>
                    <a:pt x="9147302" y="3537458"/>
                  </a:lnTo>
                  <a:lnTo>
                    <a:pt x="9138412" y="3533902"/>
                  </a:lnTo>
                  <a:lnTo>
                    <a:pt x="9125839" y="3530346"/>
                  </a:lnTo>
                  <a:lnTo>
                    <a:pt x="9111488" y="3526790"/>
                  </a:lnTo>
                  <a:lnTo>
                    <a:pt x="9111488" y="3537585"/>
                  </a:lnTo>
                  <a:lnTo>
                    <a:pt x="9118600" y="3537585"/>
                  </a:lnTo>
                  <a:lnTo>
                    <a:pt x="9127490" y="3541141"/>
                  </a:lnTo>
                  <a:lnTo>
                    <a:pt x="9134602" y="3546475"/>
                  </a:lnTo>
                  <a:lnTo>
                    <a:pt x="9145397" y="3550031"/>
                  </a:lnTo>
                  <a:lnTo>
                    <a:pt x="9150731" y="3557143"/>
                  </a:lnTo>
                  <a:lnTo>
                    <a:pt x="9154287" y="3566033"/>
                  </a:lnTo>
                  <a:lnTo>
                    <a:pt x="9147175" y="3569589"/>
                  </a:lnTo>
                  <a:lnTo>
                    <a:pt x="9141841" y="3576701"/>
                  </a:lnTo>
                  <a:lnTo>
                    <a:pt x="9138285" y="3580257"/>
                  </a:lnTo>
                  <a:lnTo>
                    <a:pt x="9138285" y="3585591"/>
                  </a:lnTo>
                  <a:lnTo>
                    <a:pt x="9134729" y="3596386"/>
                  </a:lnTo>
                  <a:lnTo>
                    <a:pt x="9134729" y="3608959"/>
                  </a:lnTo>
                  <a:lnTo>
                    <a:pt x="9141841" y="3608959"/>
                  </a:lnTo>
                  <a:lnTo>
                    <a:pt x="9154414" y="3598164"/>
                  </a:lnTo>
                  <a:lnTo>
                    <a:pt x="9170543" y="3598164"/>
                  </a:lnTo>
                  <a:lnTo>
                    <a:pt x="9199245" y="3601720"/>
                  </a:lnTo>
                  <a:lnTo>
                    <a:pt x="9199245" y="3651885"/>
                  </a:lnTo>
                  <a:lnTo>
                    <a:pt x="9190355" y="3660775"/>
                  </a:lnTo>
                  <a:lnTo>
                    <a:pt x="9181465" y="3673348"/>
                  </a:lnTo>
                  <a:lnTo>
                    <a:pt x="9174353" y="3684143"/>
                  </a:lnTo>
                  <a:lnTo>
                    <a:pt x="9161780" y="3693033"/>
                  </a:lnTo>
                  <a:lnTo>
                    <a:pt x="9134983" y="3705606"/>
                  </a:lnTo>
                  <a:lnTo>
                    <a:pt x="9099169" y="3712718"/>
                  </a:lnTo>
                  <a:lnTo>
                    <a:pt x="9063355" y="3719830"/>
                  </a:lnTo>
                  <a:lnTo>
                    <a:pt x="9038336" y="3728720"/>
                  </a:lnTo>
                  <a:lnTo>
                    <a:pt x="9031224" y="3735832"/>
                  </a:lnTo>
                  <a:lnTo>
                    <a:pt x="9018651" y="3751961"/>
                  </a:lnTo>
                  <a:lnTo>
                    <a:pt x="9002522" y="3771646"/>
                  </a:lnTo>
                  <a:lnTo>
                    <a:pt x="8984615" y="3794887"/>
                  </a:lnTo>
                  <a:lnTo>
                    <a:pt x="8968486" y="3816350"/>
                  </a:lnTo>
                  <a:lnTo>
                    <a:pt x="8955913" y="3832479"/>
                  </a:lnTo>
                  <a:lnTo>
                    <a:pt x="8948801" y="3843274"/>
                  </a:lnTo>
                  <a:lnTo>
                    <a:pt x="8943467" y="3843274"/>
                  </a:lnTo>
                  <a:lnTo>
                    <a:pt x="8930894" y="3875532"/>
                  </a:lnTo>
                  <a:lnTo>
                    <a:pt x="8923782" y="3902329"/>
                  </a:lnTo>
                  <a:lnTo>
                    <a:pt x="8920226" y="3927348"/>
                  </a:lnTo>
                  <a:lnTo>
                    <a:pt x="8911336" y="3947033"/>
                  </a:lnTo>
                  <a:lnTo>
                    <a:pt x="8895207" y="3959606"/>
                  </a:lnTo>
                  <a:lnTo>
                    <a:pt x="8868410" y="3970401"/>
                  </a:lnTo>
                  <a:lnTo>
                    <a:pt x="8825484" y="3973957"/>
                  </a:lnTo>
                  <a:lnTo>
                    <a:pt x="8796782" y="3991864"/>
                  </a:lnTo>
                  <a:lnTo>
                    <a:pt x="8764524" y="4011549"/>
                  </a:lnTo>
                  <a:lnTo>
                    <a:pt x="8732266" y="4031234"/>
                  </a:lnTo>
                  <a:lnTo>
                    <a:pt x="8705469" y="4054475"/>
                  </a:lnTo>
                  <a:lnTo>
                    <a:pt x="8685784" y="4086733"/>
                  </a:lnTo>
                  <a:lnTo>
                    <a:pt x="8685784" y="4170934"/>
                  </a:lnTo>
                  <a:lnTo>
                    <a:pt x="8682228" y="4174490"/>
                  </a:lnTo>
                  <a:lnTo>
                    <a:pt x="8676894" y="4181602"/>
                  </a:lnTo>
                  <a:lnTo>
                    <a:pt x="8669782" y="4185158"/>
                  </a:lnTo>
                  <a:lnTo>
                    <a:pt x="8662670" y="4190492"/>
                  </a:lnTo>
                  <a:lnTo>
                    <a:pt x="8657336" y="4201287"/>
                  </a:lnTo>
                  <a:lnTo>
                    <a:pt x="8650224" y="4213860"/>
                  </a:lnTo>
                  <a:lnTo>
                    <a:pt x="8630539" y="4213860"/>
                  </a:lnTo>
                  <a:lnTo>
                    <a:pt x="8614410" y="4206748"/>
                  </a:lnTo>
                  <a:lnTo>
                    <a:pt x="8601837" y="4204970"/>
                  </a:lnTo>
                  <a:lnTo>
                    <a:pt x="8589264" y="4201414"/>
                  </a:lnTo>
                  <a:lnTo>
                    <a:pt x="8582152" y="4206748"/>
                  </a:lnTo>
                  <a:lnTo>
                    <a:pt x="8578596" y="4221099"/>
                  </a:lnTo>
                  <a:lnTo>
                    <a:pt x="8555355" y="4221099"/>
                  </a:lnTo>
                  <a:lnTo>
                    <a:pt x="8539226" y="4260469"/>
                  </a:lnTo>
                  <a:lnTo>
                    <a:pt x="8510524" y="4296283"/>
                  </a:lnTo>
                  <a:lnTo>
                    <a:pt x="8474710" y="4321302"/>
                  </a:lnTo>
                  <a:lnTo>
                    <a:pt x="8431784" y="4333875"/>
                  </a:lnTo>
                  <a:lnTo>
                    <a:pt x="8422894" y="4350004"/>
                  </a:lnTo>
                  <a:lnTo>
                    <a:pt x="8422894" y="4364355"/>
                  </a:lnTo>
                  <a:lnTo>
                    <a:pt x="8422894" y="4373245"/>
                  </a:lnTo>
                  <a:lnTo>
                    <a:pt x="8422894" y="4384040"/>
                  </a:lnTo>
                  <a:lnTo>
                    <a:pt x="8419338" y="4392930"/>
                  </a:lnTo>
                  <a:lnTo>
                    <a:pt x="8403209" y="4396486"/>
                  </a:lnTo>
                  <a:lnTo>
                    <a:pt x="8374507" y="4400042"/>
                  </a:lnTo>
                  <a:lnTo>
                    <a:pt x="8374507" y="4392930"/>
                  </a:lnTo>
                  <a:lnTo>
                    <a:pt x="8367395" y="4392930"/>
                  </a:lnTo>
                  <a:lnTo>
                    <a:pt x="8367395" y="4400042"/>
                  </a:lnTo>
                  <a:lnTo>
                    <a:pt x="8374507" y="4403598"/>
                  </a:lnTo>
                  <a:lnTo>
                    <a:pt x="8376285" y="4405376"/>
                  </a:lnTo>
                  <a:lnTo>
                    <a:pt x="8379841" y="4408932"/>
                  </a:lnTo>
                  <a:lnTo>
                    <a:pt x="8379841" y="4412488"/>
                  </a:lnTo>
                  <a:lnTo>
                    <a:pt x="8379841" y="4416044"/>
                  </a:lnTo>
                  <a:lnTo>
                    <a:pt x="8379841" y="4419600"/>
                  </a:lnTo>
                  <a:lnTo>
                    <a:pt x="8376285" y="4424934"/>
                  </a:lnTo>
                  <a:lnTo>
                    <a:pt x="8374507" y="4428490"/>
                  </a:lnTo>
                  <a:lnTo>
                    <a:pt x="8367395" y="4435602"/>
                  </a:lnTo>
                  <a:lnTo>
                    <a:pt x="8363839" y="4439158"/>
                  </a:lnTo>
                  <a:lnTo>
                    <a:pt x="8360283" y="4440936"/>
                  </a:lnTo>
                  <a:lnTo>
                    <a:pt x="8358505" y="4440936"/>
                  </a:lnTo>
                  <a:lnTo>
                    <a:pt x="8363839" y="4476750"/>
                  </a:lnTo>
                  <a:lnTo>
                    <a:pt x="8360283" y="4483862"/>
                  </a:lnTo>
                  <a:lnTo>
                    <a:pt x="8351393" y="4490974"/>
                  </a:lnTo>
                  <a:lnTo>
                    <a:pt x="8338820" y="4499864"/>
                  </a:lnTo>
                  <a:lnTo>
                    <a:pt x="8328025" y="4506976"/>
                  </a:lnTo>
                  <a:lnTo>
                    <a:pt x="8322691" y="4512310"/>
                  </a:lnTo>
                  <a:lnTo>
                    <a:pt x="8315579" y="4535551"/>
                  </a:lnTo>
                  <a:lnTo>
                    <a:pt x="8312023" y="4564253"/>
                  </a:lnTo>
                  <a:lnTo>
                    <a:pt x="8315579" y="4591050"/>
                  </a:lnTo>
                  <a:lnTo>
                    <a:pt x="8315579" y="4614291"/>
                  </a:lnTo>
                  <a:lnTo>
                    <a:pt x="8312023" y="4617847"/>
                  </a:lnTo>
                  <a:lnTo>
                    <a:pt x="8304911" y="4619625"/>
                  </a:lnTo>
                  <a:lnTo>
                    <a:pt x="8299577" y="4626737"/>
                  </a:lnTo>
                  <a:lnTo>
                    <a:pt x="8292465" y="4633849"/>
                  </a:lnTo>
                  <a:lnTo>
                    <a:pt x="8288909" y="4635627"/>
                  </a:lnTo>
                  <a:lnTo>
                    <a:pt x="8287131" y="4639183"/>
                  </a:lnTo>
                  <a:lnTo>
                    <a:pt x="8287131" y="4646295"/>
                  </a:lnTo>
                  <a:lnTo>
                    <a:pt x="8292465" y="4646295"/>
                  </a:lnTo>
                  <a:lnTo>
                    <a:pt x="8296021" y="4662424"/>
                  </a:lnTo>
                  <a:lnTo>
                    <a:pt x="8299577" y="4691126"/>
                  </a:lnTo>
                  <a:lnTo>
                    <a:pt x="8299577" y="4725162"/>
                  </a:lnTo>
                  <a:lnTo>
                    <a:pt x="8299577" y="4760976"/>
                  </a:lnTo>
                  <a:lnTo>
                    <a:pt x="8299577" y="4785995"/>
                  </a:lnTo>
                  <a:lnTo>
                    <a:pt x="8299577" y="4798568"/>
                  </a:lnTo>
                  <a:lnTo>
                    <a:pt x="8324596" y="4837938"/>
                  </a:lnTo>
                  <a:lnTo>
                    <a:pt x="8351393" y="4893437"/>
                  </a:lnTo>
                  <a:lnTo>
                    <a:pt x="8371078" y="4952492"/>
                  </a:lnTo>
                  <a:lnTo>
                    <a:pt x="8394319" y="5013325"/>
                  </a:lnTo>
                  <a:lnTo>
                    <a:pt x="8415782" y="5068824"/>
                  </a:lnTo>
                  <a:lnTo>
                    <a:pt x="8442579" y="5118989"/>
                  </a:lnTo>
                  <a:lnTo>
                    <a:pt x="8465820" y="5154803"/>
                  </a:lnTo>
                  <a:lnTo>
                    <a:pt x="8501634" y="5192395"/>
                  </a:lnTo>
                  <a:lnTo>
                    <a:pt x="8537448" y="5231765"/>
                  </a:lnTo>
                  <a:lnTo>
                    <a:pt x="8569706" y="5274691"/>
                  </a:lnTo>
                  <a:lnTo>
                    <a:pt x="8594725" y="5315839"/>
                  </a:lnTo>
                  <a:lnTo>
                    <a:pt x="8605520" y="5355209"/>
                  </a:lnTo>
                  <a:lnTo>
                    <a:pt x="8598408" y="5366004"/>
                  </a:lnTo>
                  <a:lnTo>
                    <a:pt x="8598408" y="5385689"/>
                  </a:lnTo>
                  <a:lnTo>
                    <a:pt x="8605520" y="5405374"/>
                  </a:lnTo>
                  <a:lnTo>
                    <a:pt x="8614410" y="5426837"/>
                  </a:lnTo>
                  <a:lnTo>
                    <a:pt x="8625205" y="5446522"/>
                  </a:lnTo>
                  <a:lnTo>
                    <a:pt x="8634095" y="5462651"/>
                  </a:lnTo>
                  <a:lnTo>
                    <a:pt x="8657336" y="5505577"/>
                  </a:lnTo>
                  <a:lnTo>
                    <a:pt x="8677021" y="5550281"/>
                  </a:lnTo>
                  <a:lnTo>
                    <a:pt x="8698484" y="5589651"/>
                  </a:lnTo>
                  <a:lnTo>
                    <a:pt x="8721725" y="5625465"/>
                  </a:lnTo>
                  <a:lnTo>
                    <a:pt x="8748522" y="5661279"/>
                  </a:lnTo>
                  <a:lnTo>
                    <a:pt x="8773541" y="5700649"/>
                  </a:lnTo>
                  <a:lnTo>
                    <a:pt x="8789670" y="5743575"/>
                  </a:lnTo>
                  <a:lnTo>
                    <a:pt x="8793226" y="5800852"/>
                  </a:lnTo>
                  <a:lnTo>
                    <a:pt x="8796782" y="5870702"/>
                  </a:lnTo>
                  <a:lnTo>
                    <a:pt x="8800338" y="5938774"/>
                  </a:lnTo>
                  <a:lnTo>
                    <a:pt x="8803894" y="5996051"/>
                  </a:lnTo>
                  <a:lnTo>
                    <a:pt x="8800338" y="6003163"/>
                  </a:lnTo>
                  <a:lnTo>
                    <a:pt x="8796782" y="6010275"/>
                  </a:lnTo>
                  <a:lnTo>
                    <a:pt x="8789670" y="6015609"/>
                  </a:lnTo>
                  <a:lnTo>
                    <a:pt x="8784336" y="6022721"/>
                  </a:lnTo>
                  <a:lnTo>
                    <a:pt x="8777224" y="6029833"/>
                  </a:lnTo>
                  <a:lnTo>
                    <a:pt x="8773668" y="6031611"/>
                  </a:lnTo>
                  <a:lnTo>
                    <a:pt x="8770112" y="6051296"/>
                  </a:lnTo>
                  <a:lnTo>
                    <a:pt x="8777224" y="6067425"/>
                  </a:lnTo>
                  <a:lnTo>
                    <a:pt x="8784336" y="6085332"/>
                  </a:lnTo>
                  <a:lnTo>
                    <a:pt x="8789670" y="6097905"/>
                  </a:lnTo>
                  <a:lnTo>
                    <a:pt x="8789670" y="6110478"/>
                  </a:lnTo>
                  <a:lnTo>
                    <a:pt x="8787892" y="6114034"/>
                  </a:lnTo>
                  <a:lnTo>
                    <a:pt x="8784336" y="6117590"/>
                  </a:lnTo>
                  <a:lnTo>
                    <a:pt x="8780780" y="6117590"/>
                  </a:lnTo>
                  <a:lnTo>
                    <a:pt x="8777224" y="6117590"/>
                  </a:lnTo>
                  <a:lnTo>
                    <a:pt x="8773668" y="6121146"/>
                  </a:lnTo>
                  <a:lnTo>
                    <a:pt x="8773668" y="6122924"/>
                  </a:lnTo>
                  <a:lnTo>
                    <a:pt x="8770112" y="6130036"/>
                  </a:lnTo>
                  <a:lnTo>
                    <a:pt x="8768334" y="6138926"/>
                  </a:lnTo>
                  <a:lnTo>
                    <a:pt x="8768334" y="6153277"/>
                  </a:lnTo>
                  <a:lnTo>
                    <a:pt x="8721725" y="6158611"/>
                  </a:lnTo>
                  <a:lnTo>
                    <a:pt x="8680577" y="6174740"/>
                  </a:lnTo>
                  <a:lnTo>
                    <a:pt x="8637651" y="6192647"/>
                  </a:lnTo>
                  <a:lnTo>
                    <a:pt x="8591042" y="6201537"/>
                  </a:lnTo>
                  <a:lnTo>
                    <a:pt x="8589264" y="6192647"/>
                  </a:lnTo>
                  <a:lnTo>
                    <a:pt x="8585708" y="6185535"/>
                  </a:lnTo>
                  <a:lnTo>
                    <a:pt x="8582152" y="6178423"/>
                  </a:lnTo>
                  <a:lnTo>
                    <a:pt x="8578596" y="6173089"/>
                  </a:lnTo>
                  <a:lnTo>
                    <a:pt x="8575040" y="6162294"/>
                  </a:lnTo>
                  <a:lnTo>
                    <a:pt x="8573262" y="6153404"/>
                  </a:lnTo>
                  <a:lnTo>
                    <a:pt x="8575040" y="6149848"/>
                  </a:lnTo>
                  <a:lnTo>
                    <a:pt x="8578596" y="6146292"/>
                  </a:lnTo>
                  <a:lnTo>
                    <a:pt x="8582152" y="6142736"/>
                  </a:lnTo>
                  <a:lnTo>
                    <a:pt x="8582152" y="6139180"/>
                  </a:lnTo>
                  <a:lnTo>
                    <a:pt x="8582152" y="6137402"/>
                  </a:lnTo>
                  <a:lnTo>
                    <a:pt x="8585708" y="6130290"/>
                  </a:lnTo>
                  <a:lnTo>
                    <a:pt x="8555228" y="6103493"/>
                  </a:lnTo>
                  <a:lnTo>
                    <a:pt x="8530209" y="6067679"/>
                  </a:lnTo>
                  <a:lnTo>
                    <a:pt x="8506968" y="6030087"/>
                  </a:lnTo>
                  <a:lnTo>
                    <a:pt x="8464550" y="6030087"/>
                  </a:lnTo>
                  <a:lnTo>
                    <a:pt x="8428736" y="6022975"/>
                  </a:lnTo>
                  <a:lnTo>
                    <a:pt x="8417941" y="5996178"/>
                  </a:lnTo>
                  <a:lnTo>
                    <a:pt x="8405368" y="5960364"/>
                  </a:lnTo>
                  <a:lnTo>
                    <a:pt x="8389239" y="5924550"/>
                  </a:lnTo>
                  <a:lnTo>
                    <a:pt x="8369554" y="5892292"/>
                  </a:lnTo>
                  <a:lnTo>
                    <a:pt x="8346313" y="5870829"/>
                  </a:lnTo>
                  <a:lnTo>
                    <a:pt x="8321294" y="5856478"/>
                  </a:lnTo>
                  <a:lnTo>
                    <a:pt x="8310499" y="5795645"/>
                  </a:lnTo>
                  <a:lnTo>
                    <a:pt x="8262112" y="5795645"/>
                  </a:lnTo>
                  <a:lnTo>
                    <a:pt x="8242427" y="5763387"/>
                  </a:lnTo>
                  <a:lnTo>
                    <a:pt x="8219186" y="5724017"/>
                  </a:lnTo>
                  <a:lnTo>
                    <a:pt x="8195945" y="5677408"/>
                  </a:lnTo>
                  <a:lnTo>
                    <a:pt x="8178038" y="5636260"/>
                  </a:lnTo>
                  <a:lnTo>
                    <a:pt x="8167243" y="5600446"/>
                  </a:lnTo>
                  <a:lnTo>
                    <a:pt x="8178038" y="5602224"/>
                  </a:lnTo>
                  <a:lnTo>
                    <a:pt x="8179816" y="5602224"/>
                  </a:lnTo>
                  <a:lnTo>
                    <a:pt x="8183372" y="5602224"/>
                  </a:lnTo>
                  <a:lnTo>
                    <a:pt x="8186928" y="5602224"/>
                  </a:lnTo>
                  <a:lnTo>
                    <a:pt x="8190484" y="5602224"/>
                  </a:lnTo>
                  <a:lnTo>
                    <a:pt x="8195818" y="5602224"/>
                  </a:lnTo>
                  <a:lnTo>
                    <a:pt x="8202930" y="5602224"/>
                  </a:lnTo>
                  <a:lnTo>
                    <a:pt x="8210042" y="5577205"/>
                  </a:lnTo>
                  <a:lnTo>
                    <a:pt x="8215376" y="5561076"/>
                  </a:lnTo>
                  <a:lnTo>
                    <a:pt x="8222488" y="5548503"/>
                  </a:lnTo>
                  <a:lnTo>
                    <a:pt x="8231378" y="5530596"/>
                  </a:lnTo>
                  <a:lnTo>
                    <a:pt x="8218805" y="5530596"/>
                  </a:lnTo>
                  <a:lnTo>
                    <a:pt x="8218805" y="5537708"/>
                  </a:lnTo>
                  <a:lnTo>
                    <a:pt x="8209915" y="5553837"/>
                  </a:lnTo>
                  <a:lnTo>
                    <a:pt x="8202803" y="5566410"/>
                  </a:lnTo>
                  <a:lnTo>
                    <a:pt x="8193913" y="5577205"/>
                  </a:lnTo>
                  <a:lnTo>
                    <a:pt x="8179562" y="5584317"/>
                  </a:lnTo>
                  <a:lnTo>
                    <a:pt x="8154543" y="5586095"/>
                  </a:lnTo>
                  <a:lnTo>
                    <a:pt x="8143748" y="5569966"/>
                  </a:lnTo>
                  <a:lnTo>
                    <a:pt x="8131175" y="5557393"/>
                  </a:lnTo>
                  <a:lnTo>
                    <a:pt x="8134731" y="5514467"/>
                  </a:lnTo>
                  <a:lnTo>
                    <a:pt x="8134731" y="5469763"/>
                  </a:lnTo>
                  <a:lnTo>
                    <a:pt x="8134731" y="5421376"/>
                  </a:lnTo>
                  <a:lnTo>
                    <a:pt x="8127619" y="5371211"/>
                  </a:lnTo>
                  <a:lnTo>
                    <a:pt x="8118729" y="5330063"/>
                  </a:lnTo>
                  <a:lnTo>
                    <a:pt x="8106156" y="5294249"/>
                  </a:lnTo>
                  <a:lnTo>
                    <a:pt x="8079359" y="5267452"/>
                  </a:lnTo>
                  <a:lnTo>
                    <a:pt x="8047101" y="5251323"/>
                  </a:lnTo>
                  <a:lnTo>
                    <a:pt x="8027416" y="5251323"/>
                  </a:lnTo>
                  <a:lnTo>
                    <a:pt x="8004175" y="5238750"/>
                  </a:lnTo>
                  <a:lnTo>
                    <a:pt x="7980934" y="5219065"/>
                  </a:lnTo>
                  <a:lnTo>
                    <a:pt x="7959471" y="5192268"/>
                  </a:lnTo>
                  <a:lnTo>
                    <a:pt x="7939786" y="5170805"/>
                  </a:lnTo>
                  <a:lnTo>
                    <a:pt x="7927213" y="5151120"/>
                  </a:lnTo>
                  <a:lnTo>
                    <a:pt x="7920101" y="5147564"/>
                  </a:lnTo>
                  <a:lnTo>
                    <a:pt x="7912989" y="5144008"/>
                  </a:lnTo>
                  <a:lnTo>
                    <a:pt x="7904099" y="5144008"/>
                  </a:lnTo>
                  <a:lnTo>
                    <a:pt x="7896987" y="5140452"/>
                  </a:lnTo>
                  <a:lnTo>
                    <a:pt x="7891653" y="5136896"/>
                  </a:lnTo>
                  <a:lnTo>
                    <a:pt x="7873746" y="5108194"/>
                  </a:lnTo>
                  <a:lnTo>
                    <a:pt x="7845044" y="5084953"/>
                  </a:lnTo>
                  <a:lnTo>
                    <a:pt x="7812786" y="5076063"/>
                  </a:lnTo>
                  <a:lnTo>
                    <a:pt x="7773416" y="5068951"/>
                  </a:lnTo>
                  <a:lnTo>
                    <a:pt x="7730490" y="5072507"/>
                  </a:lnTo>
                  <a:lnTo>
                    <a:pt x="7737602" y="5115433"/>
                  </a:lnTo>
                  <a:lnTo>
                    <a:pt x="7689215" y="5135118"/>
                  </a:lnTo>
                  <a:lnTo>
                    <a:pt x="7649845" y="5154803"/>
                  </a:lnTo>
                  <a:lnTo>
                    <a:pt x="7606919" y="5172710"/>
                  </a:lnTo>
                  <a:lnTo>
                    <a:pt x="7565771" y="5190617"/>
                  </a:lnTo>
                  <a:lnTo>
                    <a:pt x="7513828" y="5199507"/>
                  </a:lnTo>
                  <a:lnTo>
                    <a:pt x="7506716" y="5192395"/>
                  </a:lnTo>
                  <a:lnTo>
                    <a:pt x="7503160" y="5187061"/>
                  </a:lnTo>
                  <a:lnTo>
                    <a:pt x="7497826" y="5183505"/>
                  </a:lnTo>
                  <a:lnTo>
                    <a:pt x="7490714" y="5176393"/>
                  </a:lnTo>
                  <a:lnTo>
                    <a:pt x="7490714" y="5135245"/>
                  </a:lnTo>
                  <a:lnTo>
                    <a:pt x="7474585" y="5120894"/>
                  </a:lnTo>
                  <a:lnTo>
                    <a:pt x="7444105" y="5104765"/>
                  </a:lnTo>
                  <a:lnTo>
                    <a:pt x="7406513" y="5088636"/>
                  </a:lnTo>
                  <a:lnTo>
                    <a:pt x="7359904" y="5072507"/>
                  </a:lnTo>
                  <a:lnTo>
                    <a:pt x="7318756" y="5056378"/>
                  </a:lnTo>
                  <a:lnTo>
                    <a:pt x="7282942" y="5047488"/>
                  </a:lnTo>
                  <a:lnTo>
                    <a:pt x="7252462" y="5040376"/>
                  </a:lnTo>
                  <a:lnTo>
                    <a:pt x="7247128" y="5040376"/>
                  </a:lnTo>
                  <a:lnTo>
                    <a:pt x="7229221" y="5047488"/>
                  </a:lnTo>
                  <a:lnTo>
                    <a:pt x="7211314" y="5052822"/>
                  </a:lnTo>
                  <a:lnTo>
                    <a:pt x="7193407" y="5056378"/>
                  </a:lnTo>
                  <a:lnTo>
                    <a:pt x="7180834" y="5059934"/>
                  </a:lnTo>
                  <a:lnTo>
                    <a:pt x="7161149" y="5063490"/>
                  </a:lnTo>
                  <a:lnTo>
                    <a:pt x="7139686" y="5063490"/>
                  </a:lnTo>
                  <a:lnTo>
                    <a:pt x="7120001" y="5059934"/>
                  </a:lnTo>
                  <a:lnTo>
                    <a:pt x="7109206" y="5059934"/>
                  </a:lnTo>
                  <a:lnTo>
                    <a:pt x="7105650" y="5065268"/>
                  </a:lnTo>
                  <a:lnTo>
                    <a:pt x="7100316" y="5068824"/>
                  </a:lnTo>
                  <a:lnTo>
                    <a:pt x="7096760" y="5079619"/>
                  </a:lnTo>
                  <a:lnTo>
                    <a:pt x="7093204" y="5084953"/>
                  </a:lnTo>
                  <a:lnTo>
                    <a:pt x="7086092" y="5088509"/>
                  </a:lnTo>
                  <a:lnTo>
                    <a:pt x="7069963" y="5095621"/>
                  </a:lnTo>
                  <a:lnTo>
                    <a:pt x="7037705" y="5104511"/>
                  </a:lnTo>
                  <a:lnTo>
                    <a:pt x="7001891" y="5115306"/>
                  </a:lnTo>
                  <a:lnTo>
                    <a:pt x="6962521" y="5120640"/>
                  </a:lnTo>
                  <a:lnTo>
                    <a:pt x="6937502" y="5124196"/>
                  </a:lnTo>
                  <a:lnTo>
                    <a:pt x="6937502" y="5115306"/>
                  </a:lnTo>
                  <a:lnTo>
                    <a:pt x="6937502" y="5111750"/>
                  </a:lnTo>
                  <a:lnTo>
                    <a:pt x="6941058" y="5108194"/>
                  </a:lnTo>
                  <a:lnTo>
                    <a:pt x="6941058" y="5104638"/>
                  </a:lnTo>
                  <a:lnTo>
                    <a:pt x="6942836" y="5101082"/>
                  </a:lnTo>
                  <a:lnTo>
                    <a:pt x="6949948" y="5099304"/>
                  </a:lnTo>
                  <a:lnTo>
                    <a:pt x="6962521" y="5095748"/>
                  </a:lnTo>
                  <a:lnTo>
                    <a:pt x="6973316" y="5092192"/>
                  </a:lnTo>
                  <a:lnTo>
                    <a:pt x="6978650" y="5088636"/>
                  </a:lnTo>
                  <a:lnTo>
                    <a:pt x="6969760" y="5083302"/>
                  </a:lnTo>
                  <a:lnTo>
                    <a:pt x="6957187" y="5076190"/>
                  </a:lnTo>
                  <a:lnTo>
                    <a:pt x="6950075" y="5065395"/>
                  </a:lnTo>
                  <a:lnTo>
                    <a:pt x="6942963" y="5056505"/>
                  </a:lnTo>
                  <a:lnTo>
                    <a:pt x="6937629" y="5047615"/>
                  </a:lnTo>
                  <a:lnTo>
                    <a:pt x="6930517" y="5047615"/>
                  </a:lnTo>
                  <a:lnTo>
                    <a:pt x="6930517" y="5096002"/>
                  </a:lnTo>
                  <a:lnTo>
                    <a:pt x="6889369" y="5092446"/>
                  </a:lnTo>
                  <a:lnTo>
                    <a:pt x="6838950" y="5092446"/>
                  </a:lnTo>
                  <a:lnTo>
                    <a:pt x="6790563" y="5096002"/>
                  </a:lnTo>
                  <a:lnTo>
                    <a:pt x="6742176" y="5099558"/>
                  </a:lnTo>
                  <a:lnTo>
                    <a:pt x="6695567" y="5108448"/>
                  </a:lnTo>
                  <a:lnTo>
                    <a:pt x="6663309" y="5121021"/>
                  </a:lnTo>
                  <a:lnTo>
                    <a:pt x="6656197" y="5124577"/>
                  </a:lnTo>
                  <a:lnTo>
                    <a:pt x="6656197" y="5131689"/>
                  </a:lnTo>
                  <a:lnTo>
                    <a:pt x="6654419" y="5137023"/>
                  </a:lnTo>
                  <a:lnTo>
                    <a:pt x="6654419" y="5147818"/>
                  </a:lnTo>
                  <a:lnTo>
                    <a:pt x="6650863" y="5151374"/>
                  </a:lnTo>
                  <a:lnTo>
                    <a:pt x="6647307" y="5156708"/>
                  </a:lnTo>
                  <a:lnTo>
                    <a:pt x="6640195" y="5160264"/>
                  </a:lnTo>
                  <a:lnTo>
                    <a:pt x="6634861" y="5163820"/>
                  </a:lnTo>
                  <a:lnTo>
                    <a:pt x="6620510" y="5170932"/>
                  </a:lnTo>
                  <a:lnTo>
                    <a:pt x="6602603" y="5179822"/>
                  </a:lnTo>
                  <a:lnTo>
                    <a:pt x="6582918" y="5186934"/>
                  </a:lnTo>
                  <a:lnTo>
                    <a:pt x="6575806" y="5192268"/>
                  </a:lnTo>
                  <a:lnTo>
                    <a:pt x="6575806" y="5199380"/>
                  </a:lnTo>
                  <a:lnTo>
                    <a:pt x="6584696" y="5199380"/>
                  </a:lnTo>
                  <a:lnTo>
                    <a:pt x="6591808" y="5202936"/>
                  </a:lnTo>
                  <a:lnTo>
                    <a:pt x="6598920" y="5202936"/>
                  </a:lnTo>
                  <a:lnTo>
                    <a:pt x="6604254" y="5206492"/>
                  </a:lnTo>
                  <a:lnTo>
                    <a:pt x="6607810" y="5192141"/>
                  </a:lnTo>
                  <a:lnTo>
                    <a:pt x="6611366" y="5186807"/>
                  </a:lnTo>
                  <a:lnTo>
                    <a:pt x="6614922" y="5179695"/>
                  </a:lnTo>
                  <a:lnTo>
                    <a:pt x="6620256" y="5176139"/>
                  </a:lnTo>
                  <a:lnTo>
                    <a:pt x="6623812" y="5170805"/>
                  </a:lnTo>
                  <a:lnTo>
                    <a:pt x="6634607" y="5163693"/>
                  </a:lnTo>
                  <a:lnTo>
                    <a:pt x="6638163" y="5167249"/>
                  </a:lnTo>
                  <a:lnTo>
                    <a:pt x="6639941" y="5167249"/>
                  </a:lnTo>
                  <a:lnTo>
                    <a:pt x="6643497" y="5167249"/>
                  </a:lnTo>
                  <a:lnTo>
                    <a:pt x="6647053" y="5170805"/>
                  </a:lnTo>
                  <a:lnTo>
                    <a:pt x="6663182" y="5195824"/>
                  </a:lnTo>
                  <a:lnTo>
                    <a:pt x="6670294" y="5222621"/>
                  </a:lnTo>
                  <a:lnTo>
                    <a:pt x="6670294" y="5254879"/>
                  </a:lnTo>
                  <a:lnTo>
                    <a:pt x="6634480" y="5247767"/>
                  </a:lnTo>
                  <a:lnTo>
                    <a:pt x="6634480" y="5254879"/>
                  </a:lnTo>
                  <a:lnTo>
                    <a:pt x="6638036" y="5261991"/>
                  </a:lnTo>
                  <a:lnTo>
                    <a:pt x="6639814" y="5267325"/>
                  </a:lnTo>
                  <a:lnTo>
                    <a:pt x="6643370" y="5274437"/>
                  </a:lnTo>
                  <a:lnTo>
                    <a:pt x="6646926" y="5283327"/>
                  </a:lnTo>
                  <a:lnTo>
                    <a:pt x="6638036" y="5283327"/>
                  </a:lnTo>
                  <a:lnTo>
                    <a:pt x="6630924" y="5283327"/>
                  </a:lnTo>
                  <a:lnTo>
                    <a:pt x="6627368" y="5286883"/>
                  </a:lnTo>
                  <a:lnTo>
                    <a:pt x="6623812" y="5286883"/>
                  </a:lnTo>
                  <a:lnTo>
                    <a:pt x="6620256" y="5293995"/>
                  </a:lnTo>
                  <a:lnTo>
                    <a:pt x="6618478" y="5297551"/>
                  </a:lnTo>
                  <a:lnTo>
                    <a:pt x="6623812" y="5297551"/>
                  </a:lnTo>
                  <a:lnTo>
                    <a:pt x="6643497" y="5313680"/>
                  </a:lnTo>
                  <a:lnTo>
                    <a:pt x="6659626" y="5315458"/>
                  </a:lnTo>
                  <a:lnTo>
                    <a:pt x="6679311" y="5319014"/>
                  </a:lnTo>
                  <a:lnTo>
                    <a:pt x="6706108" y="5326126"/>
                  </a:lnTo>
                  <a:lnTo>
                    <a:pt x="6722237" y="5335016"/>
                  </a:lnTo>
                  <a:lnTo>
                    <a:pt x="6745478" y="5351145"/>
                  </a:lnTo>
                  <a:lnTo>
                    <a:pt x="6763385" y="5365496"/>
                  </a:lnTo>
                  <a:lnTo>
                    <a:pt x="6783070" y="5378069"/>
                  </a:lnTo>
                  <a:lnTo>
                    <a:pt x="6770497" y="5413883"/>
                  </a:lnTo>
                  <a:lnTo>
                    <a:pt x="6754368" y="5449697"/>
                  </a:lnTo>
                  <a:lnTo>
                    <a:pt x="6745478" y="5442585"/>
                  </a:lnTo>
                  <a:lnTo>
                    <a:pt x="6741922" y="5440807"/>
                  </a:lnTo>
                  <a:lnTo>
                    <a:pt x="6734810" y="5437251"/>
                  </a:lnTo>
                  <a:lnTo>
                    <a:pt x="6731254" y="5433695"/>
                  </a:lnTo>
                  <a:lnTo>
                    <a:pt x="6725920" y="5430139"/>
                  </a:lnTo>
                  <a:lnTo>
                    <a:pt x="6718808" y="5426583"/>
                  </a:lnTo>
                  <a:lnTo>
                    <a:pt x="6715252" y="5437378"/>
                  </a:lnTo>
                  <a:lnTo>
                    <a:pt x="6711696" y="5446268"/>
                  </a:lnTo>
                  <a:lnTo>
                    <a:pt x="6709918" y="5453380"/>
                  </a:lnTo>
                  <a:lnTo>
                    <a:pt x="6702806" y="5456936"/>
                  </a:lnTo>
                  <a:lnTo>
                    <a:pt x="6695694" y="5458714"/>
                  </a:lnTo>
                  <a:lnTo>
                    <a:pt x="6683121" y="5462270"/>
                  </a:lnTo>
                  <a:lnTo>
                    <a:pt x="6683121" y="5446141"/>
                  </a:lnTo>
                  <a:lnTo>
                    <a:pt x="6683121" y="5433568"/>
                  </a:lnTo>
                  <a:lnTo>
                    <a:pt x="6683121" y="5422773"/>
                  </a:lnTo>
                  <a:lnTo>
                    <a:pt x="6683121" y="5420995"/>
                  </a:lnTo>
                  <a:lnTo>
                    <a:pt x="6666992" y="5390515"/>
                  </a:lnTo>
                  <a:lnTo>
                    <a:pt x="6640195" y="5386959"/>
                  </a:lnTo>
                  <a:lnTo>
                    <a:pt x="6624066" y="5385181"/>
                  </a:lnTo>
                  <a:lnTo>
                    <a:pt x="6607937" y="5381625"/>
                  </a:lnTo>
                  <a:lnTo>
                    <a:pt x="6588252" y="5374513"/>
                  </a:lnTo>
                  <a:lnTo>
                    <a:pt x="6588252" y="5365623"/>
                  </a:lnTo>
                  <a:lnTo>
                    <a:pt x="6584696" y="5354828"/>
                  </a:lnTo>
                  <a:lnTo>
                    <a:pt x="6582918" y="5349494"/>
                  </a:lnTo>
                  <a:lnTo>
                    <a:pt x="6579362" y="5345938"/>
                  </a:lnTo>
                  <a:lnTo>
                    <a:pt x="6568567" y="5342382"/>
                  </a:lnTo>
                  <a:lnTo>
                    <a:pt x="6559677" y="5342382"/>
                  </a:lnTo>
                  <a:lnTo>
                    <a:pt x="6547104" y="5338826"/>
                  </a:lnTo>
                  <a:lnTo>
                    <a:pt x="6547104" y="5333492"/>
                  </a:lnTo>
                  <a:lnTo>
                    <a:pt x="6539992" y="5333492"/>
                  </a:lnTo>
                  <a:lnTo>
                    <a:pt x="6548882" y="5362194"/>
                  </a:lnTo>
                  <a:lnTo>
                    <a:pt x="6555994" y="5390896"/>
                  </a:lnTo>
                  <a:lnTo>
                    <a:pt x="6552438" y="5417693"/>
                  </a:lnTo>
                  <a:lnTo>
                    <a:pt x="6539865" y="5423027"/>
                  </a:lnTo>
                  <a:lnTo>
                    <a:pt x="6527292" y="5430139"/>
                  </a:lnTo>
                  <a:lnTo>
                    <a:pt x="6516497" y="5440934"/>
                  </a:lnTo>
                  <a:lnTo>
                    <a:pt x="6495034" y="5433822"/>
                  </a:lnTo>
                  <a:lnTo>
                    <a:pt x="6495034" y="5398008"/>
                  </a:lnTo>
                  <a:lnTo>
                    <a:pt x="6439535" y="5387213"/>
                  </a:lnTo>
                  <a:lnTo>
                    <a:pt x="6439535" y="5423027"/>
                  </a:lnTo>
                  <a:lnTo>
                    <a:pt x="6428740" y="5430139"/>
                  </a:lnTo>
                  <a:lnTo>
                    <a:pt x="6425184" y="5433695"/>
                  </a:lnTo>
                  <a:lnTo>
                    <a:pt x="6419850" y="5433695"/>
                  </a:lnTo>
                  <a:lnTo>
                    <a:pt x="6412738" y="5437251"/>
                  </a:lnTo>
                  <a:lnTo>
                    <a:pt x="6403848" y="5440807"/>
                  </a:lnTo>
                  <a:lnTo>
                    <a:pt x="6373368" y="5426456"/>
                  </a:lnTo>
                  <a:lnTo>
                    <a:pt x="6341110" y="5421122"/>
                  </a:lnTo>
                  <a:lnTo>
                    <a:pt x="6308852" y="5417566"/>
                  </a:lnTo>
                  <a:lnTo>
                    <a:pt x="6292723" y="5385308"/>
                  </a:lnTo>
                  <a:lnTo>
                    <a:pt x="6269482" y="5358511"/>
                  </a:lnTo>
                  <a:lnTo>
                    <a:pt x="6237224" y="5338826"/>
                  </a:lnTo>
                  <a:lnTo>
                    <a:pt x="6201410" y="5338826"/>
                  </a:lnTo>
                  <a:lnTo>
                    <a:pt x="6165596" y="5286883"/>
                  </a:lnTo>
                  <a:lnTo>
                    <a:pt x="6154801" y="5290439"/>
                  </a:lnTo>
                  <a:lnTo>
                    <a:pt x="6145911" y="5293995"/>
                  </a:lnTo>
                  <a:lnTo>
                    <a:pt x="6137021" y="5293995"/>
                  </a:lnTo>
                  <a:lnTo>
                    <a:pt x="6119114" y="5293995"/>
                  </a:lnTo>
                  <a:lnTo>
                    <a:pt x="6119114" y="5286883"/>
                  </a:lnTo>
                  <a:lnTo>
                    <a:pt x="6119114" y="5283327"/>
                  </a:lnTo>
                  <a:lnTo>
                    <a:pt x="6119114" y="5279771"/>
                  </a:lnTo>
                  <a:lnTo>
                    <a:pt x="6117336" y="5277993"/>
                  </a:lnTo>
                  <a:lnTo>
                    <a:pt x="6113780" y="5274437"/>
                  </a:lnTo>
                  <a:lnTo>
                    <a:pt x="6106668" y="5277993"/>
                  </a:lnTo>
                  <a:lnTo>
                    <a:pt x="6094095" y="5283327"/>
                  </a:lnTo>
                  <a:lnTo>
                    <a:pt x="6083300" y="5286883"/>
                  </a:lnTo>
                  <a:lnTo>
                    <a:pt x="6090412" y="5293995"/>
                  </a:lnTo>
                  <a:lnTo>
                    <a:pt x="6093968" y="5299329"/>
                  </a:lnTo>
                  <a:lnTo>
                    <a:pt x="6093968" y="5302885"/>
                  </a:lnTo>
                  <a:lnTo>
                    <a:pt x="6097524" y="5309997"/>
                  </a:lnTo>
                  <a:lnTo>
                    <a:pt x="6097524" y="5318887"/>
                  </a:lnTo>
                  <a:lnTo>
                    <a:pt x="6101080" y="5329682"/>
                  </a:lnTo>
                  <a:lnTo>
                    <a:pt x="6083173" y="5329682"/>
                  </a:lnTo>
                  <a:lnTo>
                    <a:pt x="6045581" y="5345811"/>
                  </a:lnTo>
                  <a:lnTo>
                    <a:pt x="6002655" y="5351145"/>
                  </a:lnTo>
                  <a:lnTo>
                    <a:pt x="5954268" y="5349367"/>
                  </a:lnTo>
                  <a:lnTo>
                    <a:pt x="5904103" y="5338572"/>
                  </a:lnTo>
                  <a:lnTo>
                    <a:pt x="5855716" y="5329682"/>
                  </a:lnTo>
                  <a:lnTo>
                    <a:pt x="5803773" y="5322570"/>
                  </a:lnTo>
                  <a:lnTo>
                    <a:pt x="5751830" y="5322570"/>
                  </a:lnTo>
                  <a:lnTo>
                    <a:pt x="5703443" y="5335143"/>
                  </a:lnTo>
                  <a:lnTo>
                    <a:pt x="5644388" y="5354828"/>
                  </a:lnTo>
                  <a:lnTo>
                    <a:pt x="5581777" y="5381625"/>
                  </a:lnTo>
                  <a:lnTo>
                    <a:pt x="5520944" y="5406644"/>
                  </a:lnTo>
                  <a:lnTo>
                    <a:pt x="5461889" y="5440680"/>
                  </a:lnTo>
                  <a:lnTo>
                    <a:pt x="5417185" y="5476494"/>
                  </a:lnTo>
                  <a:lnTo>
                    <a:pt x="5406390" y="5489067"/>
                  </a:lnTo>
                  <a:lnTo>
                    <a:pt x="5401056" y="5508752"/>
                  </a:lnTo>
                  <a:lnTo>
                    <a:pt x="5390261" y="5530215"/>
                  </a:lnTo>
                  <a:lnTo>
                    <a:pt x="5381371" y="5544566"/>
                  </a:lnTo>
                  <a:lnTo>
                    <a:pt x="5358130" y="5560695"/>
                  </a:lnTo>
                  <a:lnTo>
                    <a:pt x="5331333" y="5569585"/>
                  </a:lnTo>
                  <a:lnTo>
                    <a:pt x="5309870" y="5585714"/>
                  </a:lnTo>
                  <a:lnTo>
                    <a:pt x="5279390" y="5585714"/>
                  </a:lnTo>
                  <a:lnTo>
                    <a:pt x="5279390" y="5608955"/>
                  </a:lnTo>
                  <a:lnTo>
                    <a:pt x="5250688" y="5619750"/>
                  </a:lnTo>
                  <a:lnTo>
                    <a:pt x="5223891" y="5632323"/>
                  </a:lnTo>
                  <a:lnTo>
                    <a:pt x="5198872" y="5641213"/>
                  </a:lnTo>
                  <a:lnTo>
                    <a:pt x="5166614" y="5648325"/>
                  </a:lnTo>
                  <a:lnTo>
                    <a:pt x="5166614" y="5641213"/>
                  </a:lnTo>
                  <a:lnTo>
                    <a:pt x="5166614" y="5635879"/>
                  </a:lnTo>
                  <a:lnTo>
                    <a:pt x="5170170" y="5632323"/>
                  </a:lnTo>
                  <a:lnTo>
                    <a:pt x="5170170" y="5628767"/>
                  </a:lnTo>
                  <a:lnTo>
                    <a:pt x="5170170" y="5625211"/>
                  </a:lnTo>
                  <a:lnTo>
                    <a:pt x="5166614" y="5621655"/>
                  </a:lnTo>
                  <a:lnTo>
                    <a:pt x="5163058" y="5619877"/>
                  </a:lnTo>
                  <a:lnTo>
                    <a:pt x="5166614" y="5619877"/>
                  </a:lnTo>
                  <a:lnTo>
                    <a:pt x="5170170" y="5609082"/>
                  </a:lnTo>
                  <a:lnTo>
                    <a:pt x="5166614" y="5600192"/>
                  </a:lnTo>
                  <a:lnTo>
                    <a:pt x="5166614" y="5589397"/>
                  </a:lnTo>
                  <a:lnTo>
                    <a:pt x="5166614" y="5585841"/>
                  </a:lnTo>
                  <a:lnTo>
                    <a:pt x="5170170" y="5585841"/>
                  </a:lnTo>
                  <a:lnTo>
                    <a:pt x="5166614" y="5585841"/>
                  </a:lnTo>
                  <a:lnTo>
                    <a:pt x="5166614" y="5589397"/>
                  </a:lnTo>
                  <a:lnTo>
                    <a:pt x="5163058" y="5596509"/>
                  </a:lnTo>
                  <a:lnTo>
                    <a:pt x="5155946" y="5600065"/>
                  </a:lnTo>
                  <a:lnTo>
                    <a:pt x="5152390" y="5605399"/>
                  </a:lnTo>
                  <a:lnTo>
                    <a:pt x="5147056" y="5608955"/>
                  </a:lnTo>
                  <a:lnTo>
                    <a:pt x="5143500" y="5612511"/>
                  </a:lnTo>
                  <a:lnTo>
                    <a:pt x="5143500" y="5616067"/>
                  </a:lnTo>
                  <a:lnTo>
                    <a:pt x="5152390" y="5616067"/>
                  </a:lnTo>
                  <a:lnTo>
                    <a:pt x="5155946" y="5616067"/>
                  </a:lnTo>
                  <a:lnTo>
                    <a:pt x="5159502" y="5619623"/>
                  </a:lnTo>
                  <a:lnTo>
                    <a:pt x="5163058" y="5619623"/>
                  </a:lnTo>
                  <a:lnTo>
                    <a:pt x="5155946" y="5632196"/>
                  </a:lnTo>
                  <a:lnTo>
                    <a:pt x="5147056" y="5648325"/>
                  </a:lnTo>
                  <a:lnTo>
                    <a:pt x="5143500" y="5664454"/>
                  </a:lnTo>
                  <a:lnTo>
                    <a:pt x="5136388" y="5668010"/>
                  </a:lnTo>
                  <a:lnTo>
                    <a:pt x="5131054" y="5671566"/>
                  </a:lnTo>
                  <a:lnTo>
                    <a:pt x="5127498" y="5668010"/>
                  </a:lnTo>
                  <a:lnTo>
                    <a:pt x="5123942" y="5668010"/>
                  </a:lnTo>
                  <a:lnTo>
                    <a:pt x="5120386" y="5664454"/>
                  </a:lnTo>
                  <a:lnTo>
                    <a:pt x="5120386" y="5660898"/>
                  </a:lnTo>
                  <a:lnTo>
                    <a:pt x="5116830" y="5657342"/>
                  </a:lnTo>
                  <a:lnTo>
                    <a:pt x="5111496" y="5655564"/>
                  </a:lnTo>
                  <a:lnTo>
                    <a:pt x="5104384" y="5652008"/>
                  </a:lnTo>
                  <a:lnTo>
                    <a:pt x="5095494" y="5648452"/>
                  </a:lnTo>
                  <a:lnTo>
                    <a:pt x="5091938" y="5664581"/>
                  </a:lnTo>
                  <a:lnTo>
                    <a:pt x="5088382" y="5677154"/>
                  </a:lnTo>
                  <a:lnTo>
                    <a:pt x="5081270" y="5687949"/>
                  </a:lnTo>
                  <a:lnTo>
                    <a:pt x="5075936" y="5693283"/>
                  </a:lnTo>
                  <a:lnTo>
                    <a:pt x="5063363" y="5696839"/>
                  </a:lnTo>
                  <a:lnTo>
                    <a:pt x="5043678" y="5696839"/>
                  </a:lnTo>
                  <a:lnTo>
                    <a:pt x="5043678" y="5732653"/>
                  </a:lnTo>
                  <a:lnTo>
                    <a:pt x="5036566" y="5743448"/>
                  </a:lnTo>
                  <a:lnTo>
                    <a:pt x="5027676" y="5748782"/>
                  </a:lnTo>
                  <a:lnTo>
                    <a:pt x="5020564" y="5759577"/>
                  </a:lnTo>
                  <a:lnTo>
                    <a:pt x="5013452" y="5768467"/>
                  </a:lnTo>
                  <a:lnTo>
                    <a:pt x="5000879" y="5775579"/>
                  </a:lnTo>
                  <a:lnTo>
                    <a:pt x="4997323" y="5775579"/>
                  </a:lnTo>
                  <a:lnTo>
                    <a:pt x="4993767" y="5775579"/>
                  </a:lnTo>
                  <a:lnTo>
                    <a:pt x="4988433" y="5772023"/>
                  </a:lnTo>
                  <a:lnTo>
                    <a:pt x="4981321" y="5772023"/>
                  </a:lnTo>
                  <a:lnTo>
                    <a:pt x="4972431" y="5768467"/>
                  </a:lnTo>
                  <a:lnTo>
                    <a:pt x="4972431" y="5775579"/>
                  </a:lnTo>
                  <a:lnTo>
                    <a:pt x="4981321" y="5795264"/>
                  </a:lnTo>
                  <a:lnTo>
                    <a:pt x="4984877" y="5816727"/>
                  </a:lnTo>
                  <a:lnTo>
                    <a:pt x="4984877" y="5850763"/>
                  </a:lnTo>
                  <a:lnTo>
                    <a:pt x="4977765" y="5883021"/>
                  </a:lnTo>
                  <a:lnTo>
                    <a:pt x="4968875" y="5911723"/>
                  </a:lnTo>
                  <a:lnTo>
                    <a:pt x="4958080" y="5938520"/>
                  </a:lnTo>
                  <a:lnTo>
                    <a:pt x="4958080" y="5943600"/>
                  </a:lnTo>
                  <a:lnTo>
                    <a:pt x="4956302" y="5945378"/>
                  </a:lnTo>
                  <a:lnTo>
                    <a:pt x="4949190" y="5952490"/>
                  </a:lnTo>
                  <a:lnTo>
                    <a:pt x="4945634" y="5961380"/>
                  </a:lnTo>
                  <a:lnTo>
                    <a:pt x="4938522" y="5968492"/>
                  </a:lnTo>
                  <a:lnTo>
                    <a:pt x="4936744" y="5975604"/>
                  </a:lnTo>
                  <a:lnTo>
                    <a:pt x="4933188" y="5979160"/>
                  </a:lnTo>
                  <a:lnTo>
                    <a:pt x="4929632" y="5980938"/>
                  </a:lnTo>
                  <a:lnTo>
                    <a:pt x="4945761" y="6004179"/>
                  </a:lnTo>
                  <a:lnTo>
                    <a:pt x="4958334" y="6039993"/>
                  </a:lnTo>
                  <a:lnTo>
                    <a:pt x="4972685" y="6082919"/>
                  </a:lnTo>
                  <a:lnTo>
                    <a:pt x="4981575" y="6124067"/>
                  </a:lnTo>
                  <a:lnTo>
                    <a:pt x="4992370" y="6163437"/>
                  </a:lnTo>
                  <a:lnTo>
                    <a:pt x="5001260" y="6193917"/>
                  </a:lnTo>
                  <a:lnTo>
                    <a:pt x="5010150" y="6206490"/>
                  </a:lnTo>
                  <a:lnTo>
                    <a:pt x="5020945" y="6211824"/>
                  </a:lnTo>
                  <a:lnTo>
                    <a:pt x="5029835" y="6218936"/>
                  </a:lnTo>
                  <a:lnTo>
                    <a:pt x="5040630" y="6229731"/>
                  </a:lnTo>
                  <a:lnTo>
                    <a:pt x="5045964" y="6251194"/>
                  </a:lnTo>
                  <a:lnTo>
                    <a:pt x="5037074" y="6251194"/>
                  </a:lnTo>
                  <a:lnTo>
                    <a:pt x="5037074" y="6258306"/>
                  </a:lnTo>
                  <a:lnTo>
                    <a:pt x="5010277" y="6261862"/>
                  </a:lnTo>
                  <a:lnTo>
                    <a:pt x="4992370" y="6265418"/>
                  </a:lnTo>
                  <a:lnTo>
                    <a:pt x="4972685" y="6267196"/>
                  </a:lnTo>
                  <a:lnTo>
                    <a:pt x="4945888" y="6270752"/>
                  </a:lnTo>
                  <a:lnTo>
                    <a:pt x="4922647" y="6245733"/>
                  </a:lnTo>
                  <a:lnTo>
                    <a:pt x="4901184" y="6234938"/>
                  </a:lnTo>
                  <a:lnTo>
                    <a:pt x="4874387" y="6231382"/>
                  </a:lnTo>
                  <a:lnTo>
                    <a:pt x="4849368" y="6231382"/>
                  </a:lnTo>
                  <a:lnTo>
                    <a:pt x="4815332" y="6229604"/>
                  </a:lnTo>
                  <a:lnTo>
                    <a:pt x="4779518" y="6218809"/>
                  </a:lnTo>
                  <a:lnTo>
                    <a:pt x="4774184" y="6215253"/>
                  </a:lnTo>
                  <a:lnTo>
                    <a:pt x="4767072" y="6209919"/>
                  </a:lnTo>
                  <a:lnTo>
                    <a:pt x="4763516" y="6202807"/>
                  </a:lnTo>
                  <a:lnTo>
                    <a:pt x="4759960" y="6195695"/>
                  </a:lnTo>
                  <a:lnTo>
                    <a:pt x="4758182" y="6190361"/>
                  </a:lnTo>
                  <a:lnTo>
                    <a:pt x="4751070" y="6183249"/>
                  </a:lnTo>
                  <a:lnTo>
                    <a:pt x="4688459" y="6176137"/>
                  </a:lnTo>
                  <a:lnTo>
                    <a:pt x="4683125" y="6174359"/>
                  </a:lnTo>
                  <a:lnTo>
                    <a:pt x="4683125" y="6167247"/>
                  </a:lnTo>
                  <a:lnTo>
                    <a:pt x="4679569" y="6160135"/>
                  </a:lnTo>
                  <a:lnTo>
                    <a:pt x="4676013" y="6154801"/>
                  </a:lnTo>
                  <a:lnTo>
                    <a:pt x="4672457" y="6147689"/>
                  </a:lnTo>
                  <a:lnTo>
                    <a:pt x="4588256" y="6135116"/>
                  </a:lnTo>
                  <a:lnTo>
                    <a:pt x="4581144" y="6092190"/>
                  </a:lnTo>
                  <a:lnTo>
                    <a:pt x="4568571" y="6051042"/>
                  </a:lnTo>
                  <a:lnTo>
                    <a:pt x="4545330" y="6008116"/>
                  </a:lnTo>
                  <a:lnTo>
                    <a:pt x="4527423" y="5968746"/>
                  </a:lnTo>
                  <a:lnTo>
                    <a:pt x="4507738" y="5924042"/>
                  </a:lnTo>
                  <a:lnTo>
                    <a:pt x="4493387" y="5872099"/>
                  </a:lnTo>
                  <a:lnTo>
                    <a:pt x="4488053" y="5816600"/>
                  </a:lnTo>
                  <a:lnTo>
                    <a:pt x="4448683" y="5793359"/>
                  </a:lnTo>
                  <a:lnTo>
                    <a:pt x="4412869" y="5753989"/>
                  </a:lnTo>
                  <a:lnTo>
                    <a:pt x="4373499" y="5702046"/>
                  </a:lnTo>
                  <a:lnTo>
                    <a:pt x="4337685" y="5642991"/>
                  </a:lnTo>
                  <a:lnTo>
                    <a:pt x="4305427" y="5585714"/>
                  </a:lnTo>
                  <a:lnTo>
                    <a:pt x="4278630" y="5531993"/>
                  </a:lnTo>
                  <a:lnTo>
                    <a:pt x="4257167" y="5487289"/>
                  </a:lnTo>
                  <a:lnTo>
                    <a:pt x="4233926" y="5444363"/>
                  </a:lnTo>
                  <a:lnTo>
                    <a:pt x="4205224" y="5395976"/>
                  </a:lnTo>
                  <a:lnTo>
                    <a:pt x="4162298" y="5353050"/>
                  </a:lnTo>
                  <a:lnTo>
                    <a:pt x="4119372" y="5320792"/>
                  </a:lnTo>
                  <a:lnTo>
                    <a:pt x="4070985" y="5301107"/>
                  </a:lnTo>
                  <a:lnTo>
                    <a:pt x="4070985" y="5276088"/>
                  </a:lnTo>
                  <a:lnTo>
                    <a:pt x="4063873" y="5268976"/>
                  </a:lnTo>
                  <a:lnTo>
                    <a:pt x="4058539" y="5263642"/>
                  </a:lnTo>
                  <a:lnTo>
                    <a:pt x="4054983" y="5256530"/>
                  </a:lnTo>
                  <a:lnTo>
                    <a:pt x="4047871" y="5245735"/>
                  </a:lnTo>
                  <a:lnTo>
                    <a:pt x="4015613" y="5252847"/>
                  </a:lnTo>
                  <a:lnTo>
                    <a:pt x="3970909" y="5252847"/>
                  </a:lnTo>
                  <a:lnTo>
                    <a:pt x="3920744" y="5245735"/>
                  </a:lnTo>
                  <a:lnTo>
                    <a:pt x="3918966" y="5243957"/>
                  </a:lnTo>
                  <a:lnTo>
                    <a:pt x="3911854" y="5240401"/>
                  </a:lnTo>
                  <a:lnTo>
                    <a:pt x="3908298" y="5233289"/>
                  </a:lnTo>
                  <a:lnTo>
                    <a:pt x="3901186" y="5229733"/>
                  </a:lnTo>
                  <a:lnTo>
                    <a:pt x="3895852" y="5227955"/>
                  </a:lnTo>
                  <a:lnTo>
                    <a:pt x="3892296" y="5224399"/>
                  </a:lnTo>
                  <a:lnTo>
                    <a:pt x="3883406" y="5227955"/>
                  </a:lnTo>
                  <a:lnTo>
                    <a:pt x="3860165" y="5233289"/>
                  </a:lnTo>
                  <a:lnTo>
                    <a:pt x="3833368" y="5240401"/>
                  </a:lnTo>
                  <a:lnTo>
                    <a:pt x="3808349" y="5243957"/>
                  </a:lnTo>
                  <a:lnTo>
                    <a:pt x="3792220" y="5276215"/>
                  </a:lnTo>
                  <a:lnTo>
                    <a:pt x="3776091" y="5308473"/>
                  </a:lnTo>
                  <a:lnTo>
                    <a:pt x="3758184" y="5340731"/>
                  </a:lnTo>
                  <a:lnTo>
                    <a:pt x="3749294" y="5380101"/>
                  </a:lnTo>
                  <a:lnTo>
                    <a:pt x="3727450" y="5380101"/>
                  </a:lnTo>
                  <a:lnTo>
                    <a:pt x="3718560" y="5399786"/>
                  </a:lnTo>
                  <a:lnTo>
                    <a:pt x="3702431" y="5412359"/>
                  </a:lnTo>
                  <a:lnTo>
                    <a:pt x="3679190" y="5419471"/>
                  </a:lnTo>
                  <a:lnTo>
                    <a:pt x="3648710" y="5419471"/>
                  </a:lnTo>
                  <a:lnTo>
                    <a:pt x="3616452" y="5396230"/>
                  </a:lnTo>
                  <a:lnTo>
                    <a:pt x="3577082" y="5371211"/>
                  </a:lnTo>
                  <a:lnTo>
                    <a:pt x="3532378" y="5344414"/>
                  </a:lnTo>
                  <a:lnTo>
                    <a:pt x="3487674" y="5315712"/>
                  </a:lnTo>
                  <a:lnTo>
                    <a:pt x="3444748" y="5288915"/>
                  </a:lnTo>
                  <a:lnTo>
                    <a:pt x="3412490" y="5260213"/>
                  </a:lnTo>
                  <a:lnTo>
                    <a:pt x="3389249" y="5233416"/>
                  </a:lnTo>
                  <a:lnTo>
                    <a:pt x="3373120" y="5194046"/>
                  </a:lnTo>
                  <a:lnTo>
                    <a:pt x="3362325" y="5149342"/>
                  </a:lnTo>
                  <a:lnTo>
                    <a:pt x="3356991" y="5100955"/>
                  </a:lnTo>
                  <a:lnTo>
                    <a:pt x="3346196" y="5054346"/>
                  </a:lnTo>
                  <a:lnTo>
                    <a:pt x="3333623" y="5013198"/>
                  </a:lnTo>
                  <a:lnTo>
                    <a:pt x="3310382" y="4979162"/>
                  </a:lnTo>
                  <a:lnTo>
                    <a:pt x="3305048" y="4973828"/>
                  </a:lnTo>
                  <a:lnTo>
                    <a:pt x="3301492" y="4970272"/>
                  </a:lnTo>
                  <a:lnTo>
                    <a:pt x="3297936" y="4970272"/>
                  </a:lnTo>
                  <a:lnTo>
                    <a:pt x="3294380" y="4966716"/>
                  </a:lnTo>
                  <a:lnTo>
                    <a:pt x="3290824" y="4966716"/>
                  </a:lnTo>
                  <a:lnTo>
                    <a:pt x="3289046" y="4966716"/>
                  </a:lnTo>
                  <a:lnTo>
                    <a:pt x="3281934" y="4963160"/>
                  </a:lnTo>
                  <a:lnTo>
                    <a:pt x="3274822" y="4957826"/>
                  </a:lnTo>
                  <a:lnTo>
                    <a:pt x="3246120" y="4922012"/>
                  </a:lnTo>
                  <a:lnTo>
                    <a:pt x="3222879" y="4879086"/>
                  </a:lnTo>
                  <a:lnTo>
                    <a:pt x="3197860" y="4836160"/>
                  </a:lnTo>
                  <a:lnTo>
                    <a:pt x="3110103" y="4771771"/>
                  </a:lnTo>
                  <a:lnTo>
                    <a:pt x="3102991" y="4743069"/>
                  </a:lnTo>
                  <a:lnTo>
                    <a:pt x="3095879" y="4716272"/>
                  </a:lnTo>
                  <a:lnTo>
                    <a:pt x="3002788" y="4703699"/>
                  </a:lnTo>
                  <a:lnTo>
                    <a:pt x="2897124" y="4691126"/>
                  </a:lnTo>
                  <a:lnTo>
                    <a:pt x="2796921" y="4676775"/>
                  </a:lnTo>
                  <a:lnTo>
                    <a:pt x="2702052" y="4664202"/>
                  </a:lnTo>
                  <a:lnTo>
                    <a:pt x="2696718" y="4755515"/>
                  </a:lnTo>
                  <a:lnTo>
                    <a:pt x="2677033" y="4764405"/>
                  </a:lnTo>
                  <a:lnTo>
                    <a:pt x="2653792" y="4767961"/>
                  </a:lnTo>
                  <a:lnTo>
                    <a:pt x="2625090" y="4767961"/>
                  </a:lnTo>
                  <a:lnTo>
                    <a:pt x="2592832" y="4755388"/>
                  </a:lnTo>
                  <a:lnTo>
                    <a:pt x="2553462" y="4751832"/>
                  </a:lnTo>
                  <a:lnTo>
                    <a:pt x="2510536" y="4751832"/>
                  </a:lnTo>
                  <a:lnTo>
                    <a:pt x="2467610" y="4748276"/>
                  </a:lnTo>
                  <a:lnTo>
                    <a:pt x="2387092" y="4732147"/>
                  </a:lnTo>
                  <a:lnTo>
                    <a:pt x="2302891" y="4726813"/>
                  </a:lnTo>
                  <a:lnTo>
                    <a:pt x="2216912" y="4719701"/>
                  </a:lnTo>
                  <a:lnTo>
                    <a:pt x="2132711" y="4703572"/>
                  </a:lnTo>
                  <a:lnTo>
                    <a:pt x="2084324" y="4687443"/>
                  </a:lnTo>
                  <a:lnTo>
                    <a:pt x="2041398" y="4660646"/>
                  </a:lnTo>
                  <a:lnTo>
                    <a:pt x="2000250" y="4635627"/>
                  </a:lnTo>
                  <a:lnTo>
                    <a:pt x="1960880" y="4608830"/>
                  </a:lnTo>
                  <a:lnTo>
                    <a:pt x="1869567" y="4553331"/>
                  </a:lnTo>
                  <a:lnTo>
                    <a:pt x="1785366" y="4501388"/>
                  </a:lnTo>
                  <a:lnTo>
                    <a:pt x="1699387" y="4453001"/>
                  </a:lnTo>
                  <a:lnTo>
                    <a:pt x="1611630" y="4393946"/>
                  </a:lnTo>
                  <a:lnTo>
                    <a:pt x="1582928" y="4381373"/>
                  </a:lnTo>
                  <a:lnTo>
                    <a:pt x="1554226" y="4370578"/>
                  </a:lnTo>
                  <a:lnTo>
                    <a:pt x="1523746" y="4358005"/>
                  </a:lnTo>
                  <a:lnTo>
                    <a:pt x="1498727" y="4349115"/>
                  </a:lnTo>
                  <a:lnTo>
                    <a:pt x="1471930" y="4332986"/>
                  </a:lnTo>
                  <a:lnTo>
                    <a:pt x="1455801" y="4309745"/>
                  </a:lnTo>
                  <a:lnTo>
                    <a:pt x="1446911" y="4279265"/>
                  </a:lnTo>
                  <a:lnTo>
                    <a:pt x="1452245" y="4277487"/>
                  </a:lnTo>
                  <a:lnTo>
                    <a:pt x="1452245" y="4273931"/>
                  </a:lnTo>
                  <a:lnTo>
                    <a:pt x="1455801" y="4270375"/>
                  </a:lnTo>
                  <a:lnTo>
                    <a:pt x="1459357" y="4266819"/>
                  </a:lnTo>
                  <a:lnTo>
                    <a:pt x="1396746" y="4266819"/>
                  </a:lnTo>
                  <a:lnTo>
                    <a:pt x="1371727" y="4257929"/>
                  </a:lnTo>
                  <a:lnTo>
                    <a:pt x="1325118" y="4247134"/>
                  </a:lnTo>
                  <a:lnTo>
                    <a:pt x="1269619" y="4241800"/>
                  </a:lnTo>
                  <a:lnTo>
                    <a:pt x="1208786" y="4234688"/>
                  </a:lnTo>
                  <a:lnTo>
                    <a:pt x="1142492" y="4231132"/>
                  </a:lnTo>
                  <a:lnTo>
                    <a:pt x="1085215" y="4225798"/>
                  </a:lnTo>
                  <a:lnTo>
                    <a:pt x="1033272" y="4222242"/>
                  </a:lnTo>
                  <a:lnTo>
                    <a:pt x="997204" y="4222242"/>
                  </a:lnTo>
                  <a:lnTo>
                    <a:pt x="990092" y="4211447"/>
                  </a:lnTo>
                  <a:lnTo>
                    <a:pt x="986536" y="4207891"/>
                  </a:lnTo>
                  <a:lnTo>
                    <a:pt x="982980" y="4202557"/>
                  </a:lnTo>
                  <a:lnTo>
                    <a:pt x="981202" y="4195445"/>
                  </a:lnTo>
                  <a:lnTo>
                    <a:pt x="977646" y="4186555"/>
                  </a:lnTo>
                  <a:lnTo>
                    <a:pt x="977646" y="4172204"/>
                  </a:lnTo>
                  <a:lnTo>
                    <a:pt x="966851" y="4150741"/>
                  </a:lnTo>
                  <a:lnTo>
                    <a:pt x="966851" y="4123944"/>
                  </a:lnTo>
                  <a:lnTo>
                    <a:pt x="970407" y="4095242"/>
                  </a:lnTo>
                  <a:lnTo>
                    <a:pt x="970407" y="4064762"/>
                  </a:lnTo>
                  <a:lnTo>
                    <a:pt x="966851" y="4036060"/>
                  </a:lnTo>
                  <a:lnTo>
                    <a:pt x="957961" y="4016375"/>
                  </a:lnTo>
                  <a:lnTo>
                    <a:pt x="934720" y="3987673"/>
                  </a:lnTo>
                  <a:lnTo>
                    <a:pt x="909701" y="3955415"/>
                  </a:lnTo>
                  <a:lnTo>
                    <a:pt x="879221" y="3919601"/>
                  </a:lnTo>
                  <a:lnTo>
                    <a:pt x="850519" y="3889121"/>
                  </a:lnTo>
                  <a:lnTo>
                    <a:pt x="827278" y="3867658"/>
                  </a:lnTo>
                  <a:lnTo>
                    <a:pt x="807593" y="3849751"/>
                  </a:lnTo>
                  <a:lnTo>
                    <a:pt x="802259" y="3849751"/>
                  </a:lnTo>
                  <a:lnTo>
                    <a:pt x="787908" y="3847973"/>
                  </a:lnTo>
                  <a:lnTo>
                    <a:pt x="775335" y="3847973"/>
                  </a:lnTo>
                  <a:lnTo>
                    <a:pt x="759206" y="3844417"/>
                  </a:lnTo>
                  <a:lnTo>
                    <a:pt x="759206" y="3813937"/>
                  </a:lnTo>
                  <a:lnTo>
                    <a:pt x="755650" y="3781679"/>
                  </a:lnTo>
                  <a:lnTo>
                    <a:pt x="755650" y="3745230"/>
                  </a:lnTo>
                  <a:lnTo>
                    <a:pt x="752094" y="3723767"/>
                  </a:lnTo>
                  <a:lnTo>
                    <a:pt x="716280" y="3712972"/>
                  </a:lnTo>
                  <a:lnTo>
                    <a:pt x="676910" y="3700399"/>
                  </a:lnTo>
                  <a:lnTo>
                    <a:pt x="641096" y="3684270"/>
                  </a:lnTo>
                  <a:lnTo>
                    <a:pt x="616077" y="3664585"/>
                  </a:lnTo>
                  <a:lnTo>
                    <a:pt x="605282" y="3648456"/>
                  </a:lnTo>
                  <a:lnTo>
                    <a:pt x="599948" y="3628771"/>
                  </a:lnTo>
                  <a:lnTo>
                    <a:pt x="592836" y="3612642"/>
                  </a:lnTo>
                  <a:lnTo>
                    <a:pt x="583946" y="3592957"/>
                  </a:lnTo>
                  <a:lnTo>
                    <a:pt x="567817" y="3580384"/>
                  </a:lnTo>
                  <a:lnTo>
                    <a:pt x="532003" y="3569589"/>
                  </a:lnTo>
                  <a:lnTo>
                    <a:pt x="496189" y="3560699"/>
                  </a:lnTo>
                  <a:lnTo>
                    <a:pt x="460375" y="3549904"/>
                  </a:lnTo>
                  <a:lnTo>
                    <a:pt x="424561" y="3537331"/>
                  </a:lnTo>
                  <a:lnTo>
                    <a:pt x="394081" y="3517646"/>
                  </a:lnTo>
                  <a:lnTo>
                    <a:pt x="374396" y="3490849"/>
                  </a:lnTo>
                  <a:lnTo>
                    <a:pt x="365506" y="3458591"/>
                  </a:lnTo>
                  <a:lnTo>
                    <a:pt x="374396" y="3442462"/>
                  </a:lnTo>
                  <a:lnTo>
                    <a:pt x="385191" y="3413760"/>
                  </a:lnTo>
                  <a:lnTo>
                    <a:pt x="394081" y="3381502"/>
                  </a:lnTo>
                  <a:lnTo>
                    <a:pt x="401193" y="3351022"/>
                  </a:lnTo>
                  <a:lnTo>
                    <a:pt x="374396" y="3338449"/>
                  </a:lnTo>
                  <a:lnTo>
                    <a:pt x="365506" y="3325876"/>
                  </a:lnTo>
                  <a:lnTo>
                    <a:pt x="361950" y="3315081"/>
                  </a:lnTo>
                  <a:lnTo>
                    <a:pt x="361950" y="3306191"/>
                  </a:lnTo>
                  <a:lnTo>
                    <a:pt x="369062" y="3295396"/>
                  </a:lnTo>
                  <a:lnTo>
                    <a:pt x="369062" y="3282823"/>
                  </a:lnTo>
                  <a:lnTo>
                    <a:pt x="361950" y="3266694"/>
                  </a:lnTo>
                  <a:lnTo>
                    <a:pt x="345821" y="3239897"/>
                  </a:lnTo>
                  <a:lnTo>
                    <a:pt x="322580" y="3214878"/>
                  </a:lnTo>
                  <a:lnTo>
                    <a:pt x="306451" y="3188081"/>
                  </a:lnTo>
                  <a:lnTo>
                    <a:pt x="281432" y="3150489"/>
                  </a:lnTo>
                  <a:lnTo>
                    <a:pt x="250952" y="3114675"/>
                  </a:lnTo>
                  <a:lnTo>
                    <a:pt x="225933" y="3075305"/>
                  </a:lnTo>
                  <a:lnTo>
                    <a:pt x="211582" y="3059176"/>
                  </a:lnTo>
                  <a:lnTo>
                    <a:pt x="199009" y="3043047"/>
                  </a:lnTo>
                  <a:lnTo>
                    <a:pt x="190119" y="3016250"/>
                  </a:lnTo>
                  <a:lnTo>
                    <a:pt x="195453" y="3000121"/>
                  </a:lnTo>
                  <a:lnTo>
                    <a:pt x="195453" y="2976880"/>
                  </a:lnTo>
                  <a:lnTo>
                    <a:pt x="202565" y="2953639"/>
                  </a:lnTo>
                  <a:lnTo>
                    <a:pt x="209677" y="2948305"/>
                  </a:lnTo>
                  <a:lnTo>
                    <a:pt x="211455" y="2944749"/>
                  </a:lnTo>
                  <a:lnTo>
                    <a:pt x="222250" y="2941193"/>
                  </a:lnTo>
                  <a:lnTo>
                    <a:pt x="229362" y="2937637"/>
                  </a:lnTo>
                  <a:lnTo>
                    <a:pt x="234696" y="2932303"/>
                  </a:lnTo>
                  <a:lnTo>
                    <a:pt x="238252" y="2932303"/>
                  </a:lnTo>
                  <a:lnTo>
                    <a:pt x="238252" y="2937637"/>
                  </a:lnTo>
                  <a:lnTo>
                    <a:pt x="238252" y="2941193"/>
                  </a:lnTo>
                  <a:lnTo>
                    <a:pt x="241808" y="2937637"/>
                  </a:lnTo>
                  <a:lnTo>
                    <a:pt x="241808" y="2935859"/>
                  </a:lnTo>
                  <a:lnTo>
                    <a:pt x="241808" y="2932303"/>
                  </a:lnTo>
                  <a:lnTo>
                    <a:pt x="241808" y="2928747"/>
                  </a:lnTo>
                  <a:lnTo>
                    <a:pt x="238252" y="2925191"/>
                  </a:lnTo>
                  <a:lnTo>
                    <a:pt x="234696" y="2932303"/>
                  </a:lnTo>
                  <a:lnTo>
                    <a:pt x="202438" y="2925191"/>
                  </a:lnTo>
                  <a:lnTo>
                    <a:pt x="189865" y="2905506"/>
                  </a:lnTo>
                  <a:lnTo>
                    <a:pt x="175514" y="2885821"/>
                  </a:lnTo>
                  <a:lnTo>
                    <a:pt x="166624" y="2866136"/>
                  </a:lnTo>
                  <a:lnTo>
                    <a:pt x="157734" y="2844673"/>
                  </a:lnTo>
                  <a:lnTo>
                    <a:pt x="150622" y="2810637"/>
                  </a:lnTo>
                  <a:lnTo>
                    <a:pt x="163195" y="2794508"/>
                  </a:lnTo>
                  <a:lnTo>
                    <a:pt x="163195" y="2785618"/>
                  </a:lnTo>
                  <a:lnTo>
                    <a:pt x="157861" y="2773045"/>
                  </a:lnTo>
                  <a:lnTo>
                    <a:pt x="150749" y="2758694"/>
                  </a:lnTo>
                  <a:lnTo>
                    <a:pt x="150749" y="2739009"/>
                  </a:lnTo>
                  <a:lnTo>
                    <a:pt x="157861" y="2726436"/>
                  </a:lnTo>
                  <a:lnTo>
                    <a:pt x="166751" y="2706751"/>
                  </a:lnTo>
                  <a:lnTo>
                    <a:pt x="173863" y="2685288"/>
                  </a:lnTo>
                  <a:lnTo>
                    <a:pt x="143383" y="2662047"/>
                  </a:lnTo>
                  <a:lnTo>
                    <a:pt x="127254" y="2626233"/>
                  </a:lnTo>
                  <a:lnTo>
                    <a:pt x="118110" y="2626233"/>
                  </a:lnTo>
                  <a:lnTo>
                    <a:pt x="110998" y="2629789"/>
                  </a:lnTo>
                  <a:lnTo>
                    <a:pt x="107442" y="2629789"/>
                  </a:lnTo>
                  <a:lnTo>
                    <a:pt x="103886" y="2629789"/>
                  </a:lnTo>
                  <a:lnTo>
                    <a:pt x="102108" y="2626233"/>
                  </a:lnTo>
                  <a:lnTo>
                    <a:pt x="102108" y="2619121"/>
                  </a:lnTo>
                  <a:lnTo>
                    <a:pt x="102108" y="2610231"/>
                  </a:lnTo>
                  <a:lnTo>
                    <a:pt x="98552" y="2595880"/>
                  </a:lnTo>
                  <a:lnTo>
                    <a:pt x="107442" y="2570861"/>
                  </a:lnTo>
                  <a:lnTo>
                    <a:pt x="103886" y="2535047"/>
                  </a:lnTo>
                  <a:lnTo>
                    <a:pt x="91313" y="2499233"/>
                  </a:lnTo>
                  <a:lnTo>
                    <a:pt x="68072" y="2463419"/>
                  </a:lnTo>
                  <a:lnTo>
                    <a:pt x="50165" y="2427605"/>
                  </a:lnTo>
                  <a:lnTo>
                    <a:pt x="30480" y="2398903"/>
                  </a:lnTo>
                  <a:lnTo>
                    <a:pt x="19685" y="2368423"/>
                  </a:lnTo>
                  <a:lnTo>
                    <a:pt x="19685" y="2355850"/>
                  </a:lnTo>
                  <a:lnTo>
                    <a:pt x="19685" y="2348738"/>
                  </a:lnTo>
                  <a:lnTo>
                    <a:pt x="23241" y="2343404"/>
                  </a:lnTo>
                  <a:lnTo>
                    <a:pt x="26797" y="2339848"/>
                  </a:lnTo>
                  <a:lnTo>
                    <a:pt x="30353" y="2336292"/>
                  </a:lnTo>
                  <a:lnTo>
                    <a:pt x="32131" y="2332736"/>
                  </a:lnTo>
                  <a:lnTo>
                    <a:pt x="23241" y="2241423"/>
                  </a:lnTo>
                  <a:lnTo>
                    <a:pt x="32131" y="2228850"/>
                  </a:lnTo>
                  <a:lnTo>
                    <a:pt x="46482" y="2212721"/>
                  </a:lnTo>
                  <a:lnTo>
                    <a:pt x="55372" y="2193036"/>
                  </a:lnTo>
                  <a:lnTo>
                    <a:pt x="58928" y="2169795"/>
                  </a:lnTo>
                  <a:lnTo>
                    <a:pt x="51816" y="2137537"/>
                  </a:lnTo>
                  <a:lnTo>
                    <a:pt x="42926" y="2105279"/>
                  </a:lnTo>
                  <a:lnTo>
                    <a:pt x="30353" y="2076577"/>
                  </a:lnTo>
                  <a:lnTo>
                    <a:pt x="16002" y="2042541"/>
                  </a:lnTo>
                  <a:lnTo>
                    <a:pt x="3429" y="2004949"/>
                  </a:lnTo>
                  <a:lnTo>
                    <a:pt x="0" y="1954911"/>
                  </a:lnTo>
                  <a:lnTo>
                    <a:pt x="26797" y="1926209"/>
                  </a:lnTo>
                  <a:lnTo>
                    <a:pt x="59055" y="1883283"/>
                  </a:lnTo>
                  <a:lnTo>
                    <a:pt x="87757" y="1838579"/>
                  </a:lnTo>
                  <a:lnTo>
                    <a:pt x="110998" y="1790192"/>
                  </a:lnTo>
                  <a:lnTo>
                    <a:pt x="127127" y="1750822"/>
                  </a:lnTo>
                  <a:lnTo>
                    <a:pt x="134239" y="1727581"/>
                  </a:lnTo>
                  <a:lnTo>
                    <a:pt x="143129" y="1707896"/>
                  </a:lnTo>
                  <a:lnTo>
                    <a:pt x="146685" y="1691767"/>
                  </a:lnTo>
                  <a:lnTo>
                    <a:pt x="146685" y="1682877"/>
                  </a:lnTo>
                  <a:lnTo>
                    <a:pt x="146685" y="1672082"/>
                  </a:lnTo>
                  <a:lnTo>
                    <a:pt x="150241" y="1663192"/>
                  </a:lnTo>
                  <a:lnTo>
                    <a:pt x="157353" y="1656080"/>
                  </a:lnTo>
                  <a:lnTo>
                    <a:pt x="159131" y="1648968"/>
                  </a:lnTo>
                  <a:lnTo>
                    <a:pt x="159131" y="1643634"/>
                  </a:lnTo>
                  <a:lnTo>
                    <a:pt x="162687" y="1632839"/>
                  </a:lnTo>
                  <a:lnTo>
                    <a:pt x="159131" y="1623949"/>
                  </a:lnTo>
                  <a:lnTo>
                    <a:pt x="159131" y="1620393"/>
                  </a:lnTo>
                  <a:lnTo>
                    <a:pt x="157353" y="1613281"/>
                  </a:lnTo>
                  <a:lnTo>
                    <a:pt x="150241" y="1611503"/>
                  </a:lnTo>
                  <a:lnTo>
                    <a:pt x="146685" y="1604391"/>
                  </a:lnTo>
                  <a:lnTo>
                    <a:pt x="146685" y="1600835"/>
                  </a:lnTo>
                  <a:lnTo>
                    <a:pt x="146685" y="1568577"/>
                  </a:lnTo>
                  <a:lnTo>
                    <a:pt x="157480" y="1539875"/>
                  </a:lnTo>
                  <a:lnTo>
                    <a:pt x="175387" y="1505839"/>
                  </a:lnTo>
                  <a:lnTo>
                    <a:pt x="193294" y="1484376"/>
                  </a:lnTo>
                  <a:lnTo>
                    <a:pt x="202184" y="1464691"/>
                  </a:lnTo>
                  <a:lnTo>
                    <a:pt x="195072" y="1369822"/>
                  </a:lnTo>
                  <a:lnTo>
                    <a:pt x="198628" y="1369822"/>
                  </a:lnTo>
                  <a:lnTo>
                    <a:pt x="205740" y="1366266"/>
                  </a:lnTo>
                  <a:lnTo>
                    <a:pt x="211074" y="1362710"/>
                  </a:lnTo>
                  <a:lnTo>
                    <a:pt x="218186" y="1360932"/>
                  </a:lnTo>
                  <a:lnTo>
                    <a:pt x="221742" y="1357376"/>
                  </a:lnTo>
                  <a:lnTo>
                    <a:pt x="244983" y="1314450"/>
                  </a:lnTo>
                  <a:lnTo>
                    <a:pt x="257556" y="1262507"/>
                  </a:lnTo>
                  <a:lnTo>
                    <a:pt x="280797" y="1262507"/>
                  </a:lnTo>
                  <a:lnTo>
                    <a:pt x="300482" y="1214120"/>
                  </a:lnTo>
                  <a:lnTo>
                    <a:pt x="329184" y="1162177"/>
                  </a:lnTo>
                  <a:lnTo>
                    <a:pt x="354203" y="1112012"/>
                  </a:lnTo>
                  <a:lnTo>
                    <a:pt x="368554" y="1040384"/>
                  </a:lnTo>
                  <a:lnTo>
                    <a:pt x="390017" y="1035050"/>
                  </a:lnTo>
                  <a:lnTo>
                    <a:pt x="397129" y="1002792"/>
                  </a:lnTo>
                  <a:lnTo>
                    <a:pt x="397129" y="966724"/>
                  </a:lnTo>
                  <a:lnTo>
                    <a:pt x="404241" y="932688"/>
                  </a:lnTo>
                  <a:lnTo>
                    <a:pt x="420370" y="903986"/>
                  </a:lnTo>
                  <a:lnTo>
                    <a:pt x="443611" y="868172"/>
                  </a:lnTo>
                  <a:lnTo>
                    <a:pt x="459740" y="832358"/>
                  </a:lnTo>
                  <a:lnTo>
                    <a:pt x="472313" y="783971"/>
                  </a:lnTo>
                  <a:lnTo>
                    <a:pt x="472313" y="734060"/>
                  </a:lnTo>
                  <a:lnTo>
                    <a:pt x="475869" y="685673"/>
                  </a:lnTo>
                  <a:lnTo>
                    <a:pt x="481203" y="640969"/>
                  </a:lnTo>
                  <a:lnTo>
                    <a:pt x="500888" y="598043"/>
                  </a:lnTo>
                  <a:lnTo>
                    <a:pt x="479806" y="598043"/>
                  </a:lnTo>
                  <a:lnTo>
                    <a:pt x="481584" y="558673"/>
                  </a:lnTo>
                  <a:lnTo>
                    <a:pt x="488696" y="526415"/>
                  </a:lnTo>
                  <a:lnTo>
                    <a:pt x="501269" y="497713"/>
                  </a:lnTo>
                  <a:lnTo>
                    <a:pt x="520954" y="503047"/>
                  </a:lnTo>
                  <a:lnTo>
                    <a:pt x="512064" y="470789"/>
                  </a:lnTo>
                  <a:lnTo>
                    <a:pt x="508508" y="431419"/>
                  </a:lnTo>
                  <a:lnTo>
                    <a:pt x="508508" y="390271"/>
                  </a:lnTo>
                  <a:lnTo>
                    <a:pt x="512064" y="347345"/>
                  </a:lnTo>
                  <a:lnTo>
                    <a:pt x="504952" y="307975"/>
                  </a:lnTo>
                  <a:lnTo>
                    <a:pt x="504952" y="272161"/>
                  </a:lnTo>
                  <a:lnTo>
                    <a:pt x="508508" y="232791"/>
                  </a:lnTo>
                  <a:lnTo>
                    <a:pt x="504952" y="195199"/>
                  </a:lnTo>
                  <a:lnTo>
                    <a:pt x="496062" y="175514"/>
                  </a:lnTo>
                  <a:lnTo>
                    <a:pt x="485267" y="159385"/>
                  </a:lnTo>
                  <a:lnTo>
                    <a:pt x="476250" y="139700"/>
                  </a:lnTo>
                  <a:lnTo>
                    <a:pt x="476250" y="116332"/>
                  </a:lnTo>
                  <a:lnTo>
                    <a:pt x="485140" y="87630"/>
                  </a:lnTo>
                  <a:lnTo>
                    <a:pt x="495935" y="57150"/>
                  </a:lnTo>
                  <a:lnTo>
                    <a:pt x="501269" y="21336"/>
                  </a:lnTo>
                  <a:lnTo>
                    <a:pt x="512064" y="21336"/>
                  </a:lnTo>
                  <a:lnTo>
                    <a:pt x="515620" y="24892"/>
                  </a:lnTo>
                  <a:lnTo>
                    <a:pt x="517398" y="24892"/>
                  </a:lnTo>
                  <a:lnTo>
                    <a:pt x="520954" y="24892"/>
                  </a:lnTo>
                  <a:lnTo>
                    <a:pt x="524510" y="28448"/>
                  </a:lnTo>
                  <a:lnTo>
                    <a:pt x="551307" y="48133"/>
                  </a:lnTo>
                  <a:lnTo>
                    <a:pt x="572770" y="76835"/>
                  </a:lnTo>
                  <a:lnTo>
                    <a:pt x="592455" y="107315"/>
                  </a:lnTo>
                  <a:lnTo>
                    <a:pt x="612140" y="128778"/>
                  </a:lnTo>
                  <a:lnTo>
                    <a:pt x="644398" y="148463"/>
                  </a:lnTo>
                  <a:lnTo>
                    <a:pt x="687324" y="161036"/>
                  </a:lnTo>
                  <a:lnTo>
                    <a:pt x="732028" y="168148"/>
                  </a:lnTo>
                  <a:lnTo>
                    <a:pt x="774954" y="180721"/>
                  </a:lnTo>
                  <a:lnTo>
                    <a:pt x="774954" y="187833"/>
                  </a:lnTo>
                  <a:lnTo>
                    <a:pt x="774954" y="191389"/>
                  </a:lnTo>
                  <a:lnTo>
                    <a:pt x="774954" y="194945"/>
                  </a:lnTo>
                  <a:lnTo>
                    <a:pt x="774954" y="196723"/>
                  </a:lnTo>
                  <a:lnTo>
                    <a:pt x="774954" y="200279"/>
                  </a:lnTo>
                  <a:lnTo>
                    <a:pt x="783844" y="196723"/>
                  </a:lnTo>
                  <a:lnTo>
                    <a:pt x="790956" y="196723"/>
                  </a:lnTo>
                  <a:lnTo>
                    <a:pt x="801751" y="194945"/>
                  </a:lnTo>
                  <a:lnTo>
                    <a:pt x="810641" y="194945"/>
                  </a:lnTo>
                  <a:lnTo>
                    <a:pt x="826770" y="194945"/>
                  </a:lnTo>
                  <a:lnTo>
                    <a:pt x="826770" y="227330"/>
                  </a:lnTo>
                  <a:lnTo>
                    <a:pt x="833882" y="247015"/>
                  </a:lnTo>
                  <a:lnTo>
                    <a:pt x="839216" y="266700"/>
                  </a:lnTo>
                  <a:lnTo>
                    <a:pt x="850011" y="288163"/>
                  </a:lnTo>
                  <a:lnTo>
                    <a:pt x="850011" y="286385"/>
                  </a:lnTo>
                  <a:lnTo>
                    <a:pt x="853567" y="282829"/>
                  </a:lnTo>
                  <a:lnTo>
                    <a:pt x="853567" y="279273"/>
                  </a:lnTo>
                  <a:lnTo>
                    <a:pt x="855345" y="272161"/>
                  </a:lnTo>
                  <a:lnTo>
                    <a:pt x="862457" y="268605"/>
                  </a:lnTo>
                  <a:lnTo>
                    <a:pt x="866013" y="268605"/>
                  </a:lnTo>
                  <a:lnTo>
                    <a:pt x="869569" y="266827"/>
                  </a:lnTo>
                  <a:lnTo>
                    <a:pt x="869569" y="263271"/>
                  </a:lnTo>
                  <a:lnTo>
                    <a:pt x="869569" y="259715"/>
                  </a:lnTo>
                  <a:lnTo>
                    <a:pt x="869569" y="252603"/>
                  </a:lnTo>
                  <a:lnTo>
                    <a:pt x="869569" y="243713"/>
                  </a:lnTo>
                  <a:lnTo>
                    <a:pt x="866013" y="231140"/>
                  </a:lnTo>
                  <a:lnTo>
                    <a:pt x="862457" y="211455"/>
                  </a:lnTo>
                  <a:lnTo>
                    <a:pt x="862457" y="196977"/>
                  </a:lnTo>
                  <a:lnTo>
                    <a:pt x="862457" y="188087"/>
                  </a:lnTo>
                  <a:lnTo>
                    <a:pt x="855345" y="164846"/>
                  </a:lnTo>
                  <a:lnTo>
                    <a:pt x="834263" y="164846"/>
                  </a:lnTo>
                  <a:lnTo>
                    <a:pt x="834263" y="128905"/>
                  </a:lnTo>
                  <a:lnTo>
                    <a:pt x="862965" y="128905"/>
                  </a:lnTo>
                  <a:lnTo>
                    <a:pt x="862965" y="123571"/>
                  </a:lnTo>
                  <a:lnTo>
                    <a:pt x="866521" y="116459"/>
                  </a:lnTo>
                  <a:lnTo>
                    <a:pt x="866521" y="112776"/>
                  </a:lnTo>
                  <a:lnTo>
                    <a:pt x="870077" y="107442"/>
                  </a:lnTo>
                  <a:lnTo>
                    <a:pt x="875411" y="107442"/>
                  </a:lnTo>
                  <a:lnTo>
                    <a:pt x="875411" y="87757"/>
                  </a:lnTo>
                  <a:lnTo>
                    <a:pt x="862838" y="64516"/>
                  </a:lnTo>
                  <a:lnTo>
                    <a:pt x="846709" y="41275"/>
                  </a:lnTo>
                  <a:lnTo>
                    <a:pt x="839597" y="16256"/>
                  </a:lnTo>
                  <a:lnTo>
                    <a:pt x="859409" y="5334"/>
                  </a:lnTo>
                  <a:lnTo>
                    <a:pt x="886206" y="1778"/>
                  </a:lnTo>
                  <a:lnTo>
                    <a:pt x="918464" y="0"/>
                  </a:lnTo>
                  <a:close/>
                </a:path>
              </a:pathLst>
            </a:custGeom>
            <a:solidFill>
              <a:srgbClr val="D9D9D9"/>
            </a:solidFill>
          </p:spPr>
        </p:sp>
      </p:grpSp>
      <p:grpSp>
        <p:nvGrpSpPr>
          <p:cNvPr id="24" name="Group 24"/>
          <p:cNvGrpSpPr/>
          <p:nvPr/>
        </p:nvGrpSpPr>
        <p:grpSpPr>
          <a:xfrm rot="8100000">
            <a:off x="9481320" y="5268780"/>
            <a:ext cx="772200" cy="772200"/>
            <a:chOff x="0" y="0"/>
            <a:chExt cx="1029600" cy="1029600"/>
          </a:xfrm>
        </p:grpSpPr>
        <p:sp>
          <p:nvSpPr>
            <p:cNvPr id="25" name="Freeform 25"/>
            <p:cNvSpPr/>
            <p:nvPr/>
          </p:nvSpPr>
          <p:spPr>
            <a:xfrm>
              <a:off x="0" y="-76327"/>
              <a:ext cx="1105916" cy="1105916"/>
            </a:xfrm>
            <a:custGeom>
              <a:avLst/>
              <a:gdLst/>
              <a:ahLst/>
              <a:cxnLst/>
              <a:rect l="l" t="t" r="r" b="b"/>
              <a:pathLst>
                <a:path w="1105916" h="1105916">
                  <a:moveTo>
                    <a:pt x="0" y="591185"/>
                  </a:moveTo>
                  <a:cubicBezTo>
                    <a:pt x="0" y="306832"/>
                    <a:pt x="230505" y="76327"/>
                    <a:pt x="514858" y="76327"/>
                  </a:cubicBezTo>
                  <a:cubicBezTo>
                    <a:pt x="711835" y="76327"/>
                    <a:pt x="908812" y="50927"/>
                    <a:pt x="1105916" y="0"/>
                  </a:cubicBezTo>
                  <a:cubicBezTo>
                    <a:pt x="1054989" y="197104"/>
                    <a:pt x="1029589" y="394081"/>
                    <a:pt x="1029589" y="591058"/>
                  </a:cubicBezTo>
                  <a:cubicBezTo>
                    <a:pt x="1029589" y="875411"/>
                    <a:pt x="799084" y="1105916"/>
                    <a:pt x="514731" y="1105916"/>
                  </a:cubicBezTo>
                  <a:cubicBezTo>
                    <a:pt x="230378" y="1105916"/>
                    <a:pt x="0" y="875411"/>
                    <a:pt x="0" y="591185"/>
                  </a:cubicBezTo>
                  <a:close/>
                </a:path>
              </a:pathLst>
            </a:custGeom>
            <a:solidFill>
              <a:srgbClr val="FFC929"/>
            </a:solidFill>
          </p:spPr>
        </p:sp>
      </p:grpSp>
      <p:grpSp>
        <p:nvGrpSpPr>
          <p:cNvPr id="26" name="Group 26"/>
          <p:cNvGrpSpPr/>
          <p:nvPr/>
        </p:nvGrpSpPr>
        <p:grpSpPr>
          <a:xfrm>
            <a:off x="9552060" y="5338980"/>
            <a:ext cx="631800" cy="631800"/>
            <a:chOff x="0" y="0"/>
            <a:chExt cx="842400" cy="842400"/>
          </a:xfrm>
        </p:grpSpPr>
        <p:sp>
          <p:nvSpPr>
            <p:cNvPr id="27" name="Freeform 27"/>
            <p:cNvSpPr/>
            <p:nvPr/>
          </p:nvSpPr>
          <p:spPr>
            <a:xfrm>
              <a:off x="0" y="-889"/>
              <a:ext cx="844042" cy="845820"/>
            </a:xfrm>
            <a:custGeom>
              <a:avLst/>
              <a:gdLst/>
              <a:ahLst/>
              <a:cxnLst/>
              <a:rect l="l" t="t" r="r" b="b"/>
              <a:pathLst>
                <a:path w="844042" h="845820">
                  <a:moveTo>
                    <a:pt x="0" y="422148"/>
                  </a:moveTo>
                  <a:cubicBezTo>
                    <a:pt x="0" y="190119"/>
                    <a:pt x="187706" y="1778"/>
                    <a:pt x="419608" y="889"/>
                  </a:cubicBezTo>
                  <a:cubicBezTo>
                    <a:pt x="651510" y="0"/>
                    <a:pt x="840740" y="187071"/>
                    <a:pt x="842391" y="418973"/>
                  </a:cubicBezTo>
                  <a:cubicBezTo>
                    <a:pt x="844042" y="650875"/>
                    <a:pt x="657860" y="840740"/>
                    <a:pt x="425831" y="843280"/>
                  </a:cubicBezTo>
                  <a:cubicBezTo>
                    <a:pt x="193802" y="845820"/>
                    <a:pt x="3429" y="660273"/>
                    <a:pt x="0" y="428244"/>
                  </a:cubicBezTo>
                  <a:close/>
                </a:path>
              </a:pathLst>
            </a:custGeom>
            <a:solidFill>
              <a:srgbClr val="FFFFFF"/>
            </a:solidFill>
          </p:spPr>
        </p:sp>
      </p:grpSp>
      <p:sp>
        <p:nvSpPr>
          <p:cNvPr id="28" name="TextBox 28"/>
          <p:cNvSpPr txBox="1"/>
          <p:nvPr/>
        </p:nvSpPr>
        <p:spPr>
          <a:xfrm>
            <a:off x="9681840" y="5396040"/>
            <a:ext cx="372780" cy="461665"/>
          </a:xfrm>
          <a:prstGeom prst="rect">
            <a:avLst/>
          </a:prstGeom>
        </p:spPr>
        <p:txBody>
          <a:bodyPr lIns="0" tIns="0" rIns="0" bIns="0" rtlCol="0" anchor="t">
            <a:spAutoFit/>
          </a:bodyPr>
          <a:lstStyle/>
          <a:p>
            <a:pPr algn="ctr" rtl="1">
              <a:lnSpc>
                <a:spcPts val="3600"/>
              </a:lnSpc>
            </a:pPr>
            <a:r>
              <a:rPr lang="en-US" sz="3000" spc="42">
                <a:solidFill>
                  <a:srgbClr val="404040"/>
                </a:solidFill>
                <a:latin typeface="Montserrat Bold"/>
                <a:cs typeface="B Nazanin" panose="00000400000000000000" pitchFamily="2" charset="-78"/>
              </a:rPr>
              <a:t>A</a:t>
            </a:r>
          </a:p>
        </p:txBody>
      </p:sp>
      <p:grpSp>
        <p:nvGrpSpPr>
          <p:cNvPr id="29" name="Group 29"/>
          <p:cNvGrpSpPr/>
          <p:nvPr/>
        </p:nvGrpSpPr>
        <p:grpSpPr>
          <a:xfrm rot="8100000">
            <a:off x="7694460" y="7041060"/>
            <a:ext cx="772200" cy="772200"/>
            <a:chOff x="0" y="0"/>
            <a:chExt cx="1029600" cy="1029600"/>
          </a:xfrm>
        </p:grpSpPr>
        <p:sp>
          <p:nvSpPr>
            <p:cNvPr id="30" name="Freeform 30"/>
            <p:cNvSpPr/>
            <p:nvPr/>
          </p:nvSpPr>
          <p:spPr>
            <a:xfrm>
              <a:off x="0" y="-76327"/>
              <a:ext cx="1105916" cy="1105916"/>
            </a:xfrm>
            <a:custGeom>
              <a:avLst/>
              <a:gdLst/>
              <a:ahLst/>
              <a:cxnLst/>
              <a:rect l="l" t="t" r="r" b="b"/>
              <a:pathLst>
                <a:path w="1105916" h="1105916">
                  <a:moveTo>
                    <a:pt x="0" y="591185"/>
                  </a:moveTo>
                  <a:cubicBezTo>
                    <a:pt x="0" y="306832"/>
                    <a:pt x="230505" y="76327"/>
                    <a:pt x="514858" y="76327"/>
                  </a:cubicBezTo>
                  <a:cubicBezTo>
                    <a:pt x="711835" y="76327"/>
                    <a:pt x="908812" y="50927"/>
                    <a:pt x="1105916" y="0"/>
                  </a:cubicBezTo>
                  <a:cubicBezTo>
                    <a:pt x="1054989" y="197104"/>
                    <a:pt x="1029589" y="394081"/>
                    <a:pt x="1029589" y="591058"/>
                  </a:cubicBezTo>
                  <a:cubicBezTo>
                    <a:pt x="1029589" y="875411"/>
                    <a:pt x="799084" y="1105916"/>
                    <a:pt x="514731" y="1105916"/>
                  </a:cubicBezTo>
                  <a:cubicBezTo>
                    <a:pt x="230378" y="1105916"/>
                    <a:pt x="0" y="875411"/>
                    <a:pt x="0" y="591185"/>
                  </a:cubicBezTo>
                  <a:close/>
                </a:path>
              </a:pathLst>
            </a:custGeom>
            <a:solidFill>
              <a:srgbClr val="FFC929"/>
            </a:solidFill>
          </p:spPr>
        </p:sp>
      </p:grpSp>
      <p:grpSp>
        <p:nvGrpSpPr>
          <p:cNvPr id="31" name="Group 31"/>
          <p:cNvGrpSpPr/>
          <p:nvPr/>
        </p:nvGrpSpPr>
        <p:grpSpPr>
          <a:xfrm>
            <a:off x="7765200" y="7111260"/>
            <a:ext cx="631800" cy="631800"/>
            <a:chOff x="0" y="0"/>
            <a:chExt cx="842400" cy="842400"/>
          </a:xfrm>
        </p:grpSpPr>
        <p:sp>
          <p:nvSpPr>
            <p:cNvPr id="32" name="Freeform 32"/>
            <p:cNvSpPr/>
            <p:nvPr/>
          </p:nvSpPr>
          <p:spPr>
            <a:xfrm>
              <a:off x="0" y="-889"/>
              <a:ext cx="844042" cy="845820"/>
            </a:xfrm>
            <a:custGeom>
              <a:avLst/>
              <a:gdLst/>
              <a:ahLst/>
              <a:cxnLst/>
              <a:rect l="l" t="t" r="r" b="b"/>
              <a:pathLst>
                <a:path w="844042" h="845820">
                  <a:moveTo>
                    <a:pt x="0" y="422148"/>
                  </a:moveTo>
                  <a:cubicBezTo>
                    <a:pt x="0" y="190119"/>
                    <a:pt x="187706" y="1778"/>
                    <a:pt x="419608" y="889"/>
                  </a:cubicBezTo>
                  <a:cubicBezTo>
                    <a:pt x="651510" y="0"/>
                    <a:pt x="840740" y="187071"/>
                    <a:pt x="842391" y="418973"/>
                  </a:cubicBezTo>
                  <a:cubicBezTo>
                    <a:pt x="844042" y="650875"/>
                    <a:pt x="657860" y="840740"/>
                    <a:pt x="425831" y="843280"/>
                  </a:cubicBezTo>
                  <a:cubicBezTo>
                    <a:pt x="193802" y="845820"/>
                    <a:pt x="3429" y="660273"/>
                    <a:pt x="0" y="428244"/>
                  </a:cubicBezTo>
                  <a:close/>
                </a:path>
              </a:pathLst>
            </a:custGeom>
            <a:solidFill>
              <a:srgbClr val="FFFFFF"/>
            </a:solidFill>
          </p:spPr>
        </p:sp>
      </p:grpSp>
      <p:sp>
        <p:nvSpPr>
          <p:cNvPr id="33" name="TextBox 33"/>
          <p:cNvSpPr txBox="1"/>
          <p:nvPr/>
        </p:nvSpPr>
        <p:spPr>
          <a:xfrm>
            <a:off x="7916580" y="7181280"/>
            <a:ext cx="372780" cy="461665"/>
          </a:xfrm>
          <a:prstGeom prst="rect">
            <a:avLst/>
          </a:prstGeom>
        </p:spPr>
        <p:txBody>
          <a:bodyPr lIns="0" tIns="0" rIns="0" bIns="0" rtlCol="0" anchor="t">
            <a:spAutoFit/>
          </a:bodyPr>
          <a:lstStyle/>
          <a:p>
            <a:pPr algn="ctr" rtl="1">
              <a:lnSpc>
                <a:spcPts val="3600"/>
              </a:lnSpc>
            </a:pPr>
            <a:r>
              <a:rPr lang="en-US" sz="3000" spc="42">
                <a:solidFill>
                  <a:srgbClr val="404040"/>
                </a:solidFill>
                <a:latin typeface="Montserrat Bold"/>
                <a:cs typeface="B Nazanin" panose="00000400000000000000" pitchFamily="2" charset="-78"/>
              </a:rPr>
              <a:t>B</a:t>
            </a:r>
          </a:p>
        </p:txBody>
      </p:sp>
      <p:grpSp>
        <p:nvGrpSpPr>
          <p:cNvPr id="34" name="Group 34"/>
          <p:cNvGrpSpPr/>
          <p:nvPr/>
        </p:nvGrpSpPr>
        <p:grpSpPr>
          <a:xfrm rot="8100000">
            <a:off x="10603440" y="6482160"/>
            <a:ext cx="772200" cy="772200"/>
            <a:chOff x="0" y="0"/>
            <a:chExt cx="1029600" cy="1029600"/>
          </a:xfrm>
        </p:grpSpPr>
        <p:sp>
          <p:nvSpPr>
            <p:cNvPr id="35" name="Freeform 35"/>
            <p:cNvSpPr/>
            <p:nvPr/>
          </p:nvSpPr>
          <p:spPr>
            <a:xfrm>
              <a:off x="0" y="-76327"/>
              <a:ext cx="1105916" cy="1105916"/>
            </a:xfrm>
            <a:custGeom>
              <a:avLst/>
              <a:gdLst/>
              <a:ahLst/>
              <a:cxnLst/>
              <a:rect l="l" t="t" r="r" b="b"/>
              <a:pathLst>
                <a:path w="1105916" h="1105916">
                  <a:moveTo>
                    <a:pt x="0" y="591185"/>
                  </a:moveTo>
                  <a:cubicBezTo>
                    <a:pt x="0" y="306832"/>
                    <a:pt x="230505" y="76327"/>
                    <a:pt x="514858" y="76327"/>
                  </a:cubicBezTo>
                  <a:cubicBezTo>
                    <a:pt x="711835" y="76327"/>
                    <a:pt x="908812" y="50927"/>
                    <a:pt x="1105916" y="0"/>
                  </a:cubicBezTo>
                  <a:cubicBezTo>
                    <a:pt x="1054989" y="197104"/>
                    <a:pt x="1029589" y="394081"/>
                    <a:pt x="1029589" y="591058"/>
                  </a:cubicBezTo>
                  <a:cubicBezTo>
                    <a:pt x="1029589" y="875411"/>
                    <a:pt x="799084" y="1105916"/>
                    <a:pt x="514731" y="1105916"/>
                  </a:cubicBezTo>
                  <a:cubicBezTo>
                    <a:pt x="230378" y="1105916"/>
                    <a:pt x="0" y="875411"/>
                    <a:pt x="0" y="591185"/>
                  </a:cubicBezTo>
                  <a:close/>
                </a:path>
              </a:pathLst>
            </a:custGeom>
            <a:solidFill>
              <a:srgbClr val="FFC929"/>
            </a:solidFill>
          </p:spPr>
        </p:sp>
      </p:grpSp>
      <p:grpSp>
        <p:nvGrpSpPr>
          <p:cNvPr id="36" name="Group 36"/>
          <p:cNvGrpSpPr/>
          <p:nvPr/>
        </p:nvGrpSpPr>
        <p:grpSpPr>
          <a:xfrm>
            <a:off x="10674180" y="6552360"/>
            <a:ext cx="631800" cy="631800"/>
            <a:chOff x="0" y="0"/>
            <a:chExt cx="842400" cy="842400"/>
          </a:xfrm>
        </p:grpSpPr>
        <p:sp>
          <p:nvSpPr>
            <p:cNvPr id="37" name="Freeform 37"/>
            <p:cNvSpPr/>
            <p:nvPr/>
          </p:nvSpPr>
          <p:spPr>
            <a:xfrm>
              <a:off x="0" y="-889"/>
              <a:ext cx="844042" cy="845820"/>
            </a:xfrm>
            <a:custGeom>
              <a:avLst/>
              <a:gdLst/>
              <a:ahLst/>
              <a:cxnLst/>
              <a:rect l="l" t="t" r="r" b="b"/>
              <a:pathLst>
                <a:path w="844042" h="845820">
                  <a:moveTo>
                    <a:pt x="0" y="422148"/>
                  </a:moveTo>
                  <a:cubicBezTo>
                    <a:pt x="0" y="190119"/>
                    <a:pt x="187706" y="1778"/>
                    <a:pt x="419608" y="889"/>
                  </a:cubicBezTo>
                  <a:cubicBezTo>
                    <a:pt x="651510" y="0"/>
                    <a:pt x="840740" y="187071"/>
                    <a:pt x="842391" y="418973"/>
                  </a:cubicBezTo>
                  <a:cubicBezTo>
                    <a:pt x="844042" y="650875"/>
                    <a:pt x="657860" y="840740"/>
                    <a:pt x="425831" y="843280"/>
                  </a:cubicBezTo>
                  <a:cubicBezTo>
                    <a:pt x="193802" y="845820"/>
                    <a:pt x="3429" y="660273"/>
                    <a:pt x="0" y="428244"/>
                  </a:cubicBezTo>
                  <a:close/>
                </a:path>
              </a:pathLst>
            </a:custGeom>
            <a:solidFill>
              <a:srgbClr val="FFFFFF"/>
            </a:solidFill>
          </p:spPr>
        </p:sp>
      </p:grpSp>
      <p:sp>
        <p:nvSpPr>
          <p:cNvPr id="38" name="TextBox 38"/>
          <p:cNvSpPr txBox="1"/>
          <p:nvPr/>
        </p:nvSpPr>
        <p:spPr>
          <a:xfrm>
            <a:off x="10798560" y="6622380"/>
            <a:ext cx="372780" cy="461665"/>
          </a:xfrm>
          <a:prstGeom prst="rect">
            <a:avLst/>
          </a:prstGeom>
        </p:spPr>
        <p:txBody>
          <a:bodyPr lIns="0" tIns="0" rIns="0" bIns="0" rtlCol="0" anchor="t">
            <a:spAutoFit/>
          </a:bodyPr>
          <a:lstStyle/>
          <a:p>
            <a:pPr algn="ctr" rtl="1">
              <a:lnSpc>
                <a:spcPts val="3600"/>
              </a:lnSpc>
            </a:pPr>
            <a:r>
              <a:rPr lang="en-US" sz="3000" spc="42">
                <a:solidFill>
                  <a:srgbClr val="404040"/>
                </a:solidFill>
                <a:latin typeface="Montserrat Bold"/>
                <a:cs typeface="B Nazanin" panose="00000400000000000000" pitchFamily="2" charset="-78"/>
              </a:rPr>
              <a:t>C</a:t>
            </a:r>
          </a:p>
        </p:txBody>
      </p:sp>
      <p:grpSp>
        <p:nvGrpSpPr>
          <p:cNvPr id="39" name="Group 39"/>
          <p:cNvGrpSpPr/>
          <p:nvPr/>
        </p:nvGrpSpPr>
        <p:grpSpPr>
          <a:xfrm rot="8100000">
            <a:off x="12113820" y="7301880"/>
            <a:ext cx="772200" cy="772200"/>
            <a:chOff x="0" y="0"/>
            <a:chExt cx="1029600" cy="1029600"/>
          </a:xfrm>
        </p:grpSpPr>
        <p:sp>
          <p:nvSpPr>
            <p:cNvPr id="40" name="Freeform 40"/>
            <p:cNvSpPr/>
            <p:nvPr/>
          </p:nvSpPr>
          <p:spPr>
            <a:xfrm>
              <a:off x="0" y="-76327"/>
              <a:ext cx="1105916" cy="1105916"/>
            </a:xfrm>
            <a:custGeom>
              <a:avLst/>
              <a:gdLst/>
              <a:ahLst/>
              <a:cxnLst/>
              <a:rect l="l" t="t" r="r" b="b"/>
              <a:pathLst>
                <a:path w="1105916" h="1105916">
                  <a:moveTo>
                    <a:pt x="0" y="591185"/>
                  </a:moveTo>
                  <a:cubicBezTo>
                    <a:pt x="0" y="306832"/>
                    <a:pt x="230505" y="76327"/>
                    <a:pt x="514858" y="76327"/>
                  </a:cubicBezTo>
                  <a:cubicBezTo>
                    <a:pt x="711835" y="76327"/>
                    <a:pt x="908812" y="50927"/>
                    <a:pt x="1105916" y="0"/>
                  </a:cubicBezTo>
                  <a:cubicBezTo>
                    <a:pt x="1054989" y="197104"/>
                    <a:pt x="1029589" y="394081"/>
                    <a:pt x="1029589" y="591058"/>
                  </a:cubicBezTo>
                  <a:cubicBezTo>
                    <a:pt x="1029589" y="875411"/>
                    <a:pt x="799084" y="1105916"/>
                    <a:pt x="514731" y="1105916"/>
                  </a:cubicBezTo>
                  <a:cubicBezTo>
                    <a:pt x="230378" y="1105916"/>
                    <a:pt x="0" y="875411"/>
                    <a:pt x="0" y="591185"/>
                  </a:cubicBezTo>
                  <a:close/>
                </a:path>
              </a:pathLst>
            </a:custGeom>
            <a:solidFill>
              <a:srgbClr val="FFC929"/>
            </a:solidFill>
          </p:spPr>
        </p:sp>
      </p:grpSp>
      <p:grpSp>
        <p:nvGrpSpPr>
          <p:cNvPr id="41" name="Group 41"/>
          <p:cNvGrpSpPr/>
          <p:nvPr/>
        </p:nvGrpSpPr>
        <p:grpSpPr>
          <a:xfrm>
            <a:off x="12184020" y="7372080"/>
            <a:ext cx="631800" cy="631800"/>
            <a:chOff x="0" y="0"/>
            <a:chExt cx="842400" cy="842400"/>
          </a:xfrm>
        </p:grpSpPr>
        <p:sp>
          <p:nvSpPr>
            <p:cNvPr id="42" name="Freeform 42"/>
            <p:cNvSpPr/>
            <p:nvPr/>
          </p:nvSpPr>
          <p:spPr>
            <a:xfrm>
              <a:off x="0" y="-889"/>
              <a:ext cx="844042" cy="845820"/>
            </a:xfrm>
            <a:custGeom>
              <a:avLst/>
              <a:gdLst/>
              <a:ahLst/>
              <a:cxnLst/>
              <a:rect l="l" t="t" r="r" b="b"/>
              <a:pathLst>
                <a:path w="844042" h="845820">
                  <a:moveTo>
                    <a:pt x="0" y="422148"/>
                  </a:moveTo>
                  <a:cubicBezTo>
                    <a:pt x="0" y="190119"/>
                    <a:pt x="187706" y="1778"/>
                    <a:pt x="419608" y="889"/>
                  </a:cubicBezTo>
                  <a:cubicBezTo>
                    <a:pt x="651510" y="0"/>
                    <a:pt x="840740" y="187071"/>
                    <a:pt x="842391" y="418973"/>
                  </a:cubicBezTo>
                  <a:cubicBezTo>
                    <a:pt x="844042" y="650875"/>
                    <a:pt x="657860" y="840740"/>
                    <a:pt x="425831" y="843280"/>
                  </a:cubicBezTo>
                  <a:cubicBezTo>
                    <a:pt x="193802" y="845820"/>
                    <a:pt x="3429" y="660273"/>
                    <a:pt x="0" y="428244"/>
                  </a:cubicBezTo>
                  <a:close/>
                </a:path>
              </a:pathLst>
            </a:custGeom>
            <a:solidFill>
              <a:srgbClr val="FFFFFF"/>
            </a:solidFill>
          </p:spPr>
        </p:sp>
      </p:grpSp>
      <p:sp>
        <p:nvSpPr>
          <p:cNvPr id="43" name="TextBox 43"/>
          <p:cNvSpPr txBox="1"/>
          <p:nvPr/>
        </p:nvSpPr>
        <p:spPr>
          <a:xfrm>
            <a:off x="12324060" y="7435620"/>
            <a:ext cx="372780" cy="461665"/>
          </a:xfrm>
          <a:prstGeom prst="rect">
            <a:avLst/>
          </a:prstGeom>
        </p:spPr>
        <p:txBody>
          <a:bodyPr lIns="0" tIns="0" rIns="0" bIns="0" rtlCol="0" anchor="t">
            <a:spAutoFit/>
          </a:bodyPr>
          <a:lstStyle/>
          <a:p>
            <a:pPr algn="ctr" rtl="1">
              <a:lnSpc>
                <a:spcPts val="3600"/>
              </a:lnSpc>
            </a:pPr>
            <a:r>
              <a:rPr lang="en-US" sz="3000" spc="42">
                <a:solidFill>
                  <a:srgbClr val="404040"/>
                </a:solidFill>
                <a:latin typeface="Montserrat Bold"/>
                <a:cs typeface="B Nazanin" panose="00000400000000000000" pitchFamily="2" charset="-78"/>
              </a:rPr>
              <a:t>D</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00180" y="6075000"/>
            <a:ext cx="11988000" cy="4212000"/>
            <a:chOff x="0" y="0"/>
            <a:chExt cx="15984000" cy="5616000"/>
          </a:xfrm>
        </p:grpSpPr>
        <p:sp>
          <p:nvSpPr>
            <p:cNvPr id="3" name="Freeform 3"/>
            <p:cNvSpPr/>
            <p:nvPr/>
          </p:nvSpPr>
          <p:spPr>
            <a:xfrm>
              <a:off x="0" y="0"/>
              <a:ext cx="15983965" cy="5615940"/>
            </a:xfrm>
            <a:custGeom>
              <a:avLst/>
              <a:gdLst/>
              <a:ahLst/>
              <a:cxnLst/>
              <a:rect l="l" t="t" r="r" b="b"/>
              <a:pathLst>
                <a:path w="15983965" h="5615940">
                  <a:moveTo>
                    <a:pt x="0" y="0"/>
                  </a:moveTo>
                  <a:lnTo>
                    <a:pt x="15983965" y="0"/>
                  </a:lnTo>
                  <a:lnTo>
                    <a:pt x="15983965" y="5615940"/>
                  </a:lnTo>
                  <a:lnTo>
                    <a:pt x="0" y="5615940"/>
                  </a:lnTo>
                  <a:close/>
                </a:path>
              </a:pathLst>
            </a:custGeom>
            <a:solidFill>
              <a:srgbClr val="F3A211"/>
            </a:solidFill>
          </p:spPr>
        </p:sp>
      </p:grpSp>
      <p:sp>
        <p:nvSpPr>
          <p:cNvPr id="4" name="TextBox 4"/>
          <p:cNvSpPr txBox="1"/>
          <p:nvPr/>
        </p:nvSpPr>
        <p:spPr>
          <a:xfrm>
            <a:off x="668160" y="4392720"/>
            <a:ext cx="3991320" cy="641201"/>
          </a:xfrm>
          <a:prstGeom prst="rect">
            <a:avLst/>
          </a:prstGeom>
        </p:spPr>
        <p:txBody>
          <a:bodyPr lIns="0" tIns="0" rIns="0" bIns="0" rtlCol="0" anchor="t">
            <a:spAutoFit/>
          </a:bodyPr>
          <a:lstStyle/>
          <a:p>
            <a:pPr algn="r" rtl="1">
              <a:lnSpc>
                <a:spcPts val="2520"/>
              </a:lnSpc>
            </a:pPr>
            <a:r>
              <a:rPr lang="fa-IR" sz="2100" spc="29" dirty="0">
                <a:solidFill>
                  <a:srgbClr val="595959"/>
                </a:solidFill>
                <a:latin typeface="Montserrat Bold"/>
                <a:cs typeface="B Nazanin" panose="00000400000000000000" pitchFamily="2" charset="-78"/>
              </a:rPr>
              <a:t>ارائه پاورپوینت مدرنی را دریافت کنید که به زیبایی طراحی شده است.</a:t>
            </a:r>
            <a:endParaRPr lang="en-US" sz="2100" spc="29" dirty="0">
              <a:solidFill>
                <a:srgbClr val="595959"/>
              </a:solidFill>
              <a:latin typeface="Montserrat Bold"/>
              <a:cs typeface="B Nazanin" panose="00000400000000000000" pitchFamily="2" charset="-78"/>
            </a:endParaRPr>
          </a:p>
        </p:txBody>
      </p:sp>
      <p:sp>
        <p:nvSpPr>
          <p:cNvPr id="5" name="TextBox 5"/>
          <p:cNvSpPr txBox="1"/>
          <p:nvPr/>
        </p:nvSpPr>
        <p:spPr>
          <a:xfrm>
            <a:off x="-313830" y="342900"/>
            <a:ext cx="5955300" cy="3334246"/>
          </a:xfrm>
          <a:prstGeom prst="rect">
            <a:avLst/>
          </a:prstGeom>
        </p:spPr>
        <p:txBody>
          <a:bodyPr lIns="0" tIns="0" rIns="0" bIns="0" rtlCol="0" anchor="t">
            <a:spAutoFit/>
          </a:bodyPr>
          <a:lstStyle/>
          <a:p>
            <a:pPr algn="r" rtl="1">
              <a:lnSpc>
                <a:spcPts val="6480"/>
              </a:lnSpc>
            </a:pPr>
            <a:r>
              <a:rPr lang="fa-IR" sz="5400" spc="448" dirty="0">
                <a:solidFill>
                  <a:srgbClr val="5D6268"/>
                </a:solidFill>
                <a:latin typeface="Arimo Bold"/>
                <a:cs typeface="B Nazanin" panose="00000400000000000000" pitchFamily="2" charset="-78"/>
              </a:rPr>
              <a:t>ارائه نمونه </a:t>
            </a:r>
            <a:endParaRPr lang="en-US" sz="5400" spc="448" dirty="0">
              <a:solidFill>
                <a:srgbClr val="5D6268"/>
              </a:solidFill>
              <a:latin typeface="Arimo Bold"/>
              <a:cs typeface="B Nazanin" panose="00000400000000000000" pitchFamily="2" charset="-78"/>
            </a:endParaRPr>
          </a:p>
          <a:p>
            <a:pPr algn="r" rtl="1">
              <a:lnSpc>
                <a:spcPts val="6480"/>
              </a:lnSpc>
            </a:pPr>
            <a:r>
              <a:rPr lang="fa-IR" sz="5400" spc="448" dirty="0">
                <a:solidFill>
                  <a:srgbClr val="5D6268"/>
                </a:solidFill>
                <a:latin typeface="Arimo Bold"/>
                <a:cs typeface="B Nazanin" panose="00000400000000000000" pitchFamily="2" charset="-78"/>
              </a:rPr>
              <a:t>کارها ساده </a:t>
            </a:r>
            <a:endParaRPr lang="en-US" sz="5400" spc="448" dirty="0">
              <a:solidFill>
                <a:srgbClr val="5D6268"/>
              </a:solidFill>
              <a:latin typeface="Arimo Bold"/>
              <a:cs typeface="B Nazanin" panose="00000400000000000000" pitchFamily="2" charset="-78"/>
            </a:endParaRPr>
          </a:p>
          <a:p>
            <a:pPr algn="r" rtl="1">
              <a:lnSpc>
                <a:spcPts val="6480"/>
              </a:lnSpc>
            </a:pPr>
            <a:r>
              <a:rPr lang="fa-IR" sz="5400" spc="448" dirty="0">
                <a:solidFill>
                  <a:srgbClr val="5D6268"/>
                </a:solidFill>
                <a:latin typeface="Arimo Bold"/>
                <a:cs typeface="B Nazanin" panose="00000400000000000000" pitchFamily="2" charset="-78"/>
              </a:rPr>
              <a:t>طراحی </a:t>
            </a:r>
            <a:endParaRPr lang="en-US" sz="5400" spc="448" dirty="0">
              <a:solidFill>
                <a:srgbClr val="5D6268"/>
              </a:solidFill>
              <a:latin typeface="Arimo Bold"/>
              <a:cs typeface="B Nazanin" panose="00000400000000000000" pitchFamily="2" charset="-78"/>
            </a:endParaRPr>
          </a:p>
          <a:p>
            <a:pPr algn="r" rtl="1">
              <a:lnSpc>
                <a:spcPts val="6480"/>
              </a:lnSpc>
            </a:pPr>
            <a:r>
              <a:rPr lang="fa-IR" sz="5400" spc="448" dirty="0">
                <a:solidFill>
                  <a:srgbClr val="5D6268"/>
                </a:solidFill>
                <a:latin typeface="Arimo Bold"/>
                <a:cs typeface="B Nazanin" panose="00000400000000000000" pitchFamily="2" charset="-78"/>
              </a:rPr>
              <a:t>شده است</a:t>
            </a:r>
            <a:endParaRPr lang="en-US" sz="5400" spc="448" dirty="0">
              <a:solidFill>
                <a:srgbClr val="5D6268"/>
              </a:solidFill>
              <a:latin typeface="Arimo Bold"/>
              <a:cs typeface="B Nazanin" panose="00000400000000000000" pitchFamily="2" charset="-78"/>
            </a:endParaRPr>
          </a:p>
        </p:txBody>
      </p:sp>
      <p:sp>
        <p:nvSpPr>
          <p:cNvPr id="6" name="TextBox 6"/>
          <p:cNvSpPr txBox="1"/>
          <p:nvPr/>
        </p:nvSpPr>
        <p:spPr>
          <a:xfrm>
            <a:off x="5313420" y="6214856"/>
            <a:ext cx="4380120" cy="1923604"/>
          </a:xfrm>
          <a:prstGeom prst="rect">
            <a:avLst/>
          </a:prstGeom>
        </p:spPr>
        <p:txBody>
          <a:bodyPr lIns="0" tIns="0" rIns="0" bIns="0" rtlCol="0" anchor="t">
            <a:spAutoFit/>
          </a:bodyPr>
          <a:lstStyle/>
          <a:p>
            <a:pPr algn="r" rtl="1">
              <a:lnSpc>
                <a:spcPts val="5040"/>
              </a:lnSpc>
            </a:pPr>
            <a:r>
              <a:rPr lang="fa-IR" sz="4200" spc="60" dirty="0">
                <a:solidFill>
                  <a:srgbClr val="FFFFFF"/>
                </a:solidFill>
                <a:latin typeface="Montserrat Bold"/>
                <a:cs typeface="B Nazanin" panose="00000400000000000000" pitchFamily="2" charset="-78"/>
              </a:rPr>
              <a:t>ارائه نمونه</a:t>
            </a:r>
            <a:endParaRPr lang="en-US" sz="4200" spc="60" dirty="0">
              <a:solidFill>
                <a:srgbClr val="FFFFFF"/>
              </a:solidFill>
              <a:latin typeface="Montserrat Bold"/>
              <a:cs typeface="B Nazanin" panose="00000400000000000000" pitchFamily="2" charset="-78"/>
            </a:endParaRPr>
          </a:p>
          <a:p>
            <a:pPr algn="r" rtl="1">
              <a:lnSpc>
                <a:spcPts val="5040"/>
              </a:lnSpc>
            </a:pPr>
            <a:r>
              <a:rPr lang="fa-IR" sz="4200" spc="60" dirty="0">
                <a:solidFill>
                  <a:srgbClr val="FFFFFF"/>
                </a:solidFill>
                <a:latin typeface="Montserrat Bold"/>
                <a:cs typeface="B Nazanin" panose="00000400000000000000" pitchFamily="2" charset="-78"/>
              </a:rPr>
              <a:t> کارها </a:t>
            </a:r>
            <a:endParaRPr lang="en-US" sz="4200" spc="60" dirty="0">
              <a:solidFill>
                <a:srgbClr val="FFFFFF"/>
              </a:solidFill>
              <a:latin typeface="Montserrat Bold"/>
              <a:cs typeface="B Nazanin" panose="00000400000000000000" pitchFamily="2" charset="-78"/>
            </a:endParaRPr>
          </a:p>
          <a:p>
            <a:pPr algn="r" rtl="1">
              <a:lnSpc>
                <a:spcPts val="5040"/>
              </a:lnSpc>
            </a:pPr>
            <a:r>
              <a:rPr lang="fa-IR" sz="4200" spc="60" dirty="0">
                <a:solidFill>
                  <a:srgbClr val="FFFFFF"/>
                </a:solidFill>
                <a:latin typeface="Montserrat Bold"/>
                <a:cs typeface="B Nazanin" panose="00000400000000000000" pitchFamily="2" charset="-78"/>
              </a:rPr>
              <a:t>ساده</a:t>
            </a:r>
            <a:endParaRPr lang="en-US" sz="4200" spc="60" dirty="0">
              <a:solidFill>
                <a:srgbClr val="FFFFFF"/>
              </a:solidFill>
              <a:latin typeface="Montserrat Bold"/>
              <a:cs typeface="B Nazanin" panose="00000400000000000000" pitchFamily="2" charset="-78"/>
            </a:endParaRPr>
          </a:p>
        </p:txBody>
      </p:sp>
      <p:sp>
        <p:nvSpPr>
          <p:cNvPr id="7" name="TextBox 7"/>
          <p:cNvSpPr txBox="1"/>
          <p:nvPr/>
        </p:nvSpPr>
        <p:spPr>
          <a:xfrm>
            <a:off x="7503480" y="8162460"/>
            <a:ext cx="9345960" cy="564257"/>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Bold"/>
                <a:cs typeface="B Nazanin" panose="00000400000000000000" pitchFamily="2" charset="-78"/>
              </a:rPr>
              <a:t>ارائه پاورپوینت مدرنی را دریافت کنید که به زیبایی طراحی شده است. آسان برای </a:t>
            </a:r>
            <a:endParaRPr lang="en-US" sz="1800" spc="25" dirty="0">
              <a:solidFill>
                <a:srgbClr val="FFFFFF"/>
              </a:solidFill>
              <a:latin typeface="Montserrat Bold"/>
              <a:cs typeface="B Nazanin" panose="00000400000000000000" pitchFamily="2" charset="-78"/>
            </a:endParaRPr>
          </a:p>
          <a:p>
            <a:pPr algn="r" rtl="1">
              <a:lnSpc>
                <a:spcPts val="2160"/>
              </a:lnSpc>
            </a:pPr>
            <a:r>
              <a:rPr lang="fa-IR" sz="1800" spc="25" dirty="0">
                <a:solidFill>
                  <a:srgbClr val="FFFFFF"/>
                </a:solidFill>
                <a:latin typeface="Montserrat Bold"/>
                <a:cs typeface="B Nazanin" panose="00000400000000000000" pitchFamily="2" charset="-78"/>
              </a:rPr>
              <a:t>تغییر رنگ، عکس و متن.</a:t>
            </a:r>
            <a:endParaRPr lang="en-US" sz="1800" spc="25" dirty="0">
              <a:solidFill>
                <a:srgbClr val="FFFFFF"/>
              </a:solidFill>
              <a:latin typeface="Montserrat Bold"/>
              <a:cs typeface="B Nazanin" panose="00000400000000000000" pitchFamily="2" charset="-78"/>
            </a:endParaRPr>
          </a:p>
        </p:txBody>
      </p:sp>
      <p:sp>
        <p:nvSpPr>
          <p:cNvPr id="8" name="TextBox 8"/>
          <p:cNvSpPr txBox="1"/>
          <p:nvPr/>
        </p:nvSpPr>
        <p:spPr>
          <a:xfrm>
            <a:off x="7503480" y="9036720"/>
            <a:ext cx="9783900" cy="564257"/>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a:t>
            </a:r>
            <a:endParaRPr lang="en-US" sz="1800" spc="25" dirty="0">
              <a:solidFill>
                <a:srgbClr val="FFFFFF"/>
              </a:solidFill>
              <a:latin typeface="Montserrat"/>
              <a:cs typeface="B Nazanin" panose="00000400000000000000" pitchFamily="2" charset="-78"/>
            </a:endParaRPr>
          </a:p>
          <a:p>
            <a:pPr algn="r" rtl="1">
              <a:lnSpc>
                <a:spcPts val="2160"/>
              </a:lnSpc>
            </a:pPr>
            <a:r>
              <a:rPr lang="fa-IR" sz="1800" spc="25" dirty="0">
                <a:solidFill>
                  <a:srgbClr val="FFFFFF"/>
                </a:solidFill>
                <a:latin typeface="Montserrat"/>
                <a:cs typeface="B Nazanin" panose="00000400000000000000" pitchFamily="2" charset="-78"/>
              </a:rPr>
              <a:t>بی نظیری اضافه کنید. آسان برای تغییر رنگ، عکس و متن.</a:t>
            </a:r>
            <a:endParaRPr lang="en-US" sz="1800" spc="25" dirty="0">
              <a:solidFill>
                <a:srgbClr val="FFFFFF"/>
              </a:solidFill>
              <a:latin typeface="Montserrat"/>
              <a:cs typeface="B Nazanin" panose="00000400000000000000" pitchFamily="2" charset="-78"/>
            </a:endParaRPr>
          </a:p>
        </p:txBody>
      </p:sp>
      <p:sp>
        <p:nvSpPr>
          <p:cNvPr id="9" name="Freeform 9"/>
          <p:cNvSpPr/>
          <p:nvPr/>
        </p:nvSpPr>
        <p:spPr>
          <a:xfrm>
            <a:off x="6138180" y="0"/>
            <a:ext cx="12150000" cy="5940000"/>
          </a:xfrm>
          <a:custGeom>
            <a:avLst/>
            <a:gdLst/>
            <a:ahLst/>
            <a:cxnLst/>
            <a:rect l="l" t="t" r="r" b="b"/>
            <a:pathLst>
              <a:path w="12150000" h="5940000">
                <a:moveTo>
                  <a:pt x="0" y="0"/>
                </a:moveTo>
                <a:lnTo>
                  <a:pt x="12150000" y="0"/>
                </a:lnTo>
                <a:lnTo>
                  <a:pt x="12150000" y="5940000"/>
                </a:lnTo>
                <a:lnTo>
                  <a:pt x="0" y="5940000"/>
                </a:lnTo>
                <a:lnTo>
                  <a:pt x="0" y="0"/>
                </a:lnTo>
                <a:close/>
              </a:path>
            </a:pathLst>
          </a:custGeom>
          <a:blipFill>
            <a:blip r:embed="rId2"/>
            <a:stretch>
              <a:fillRect r="-110" b="-378"/>
            </a:stretch>
          </a:blipFill>
        </p:spPr>
      </p:sp>
      <p:sp>
        <p:nvSpPr>
          <p:cNvPr id="10" name="Freeform 10"/>
          <p:cNvSpPr/>
          <p:nvPr/>
        </p:nvSpPr>
        <p:spPr>
          <a:xfrm>
            <a:off x="0" y="5940000"/>
            <a:ext cx="6138180" cy="4347000"/>
          </a:xfrm>
          <a:custGeom>
            <a:avLst/>
            <a:gdLst/>
            <a:ahLst/>
            <a:cxnLst/>
            <a:rect l="l" t="t" r="r" b="b"/>
            <a:pathLst>
              <a:path w="6138180" h="4347000">
                <a:moveTo>
                  <a:pt x="0" y="0"/>
                </a:moveTo>
                <a:lnTo>
                  <a:pt x="6138180" y="0"/>
                </a:lnTo>
                <a:lnTo>
                  <a:pt x="6138180" y="4347000"/>
                </a:lnTo>
                <a:lnTo>
                  <a:pt x="0" y="4347000"/>
                </a:lnTo>
                <a:lnTo>
                  <a:pt x="0" y="0"/>
                </a:lnTo>
                <a:close/>
              </a:path>
            </a:pathLst>
          </a:custGeom>
          <a:blipFill>
            <a:blip r:embed="rId3"/>
            <a:stretch>
              <a:fillRect r="-88" b="-150"/>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759100" y="1400220"/>
            <a:ext cx="7773300" cy="6403320"/>
          </a:xfrm>
          <a:custGeom>
            <a:avLst/>
            <a:gdLst/>
            <a:ahLst/>
            <a:cxnLst/>
            <a:rect l="l" t="t" r="r" b="b"/>
            <a:pathLst>
              <a:path w="7773300" h="6403320">
                <a:moveTo>
                  <a:pt x="0" y="0"/>
                </a:moveTo>
                <a:lnTo>
                  <a:pt x="7773300" y="0"/>
                </a:lnTo>
                <a:lnTo>
                  <a:pt x="7773300" y="6403320"/>
                </a:lnTo>
                <a:lnTo>
                  <a:pt x="0" y="6403320"/>
                </a:lnTo>
                <a:lnTo>
                  <a:pt x="0" y="0"/>
                </a:lnTo>
                <a:close/>
              </a:path>
            </a:pathLst>
          </a:custGeom>
          <a:blipFill>
            <a:blip r:embed="rId3"/>
            <a:stretch>
              <a:fillRect r="-110" b="-140"/>
            </a:stretch>
          </a:blipFill>
        </p:spPr>
      </p:sp>
      <p:sp>
        <p:nvSpPr>
          <p:cNvPr id="3" name="AutoShape 3"/>
          <p:cNvSpPr/>
          <p:nvPr/>
        </p:nvSpPr>
        <p:spPr>
          <a:xfrm rot="-24174">
            <a:off x="1563760" y="3452760"/>
            <a:ext cx="6450459" cy="0"/>
          </a:xfrm>
          <a:prstGeom prst="line">
            <a:avLst/>
          </a:prstGeom>
          <a:ln w="9525" cap="rnd">
            <a:solidFill>
              <a:srgbClr val="F3A211"/>
            </a:solidFill>
            <a:prstDash val="solid"/>
            <a:headEnd type="triangle" w="lg" len="med"/>
            <a:tailEnd type="none" w="sm" len="sm"/>
          </a:ln>
        </p:spPr>
      </p:sp>
      <p:sp>
        <p:nvSpPr>
          <p:cNvPr id="4" name="AutoShape 4"/>
          <p:cNvSpPr/>
          <p:nvPr/>
        </p:nvSpPr>
        <p:spPr>
          <a:xfrm rot="24174">
            <a:off x="10270180" y="3452760"/>
            <a:ext cx="6450459" cy="0"/>
          </a:xfrm>
          <a:prstGeom prst="line">
            <a:avLst/>
          </a:prstGeom>
          <a:ln w="9525" cap="rnd">
            <a:solidFill>
              <a:srgbClr val="F3A211"/>
            </a:solidFill>
            <a:prstDash val="solid"/>
            <a:headEnd type="none" w="sm" len="sm"/>
            <a:tailEnd type="triangle" w="lg" len="med"/>
          </a:ln>
        </p:spPr>
      </p:sp>
      <p:sp>
        <p:nvSpPr>
          <p:cNvPr id="5" name="TextBox 5"/>
          <p:cNvSpPr txBox="1"/>
          <p:nvPr/>
        </p:nvSpPr>
        <p:spPr>
          <a:xfrm>
            <a:off x="1974780" y="4034880"/>
            <a:ext cx="28706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6" name="TextBox 6"/>
          <p:cNvSpPr txBox="1"/>
          <p:nvPr/>
        </p:nvSpPr>
        <p:spPr>
          <a:xfrm>
            <a:off x="1974780" y="3657960"/>
            <a:ext cx="2885220" cy="322920"/>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400000000000000" pitchFamily="2" charset="-78"/>
              </a:rPr>
              <a:t>چشم انداز</a:t>
            </a:r>
            <a:endParaRPr lang="en-US" sz="2100" spc="29" dirty="0">
              <a:solidFill>
                <a:srgbClr val="404040"/>
              </a:solidFill>
              <a:latin typeface="Montserrat Bold"/>
              <a:cs typeface="B Nazanin" panose="00000400000000000000" pitchFamily="2" charset="-78"/>
            </a:endParaRPr>
          </a:p>
        </p:txBody>
      </p:sp>
      <p:sp>
        <p:nvSpPr>
          <p:cNvPr id="7" name="TextBox 7"/>
          <p:cNvSpPr txBox="1"/>
          <p:nvPr/>
        </p:nvSpPr>
        <p:spPr>
          <a:xfrm>
            <a:off x="13459500" y="4061880"/>
            <a:ext cx="2805840" cy="564257"/>
          </a:xfrm>
          <a:prstGeom prst="rect">
            <a:avLst/>
          </a:prstGeom>
        </p:spPr>
        <p:txBody>
          <a:bodyPr lIns="0" tIns="0" rIns="0" bIns="0" rtlCol="0" anchor="t">
            <a:spAutoFit/>
          </a:bodyPr>
          <a:lstStyle/>
          <a:p>
            <a:pPr algn="r">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8" name="TextBox 8"/>
          <p:cNvSpPr txBox="1"/>
          <p:nvPr/>
        </p:nvSpPr>
        <p:spPr>
          <a:xfrm>
            <a:off x="13459500" y="3685500"/>
            <a:ext cx="2819880" cy="322920"/>
          </a:xfrm>
          <a:prstGeom prst="rect">
            <a:avLst/>
          </a:prstGeom>
        </p:spPr>
        <p:txBody>
          <a:bodyPr lIns="0" tIns="0" rIns="0" bIns="0" rtlCol="0" anchor="t">
            <a:spAutoFit/>
          </a:bodyPr>
          <a:lstStyle/>
          <a:p>
            <a:pPr algn="r">
              <a:lnSpc>
                <a:spcPts val="2520"/>
              </a:lnSpc>
            </a:pPr>
            <a:r>
              <a:rPr lang="fa-IR" sz="2100" spc="29" dirty="0">
                <a:solidFill>
                  <a:srgbClr val="404040"/>
                </a:solidFill>
                <a:latin typeface="Montserrat Bold"/>
                <a:cs typeface="B Nazanin" panose="00000400000000000000" pitchFamily="2" charset="-78"/>
              </a:rPr>
              <a:t>ماموریت</a:t>
            </a:r>
            <a:endParaRPr lang="en-US" sz="2100" spc="29" dirty="0">
              <a:solidFill>
                <a:srgbClr val="404040"/>
              </a:solidFill>
              <a:latin typeface="Montserrat Bold"/>
              <a:cs typeface="B Nazanin" panose="00000400000000000000" pitchFamily="2" charset="-78"/>
            </a:endParaRPr>
          </a:p>
        </p:txBody>
      </p:sp>
      <p:grpSp>
        <p:nvGrpSpPr>
          <p:cNvPr id="9" name="Group 9"/>
          <p:cNvGrpSpPr/>
          <p:nvPr/>
        </p:nvGrpSpPr>
        <p:grpSpPr>
          <a:xfrm>
            <a:off x="2676780" y="7530300"/>
            <a:ext cx="972000" cy="665280"/>
            <a:chOff x="0" y="0"/>
            <a:chExt cx="1296000" cy="887040"/>
          </a:xfrm>
        </p:grpSpPr>
        <p:sp>
          <p:nvSpPr>
            <p:cNvPr id="10" name="Freeform 10"/>
            <p:cNvSpPr/>
            <p:nvPr/>
          </p:nvSpPr>
          <p:spPr>
            <a:xfrm>
              <a:off x="0" y="0"/>
              <a:ext cx="1296035" cy="1330833"/>
            </a:xfrm>
            <a:custGeom>
              <a:avLst/>
              <a:gdLst/>
              <a:ahLst/>
              <a:cxnLst/>
              <a:rect l="l" t="t" r="r" b="b"/>
              <a:pathLst>
                <a:path w="1296035" h="1330833">
                  <a:moveTo>
                    <a:pt x="1080643" y="0"/>
                  </a:moveTo>
                  <a:cubicBezTo>
                    <a:pt x="1199642" y="0"/>
                    <a:pt x="1296035" y="66040"/>
                    <a:pt x="1296035" y="147447"/>
                  </a:cubicBezTo>
                  <a:lnTo>
                    <a:pt x="1296035" y="257937"/>
                  </a:lnTo>
                  <a:lnTo>
                    <a:pt x="1296035" y="368427"/>
                  </a:lnTo>
                  <a:lnTo>
                    <a:pt x="1296035" y="518668"/>
                  </a:lnTo>
                  <a:lnTo>
                    <a:pt x="1296035" y="629158"/>
                  </a:lnTo>
                  <a:lnTo>
                    <a:pt x="1296035" y="739648"/>
                  </a:lnTo>
                  <a:cubicBezTo>
                    <a:pt x="1296035" y="821055"/>
                    <a:pt x="1199642" y="887095"/>
                    <a:pt x="1080643" y="887095"/>
                  </a:cubicBezTo>
                  <a:lnTo>
                    <a:pt x="919226" y="887095"/>
                  </a:lnTo>
                  <a:lnTo>
                    <a:pt x="757809" y="887095"/>
                  </a:lnTo>
                  <a:lnTo>
                    <a:pt x="538226" y="887095"/>
                  </a:lnTo>
                  <a:lnTo>
                    <a:pt x="3683" y="1330833"/>
                  </a:lnTo>
                  <a:lnTo>
                    <a:pt x="215392" y="887095"/>
                  </a:lnTo>
                  <a:cubicBezTo>
                    <a:pt x="96393" y="887095"/>
                    <a:pt x="0" y="821055"/>
                    <a:pt x="0" y="739648"/>
                  </a:cubicBezTo>
                  <a:lnTo>
                    <a:pt x="0" y="629158"/>
                  </a:lnTo>
                  <a:lnTo>
                    <a:pt x="0" y="518668"/>
                  </a:lnTo>
                  <a:lnTo>
                    <a:pt x="0" y="368427"/>
                  </a:lnTo>
                  <a:lnTo>
                    <a:pt x="0" y="257937"/>
                  </a:lnTo>
                  <a:lnTo>
                    <a:pt x="0" y="147447"/>
                  </a:lnTo>
                  <a:cubicBezTo>
                    <a:pt x="0" y="66040"/>
                    <a:pt x="96393" y="0"/>
                    <a:pt x="215392" y="0"/>
                  </a:cubicBezTo>
                  <a:lnTo>
                    <a:pt x="376809" y="0"/>
                  </a:lnTo>
                  <a:lnTo>
                    <a:pt x="538226" y="0"/>
                  </a:lnTo>
                  <a:lnTo>
                    <a:pt x="757809" y="0"/>
                  </a:lnTo>
                  <a:lnTo>
                    <a:pt x="919226" y="0"/>
                  </a:lnTo>
                  <a:close/>
                </a:path>
              </a:pathLst>
            </a:custGeom>
            <a:solidFill>
              <a:srgbClr val="FFC929"/>
            </a:solidFill>
          </p:spPr>
        </p:sp>
      </p:grpSp>
      <p:sp>
        <p:nvSpPr>
          <p:cNvPr id="11" name="TextBox 11"/>
          <p:cNvSpPr txBox="1"/>
          <p:nvPr/>
        </p:nvSpPr>
        <p:spPr>
          <a:xfrm>
            <a:off x="1465560" y="8728560"/>
            <a:ext cx="3377160" cy="846386"/>
          </a:xfrm>
          <a:prstGeom prst="rect">
            <a:avLst/>
          </a:prstGeom>
        </p:spPr>
        <p:txBody>
          <a:bodyPr lIns="0" tIns="0" rIns="0" bIns="0" rtlCol="0" anchor="t">
            <a:spAutoFit/>
          </a:bodyPr>
          <a:lstStyle/>
          <a:p>
            <a:pPr algn="r" rtl="1">
              <a:lnSpc>
                <a:spcPts val="2160"/>
              </a:lnSpc>
            </a:pPr>
            <a:r>
              <a:rPr lang="fa-IR" sz="1800" spc="25" dirty="0">
                <a:solidFill>
                  <a:srgbClr val="595959"/>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595959"/>
              </a:solidFill>
              <a:latin typeface="Montserrat"/>
              <a:cs typeface="B Nazanin" panose="00000400000000000000" pitchFamily="2" charset="-78"/>
            </a:endParaRPr>
          </a:p>
        </p:txBody>
      </p:sp>
      <p:sp>
        <p:nvSpPr>
          <p:cNvPr id="12" name="TextBox 12"/>
          <p:cNvSpPr txBox="1"/>
          <p:nvPr/>
        </p:nvSpPr>
        <p:spPr>
          <a:xfrm>
            <a:off x="1465560" y="8409960"/>
            <a:ext cx="33944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anose="00000400000000000000" pitchFamily="2" charset="-78"/>
              </a:rPr>
              <a:t>چشم انداز</a:t>
            </a:r>
            <a:endParaRPr lang="en-US" sz="1800" spc="25" dirty="0">
              <a:solidFill>
                <a:srgbClr val="404040"/>
              </a:solidFill>
              <a:latin typeface="Montserrat Bold"/>
              <a:cs typeface="B Nazanin" panose="00000400000000000000" pitchFamily="2" charset="-78"/>
            </a:endParaRPr>
          </a:p>
        </p:txBody>
      </p:sp>
      <p:sp>
        <p:nvSpPr>
          <p:cNvPr id="13" name="AutoShape 13"/>
          <p:cNvSpPr/>
          <p:nvPr/>
        </p:nvSpPr>
        <p:spPr>
          <a:xfrm rot="7485">
            <a:off x="3191926" y="7311600"/>
            <a:ext cx="11904328" cy="0"/>
          </a:xfrm>
          <a:prstGeom prst="line">
            <a:avLst/>
          </a:prstGeom>
          <a:ln w="9525" cap="rnd">
            <a:solidFill>
              <a:srgbClr val="FFC929"/>
            </a:solidFill>
            <a:prstDash val="solid"/>
            <a:headEnd type="triangle" w="lg" len="med"/>
            <a:tailEnd type="triangle" w="lg" len="med"/>
          </a:ln>
        </p:spPr>
      </p:sp>
      <p:grpSp>
        <p:nvGrpSpPr>
          <p:cNvPr id="14" name="Group 14"/>
          <p:cNvGrpSpPr/>
          <p:nvPr/>
        </p:nvGrpSpPr>
        <p:grpSpPr>
          <a:xfrm>
            <a:off x="8673480" y="7531380"/>
            <a:ext cx="972000" cy="665280"/>
            <a:chOff x="0" y="0"/>
            <a:chExt cx="1296000" cy="887040"/>
          </a:xfrm>
        </p:grpSpPr>
        <p:sp>
          <p:nvSpPr>
            <p:cNvPr id="15" name="Freeform 15"/>
            <p:cNvSpPr/>
            <p:nvPr/>
          </p:nvSpPr>
          <p:spPr>
            <a:xfrm>
              <a:off x="0" y="0"/>
              <a:ext cx="1296035" cy="1330833"/>
            </a:xfrm>
            <a:custGeom>
              <a:avLst/>
              <a:gdLst/>
              <a:ahLst/>
              <a:cxnLst/>
              <a:rect l="l" t="t" r="r" b="b"/>
              <a:pathLst>
                <a:path w="1296035" h="1330833">
                  <a:moveTo>
                    <a:pt x="1080643" y="0"/>
                  </a:moveTo>
                  <a:cubicBezTo>
                    <a:pt x="1199642" y="0"/>
                    <a:pt x="1296035" y="66040"/>
                    <a:pt x="1296035" y="147447"/>
                  </a:cubicBezTo>
                  <a:lnTo>
                    <a:pt x="1296035" y="257937"/>
                  </a:lnTo>
                  <a:lnTo>
                    <a:pt x="1296035" y="368427"/>
                  </a:lnTo>
                  <a:lnTo>
                    <a:pt x="1296035" y="518668"/>
                  </a:lnTo>
                  <a:lnTo>
                    <a:pt x="1296035" y="629158"/>
                  </a:lnTo>
                  <a:lnTo>
                    <a:pt x="1296035" y="739648"/>
                  </a:lnTo>
                  <a:cubicBezTo>
                    <a:pt x="1296035" y="821055"/>
                    <a:pt x="1199642" y="887095"/>
                    <a:pt x="1080643" y="887095"/>
                  </a:cubicBezTo>
                  <a:lnTo>
                    <a:pt x="919226" y="887095"/>
                  </a:lnTo>
                  <a:lnTo>
                    <a:pt x="757809" y="887095"/>
                  </a:lnTo>
                  <a:lnTo>
                    <a:pt x="538226" y="887095"/>
                  </a:lnTo>
                  <a:lnTo>
                    <a:pt x="3683" y="1330833"/>
                  </a:lnTo>
                  <a:lnTo>
                    <a:pt x="215392" y="887095"/>
                  </a:lnTo>
                  <a:cubicBezTo>
                    <a:pt x="96393" y="887095"/>
                    <a:pt x="0" y="821055"/>
                    <a:pt x="0" y="739648"/>
                  </a:cubicBezTo>
                  <a:lnTo>
                    <a:pt x="0" y="629158"/>
                  </a:lnTo>
                  <a:lnTo>
                    <a:pt x="0" y="518668"/>
                  </a:lnTo>
                  <a:lnTo>
                    <a:pt x="0" y="368427"/>
                  </a:lnTo>
                  <a:lnTo>
                    <a:pt x="0" y="257937"/>
                  </a:lnTo>
                  <a:lnTo>
                    <a:pt x="0" y="147447"/>
                  </a:lnTo>
                  <a:cubicBezTo>
                    <a:pt x="0" y="66040"/>
                    <a:pt x="96393" y="0"/>
                    <a:pt x="215392" y="0"/>
                  </a:cubicBezTo>
                  <a:lnTo>
                    <a:pt x="376809" y="0"/>
                  </a:lnTo>
                  <a:lnTo>
                    <a:pt x="538226" y="0"/>
                  </a:lnTo>
                  <a:lnTo>
                    <a:pt x="757809" y="0"/>
                  </a:lnTo>
                  <a:lnTo>
                    <a:pt x="919226" y="0"/>
                  </a:lnTo>
                  <a:close/>
                </a:path>
              </a:pathLst>
            </a:custGeom>
            <a:solidFill>
              <a:srgbClr val="F3A211"/>
            </a:solidFill>
          </p:spPr>
        </p:sp>
      </p:grpSp>
      <p:sp>
        <p:nvSpPr>
          <p:cNvPr id="16" name="TextBox 16"/>
          <p:cNvSpPr txBox="1"/>
          <p:nvPr/>
        </p:nvSpPr>
        <p:spPr>
          <a:xfrm>
            <a:off x="7462260" y="8729640"/>
            <a:ext cx="3377160" cy="846386"/>
          </a:xfrm>
          <a:prstGeom prst="rect">
            <a:avLst/>
          </a:prstGeom>
        </p:spPr>
        <p:txBody>
          <a:bodyPr lIns="0" tIns="0" rIns="0" bIns="0" rtlCol="0" anchor="t">
            <a:spAutoFit/>
          </a:bodyPr>
          <a:lstStyle/>
          <a:p>
            <a:pPr algn="r" rtl="1">
              <a:lnSpc>
                <a:spcPts val="2160"/>
              </a:lnSpc>
            </a:pPr>
            <a:r>
              <a:rPr lang="fa-IR" sz="1800" spc="25" dirty="0">
                <a:solidFill>
                  <a:srgbClr val="595959"/>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595959"/>
              </a:solidFill>
              <a:latin typeface="Montserrat"/>
              <a:cs typeface="B Nazanin" panose="00000400000000000000" pitchFamily="2" charset="-78"/>
            </a:endParaRPr>
          </a:p>
        </p:txBody>
      </p:sp>
      <p:sp>
        <p:nvSpPr>
          <p:cNvPr id="17" name="TextBox 17"/>
          <p:cNvSpPr txBox="1"/>
          <p:nvPr/>
        </p:nvSpPr>
        <p:spPr>
          <a:xfrm>
            <a:off x="7462260" y="8411580"/>
            <a:ext cx="33944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anose="00000400000000000000" pitchFamily="2" charset="-78"/>
              </a:rPr>
              <a:t>چشم انداز</a:t>
            </a:r>
            <a:endParaRPr lang="en-US" sz="1800" spc="25" dirty="0">
              <a:solidFill>
                <a:srgbClr val="404040"/>
              </a:solidFill>
              <a:latin typeface="Montserrat Bold"/>
              <a:cs typeface="B Nazanin" panose="00000400000000000000" pitchFamily="2" charset="-78"/>
            </a:endParaRPr>
          </a:p>
        </p:txBody>
      </p:sp>
      <p:grpSp>
        <p:nvGrpSpPr>
          <p:cNvPr id="18" name="Group 18"/>
          <p:cNvGrpSpPr/>
          <p:nvPr/>
        </p:nvGrpSpPr>
        <p:grpSpPr>
          <a:xfrm>
            <a:off x="14670720" y="7533000"/>
            <a:ext cx="972000" cy="665280"/>
            <a:chOff x="0" y="0"/>
            <a:chExt cx="1296000" cy="887040"/>
          </a:xfrm>
        </p:grpSpPr>
        <p:sp>
          <p:nvSpPr>
            <p:cNvPr id="19" name="Freeform 19"/>
            <p:cNvSpPr/>
            <p:nvPr/>
          </p:nvSpPr>
          <p:spPr>
            <a:xfrm>
              <a:off x="0" y="0"/>
              <a:ext cx="1296035" cy="1330833"/>
            </a:xfrm>
            <a:custGeom>
              <a:avLst/>
              <a:gdLst/>
              <a:ahLst/>
              <a:cxnLst/>
              <a:rect l="l" t="t" r="r" b="b"/>
              <a:pathLst>
                <a:path w="1296035" h="1330833">
                  <a:moveTo>
                    <a:pt x="1080643" y="0"/>
                  </a:moveTo>
                  <a:cubicBezTo>
                    <a:pt x="1199642" y="0"/>
                    <a:pt x="1296035" y="66040"/>
                    <a:pt x="1296035" y="147447"/>
                  </a:cubicBezTo>
                  <a:lnTo>
                    <a:pt x="1296035" y="257937"/>
                  </a:lnTo>
                  <a:lnTo>
                    <a:pt x="1296035" y="368427"/>
                  </a:lnTo>
                  <a:lnTo>
                    <a:pt x="1296035" y="518668"/>
                  </a:lnTo>
                  <a:lnTo>
                    <a:pt x="1296035" y="629158"/>
                  </a:lnTo>
                  <a:lnTo>
                    <a:pt x="1296035" y="739648"/>
                  </a:lnTo>
                  <a:cubicBezTo>
                    <a:pt x="1296035" y="821055"/>
                    <a:pt x="1199642" y="887095"/>
                    <a:pt x="1080643" y="887095"/>
                  </a:cubicBezTo>
                  <a:lnTo>
                    <a:pt x="919226" y="887095"/>
                  </a:lnTo>
                  <a:lnTo>
                    <a:pt x="757809" y="887095"/>
                  </a:lnTo>
                  <a:lnTo>
                    <a:pt x="538226" y="887095"/>
                  </a:lnTo>
                  <a:lnTo>
                    <a:pt x="3683" y="1330833"/>
                  </a:lnTo>
                  <a:lnTo>
                    <a:pt x="215392" y="887095"/>
                  </a:lnTo>
                  <a:cubicBezTo>
                    <a:pt x="96393" y="887095"/>
                    <a:pt x="0" y="821055"/>
                    <a:pt x="0" y="739648"/>
                  </a:cubicBezTo>
                  <a:lnTo>
                    <a:pt x="0" y="629158"/>
                  </a:lnTo>
                  <a:lnTo>
                    <a:pt x="0" y="518668"/>
                  </a:lnTo>
                  <a:lnTo>
                    <a:pt x="0" y="368427"/>
                  </a:lnTo>
                  <a:lnTo>
                    <a:pt x="0" y="257937"/>
                  </a:lnTo>
                  <a:lnTo>
                    <a:pt x="0" y="147447"/>
                  </a:lnTo>
                  <a:cubicBezTo>
                    <a:pt x="0" y="66040"/>
                    <a:pt x="96393" y="0"/>
                    <a:pt x="215392" y="0"/>
                  </a:cubicBezTo>
                  <a:lnTo>
                    <a:pt x="376809" y="0"/>
                  </a:lnTo>
                  <a:lnTo>
                    <a:pt x="538226" y="0"/>
                  </a:lnTo>
                  <a:lnTo>
                    <a:pt x="757809" y="0"/>
                  </a:lnTo>
                  <a:lnTo>
                    <a:pt x="919226" y="0"/>
                  </a:lnTo>
                  <a:close/>
                </a:path>
              </a:pathLst>
            </a:custGeom>
            <a:solidFill>
              <a:srgbClr val="D58237"/>
            </a:solidFill>
          </p:spPr>
        </p:sp>
      </p:grpSp>
      <p:sp>
        <p:nvSpPr>
          <p:cNvPr id="20" name="TextBox 20"/>
          <p:cNvSpPr txBox="1"/>
          <p:nvPr/>
        </p:nvSpPr>
        <p:spPr>
          <a:xfrm>
            <a:off x="13459500" y="8731260"/>
            <a:ext cx="3377160" cy="846386"/>
          </a:xfrm>
          <a:prstGeom prst="rect">
            <a:avLst/>
          </a:prstGeom>
        </p:spPr>
        <p:txBody>
          <a:bodyPr lIns="0" tIns="0" rIns="0" bIns="0" rtlCol="0" anchor="t">
            <a:spAutoFit/>
          </a:bodyPr>
          <a:lstStyle/>
          <a:p>
            <a:pPr algn="r" rtl="1">
              <a:lnSpc>
                <a:spcPts val="2160"/>
              </a:lnSpc>
            </a:pPr>
            <a:r>
              <a:rPr lang="fa-IR" sz="1800" spc="25" dirty="0">
                <a:solidFill>
                  <a:srgbClr val="595959"/>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595959"/>
              </a:solidFill>
              <a:latin typeface="Montserrat"/>
              <a:cs typeface="B Nazanin" panose="00000400000000000000" pitchFamily="2" charset="-78"/>
            </a:endParaRPr>
          </a:p>
        </p:txBody>
      </p:sp>
      <p:sp>
        <p:nvSpPr>
          <p:cNvPr id="21" name="TextBox 21"/>
          <p:cNvSpPr txBox="1"/>
          <p:nvPr/>
        </p:nvSpPr>
        <p:spPr>
          <a:xfrm>
            <a:off x="13459500" y="8412660"/>
            <a:ext cx="33944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anose="00000400000000000000" pitchFamily="2" charset="-78"/>
              </a:rPr>
              <a:t>چشم انداز</a:t>
            </a:r>
            <a:endParaRPr lang="en-US" sz="1800" spc="25" dirty="0">
              <a:solidFill>
                <a:srgbClr val="404040"/>
              </a:solidFill>
              <a:latin typeface="Montserrat Bold"/>
              <a:cs typeface="B Nazanin" panose="00000400000000000000" pitchFamily="2" charset="-78"/>
            </a:endParaRPr>
          </a:p>
        </p:txBody>
      </p:sp>
      <p:sp>
        <p:nvSpPr>
          <p:cNvPr id="22" name="AutoShape 22"/>
          <p:cNvSpPr/>
          <p:nvPr/>
        </p:nvSpPr>
        <p:spPr>
          <a:xfrm rot="-5267163">
            <a:off x="8854955" y="6993000"/>
            <a:ext cx="629030" cy="0"/>
          </a:xfrm>
          <a:prstGeom prst="line">
            <a:avLst/>
          </a:prstGeom>
          <a:ln w="9525" cap="rnd">
            <a:solidFill>
              <a:srgbClr val="F3A211"/>
            </a:solidFill>
            <a:prstDash val="solid"/>
            <a:headEnd type="triangle" w="lg" len="med"/>
            <a:tailEnd type="triangle" w="lg" len="med"/>
          </a:ln>
        </p:spPr>
      </p:sp>
      <p:grpSp>
        <p:nvGrpSpPr>
          <p:cNvPr id="23" name="Group 23"/>
          <p:cNvGrpSpPr/>
          <p:nvPr/>
        </p:nvGrpSpPr>
        <p:grpSpPr>
          <a:xfrm>
            <a:off x="2946780" y="7626420"/>
            <a:ext cx="419580" cy="393120"/>
            <a:chOff x="0" y="0"/>
            <a:chExt cx="559440" cy="524160"/>
          </a:xfrm>
        </p:grpSpPr>
        <p:sp>
          <p:nvSpPr>
            <p:cNvPr id="24" name="Freeform 24"/>
            <p:cNvSpPr/>
            <p:nvPr/>
          </p:nvSpPr>
          <p:spPr>
            <a:xfrm>
              <a:off x="0" y="-127"/>
              <a:ext cx="559435" cy="524256"/>
            </a:xfrm>
            <a:custGeom>
              <a:avLst/>
              <a:gdLst/>
              <a:ahLst/>
              <a:cxnLst/>
              <a:rect l="l" t="t" r="r" b="b"/>
              <a:pathLst>
                <a:path w="559435" h="524256">
                  <a:moveTo>
                    <a:pt x="272288" y="480314"/>
                  </a:moveTo>
                  <a:cubicBezTo>
                    <a:pt x="272288" y="480441"/>
                    <a:pt x="287274" y="482854"/>
                    <a:pt x="287274" y="480314"/>
                  </a:cubicBezTo>
                  <a:lnTo>
                    <a:pt x="287274" y="480060"/>
                  </a:lnTo>
                  <a:cubicBezTo>
                    <a:pt x="377317" y="450596"/>
                    <a:pt x="422148" y="432435"/>
                    <a:pt x="516509" y="468503"/>
                  </a:cubicBezTo>
                  <a:lnTo>
                    <a:pt x="518160" y="91313"/>
                  </a:lnTo>
                  <a:lnTo>
                    <a:pt x="493014" y="91313"/>
                  </a:lnTo>
                  <a:cubicBezTo>
                    <a:pt x="493395" y="203327"/>
                    <a:pt x="493776" y="315468"/>
                    <a:pt x="494157" y="427482"/>
                  </a:cubicBezTo>
                  <a:cubicBezTo>
                    <a:pt x="429006" y="400812"/>
                    <a:pt x="354457" y="421894"/>
                    <a:pt x="287274" y="478155"/>
                  </a:cubicBezTo>
                  <a:lnTo>
                    <a:pt x="287274" y="91186"/>
                  </a:lnTo>
                  <a:lnTo>
                    <a:pt x="287274" y="74549"/>
                  </a:lnTo>
                  <a:lnTo>
                    <a:pt x="287274" y="69596"/>
                  </a:lnTo>
                  <a:cubicBezTo>
                    <a:pt x="327406" y="26035"/>
                    <a:pt x="365379" y="508"/>
                    <a:pt x="415417" y="127"/>
                  </a:cubicBezTo>
                  <a:cubicBezTo>
                    <a:pt x="438150" y="0"/>
                    <a:pt x="463550" y="4953"/>
                    <a:pt x="492760" y="15875"/>
                  </a:cubicBezTo>
                  <a:cubicBezTo>
                    <a:pt x="492760" y="35433"/>
                    <a:pt x="492887" y="54991"/>
                    <a:pt x="492887" y="74549"/>
                  </a:cubicBezTo>
                  <a:lnTo>
                    <a:pt x="538861" y="74168"/>
                  </a:lnTo>
                  <a:lnTo>
                    <a:pt x="538861" y="127762"/>
                  </a:lnTo>
                  <a:lnTo>
                    <a:pt x="559435" y="127762"/>
                  </a:lnTo>
                  <a:lnTo>
                    <a:pt x="559435" y="524256"/>
                  </a:lnTo>
                  <a:lnTo>
                    <a:pt x="0" y="524256"/>
                  </a:lnTo>
                  <a:lnTo>
                    <a:pt x="0" y="127762"/>
                  </a:lnTo>
                  <a:lnTo>
                    <a:pt x="17653" y="127762"/>
                  </a:lnTo>
                  <a:lnTo>
                    <a:pt x="17653" y="74168"/>
                  </a:lnTo>
                  <a:lnTo>
                    <a:pt x="66421" y="74549"/>
                  </a:lnTo>
                  <a:cubicBezTo>
                    <a:pt x="66421" y="54991"/>
                    <a:pt x="66548" y="35433"/>
                    <a:pt x="66548" y="15875"/>
                  </a:cubicBezTo>
                  <a:cubicBezTo>
                    <a:pt x="95885" y="4953"/>
                    <a:pt x="121158" y="0"/>
                    <a:pt x="144018" y="127"/>
                  </a:cubicBezTo>
                  <a:cubicBezTo>
                    <a:pt x="194183" y="508"/>
                    <a:pt x="232029" y="26035"/>
                    <a:pt x="272288" y="69596"/>
                  </a:cubicBezTo>
                  <a:lnTo>
                    <a:pt x="272288" y="74549"/>
                  </a:lnTo>
                  <a:lnTo>
                    <a:pt x="272288" y="91186"/>
                  </a:lnTo>
                  <a:lnTo>
                    <a:pt x="272288" y="478028"/>
                  </a:lnTo>
                  <a:cubicBezTo>
                    <a:pt x="205105" y="421767"/>
                    <a:pt x="130556" y="400685"/>
                    <a:pt x="65405" y="427355"/>
                  </a:cubicBezTo>
                  <a:lnTo>
                    <a:pt x="66421" y="91186"/>
                  </a:lnTo>
                  <a:lnTo>
                    <a:pt x="41275" y="91186"/>
                  </a:lnTo>
                  <a:lnTo>
                    <a:pt x="39624" y="465201"/>
                  </a:lnTo>
                  <a:cubicBezTo>
                    <a:pt x="133477" y="426466"/>
                    <a:pt x="186817" y="454025"/>
                    <a:pt x="272161" y="480060"/>
                  </a:cubicBezTo>
                </a:path>
              </a:pathLst>
            </a:custGeom>
            <a:solidFill>
              <a:srgbClr val="FFFFFF"/>
            </a:solidFill>
          </p:spPr>
        </p:sp>
      </p:grpSp>
      <p:grpSp>
        <p:nvGrpSpPr>
          <p:cNvPr id="25" name="Group 25"/>
          <p:cNvGrpSpPr/>
          <p:nvPr/>
        </p:nvGrpSpPr>
        <p:grpSpPr>
          <a:xfrm>
            <a:off x="8869500" y="7671780"/>
            <a:ext cx="498960" cy="411480"/>
            <a:chOff x="0" y="0"/>
            <a:chExt cx="665280" cy="548640"/>
          </a:xfrm>
        </p:grpSpPr>
        <p:sp>
          <p:nvSpPr>
            <p:cNvPr id="26" name="Freeform 26"/>
            <p:cNvSpPr/>
            <p:nvPr/>
          </p:nvSpPr>
          <p:spPr>
            <a:xfrm>
              <a:off x="0" y="0"/>
              <a:ext cx="665353" cy="548640"/>
            </a:xfrm>
            <a:custGeom>
              <a:avLst/>
              <a:gdLst/>
              <a:ahLst/>
              <a:cxnLst/>
              <a:rect l="l" t="t" r="r" b="b"/>
              <a:pathLst>
                <a:path w="665353" h="548640">
                  <a:moveTo>
                    <a:pt x="379095" y="136779"/>
                  </a:moveTo>
                  <a:cubicBezTo>
                    <a:pt x="357378" y="136779"/>
                    <a:pt x="339852" y="154305"/>
                    <a:pt x="339852" y="176022"/>
                  </a:cubicBezTo>
                  <a:cubicBezTo>
                    <a:pt x="339852" y="197739"/>
                    <a:pt x="357378" y="215265"/>
                    <a:pt x="379095" y="215265"/>
                  </a:cubicBezTo>
                  <a:cubicBezTo>
                    <a:pt x="400812" y="215265"/>
                    <a:pt x="418338" y="197739"/>
                    <a:pt x="418338" y="176022"/>
                  </a:cubicBezTo>
                  <a:cubicBezTo>
                    <a:pt x="418338" y="154305"/>
                    <a:pt x="400812" y="136779"/>
                    <a:pt x="379095" y="136779"/>
                  </a:cubicBezTo>
                  <a:close/>
                  <a:moveTo>
                    <a:pt x="253111" y="136779"/>
                  </a:moveTo>
                  <a:cubicBezTo>
                    <a:pt x="231394" y="136779"/>
                    <a:pt x="213868" y="154305"/>
                    <a:pt x="213868" y="176022"/>
                  </a:cubicBezTo>
                  <a:cubicBezTo>
                    <a:pt x="213868" y="197739"/>
                    <a:pt x="231394" y="215265"/>
                    <a:pt x="253111" y="215265"/>
                  </a:cubicBezTo>
                  <a:cubicBezTo>
                    <a:pt x="274828" y="215265"/>
                    <a:pt x="292354" y="197739"/>
                    <a:pt x="292354" y="176022"/>
                  </a:cubicBezTo>
                  <a:cubicBezTo>
                    <a:pt x="292354" y="154305"/>
                    <a:pt x="274828" y="136779"/>
                    <a:pt x="253111" y="136779"/>
                  </a:cubicBezTo>
                  <a:close/>
                  <a:moveTo>
                    <a:pt x="127127" y="136779"/>
                  </a:moveTo>
                  <a:cubicBezTo>
                    <a:pt x="105410" y="136779"/>
                    <a:pt x="87884" y="154305"/>
                    <a:pt x="87884" y="176022"/>
                  </a:cubicBezTo>
                  <a:cubicBezTo>
                    <a:pt x="87884" y="197739"/>
                    <a:pt x="105410" y="215265"/>
                    <a:pt x="127127" y="215265"/>
                  </a:cubicBezTo>
                  <a:cubicBezTo>
                    <a:pt x="148844" y="215265"/>
                    <a:pt x="166370" y="197739"/>
                    <a:pt x="166370" y="176022"/>
                  </a:cubicBezTo>
                  <a:cubicBezTo>
                    <a:pt x="166370" y="154305"/>
                    <a:pt x="148844" y="136779"/>
                    <a:pt x="127127" y="136779"/>
                  </a:cubicBezTo>
                  <a:close/>
                  <a:moveTo>
                    <a:pt x="525272" y="117729"/>
                  </a:moveTo>
                  <a:lnTo>
                    <a:pt x="596900" y="117729"/>
                  </a:lnTo>
                  <a:cubicBezTo>
                    <a:pt x="634746" y="117729"/>
                    <a:pt x="665353" y="148336"/>
                    <a:pt x="665353" y="186182"/>
                  </a:cubicBezTo>
                  <a:lnTo>
                    <a:pt x="665353" y="403479"/>
                  </a:lnTo>
                  <a:cubicBezTo>
                    <a:pt x="665353" y="441198"/>
                    <a:pt x="634746" y="471932"/>
                    <a:pt x="596900" y="471932"/>
                  </a:cubicBezTo>
                  <a:lnTo>
                    <a:pt x="518160" y="471932"/>
                  </a:lnTo>
                  <a:cubicBezTo>
                    <a:pt x="533019" y="494919"/>
                    <a:pt x="531495" y="511683"/>
                    <a:pt x="608457" y="548640"/>
                  </a:cubicBezTo>
                  <a:cubicBezTo>
                    <a:pt x="479044" y="534035"/>
                    <a:pt x="458851" y="527685"/>
                    <a:pt x="397637" y="471932"/>
                  </a:cubicBezTo>
                  <a:lnTo>
                    <a:pt x="227457" y="471932"/>
                  </a:lnTo>
                  <a:cubicBezTo>
                    <a:pt x="199771" y="471932"/>
                    <a:pt x="175768" y="455422"/>
                    <a:pt x="165227" y="431673"/>
                  </a:cubicBezTo>
                  <a:cubicBezTo>
                    <a:pt x="209296" y="418211"/>
                    <a:pt x="244983" y="399542"/>
                    <a:pt x="286766" y="371983"/>
                  </a:cubicBezTo>
                  <a:lnTo>
                    <a:pt x="456946" y="371983"/>
                  </a:lnTo>
                  <a:cubicBezTo>
                    <a:pt x="494792" y="371983"/>
                    <a:pt x="525399" y="341376"/>
                    <a:pt x="525399" y="303530"/>
                  </a:cubicBezTo>
                  <a:lnTo>
                    <a:pt x="525399" y="117729"/>
                  </a:lnTo>
                  <a:close/>
                  <a:moveTo>
                    <a:pt x="68453" y="0"/>
                  </a:moveTo>
                  <a:lnTo>
                    <a:pt x="437769" y="0"/>
                  </a:lnTo>
                  <a:cubicBezTo>
                    <a:pt x="475615" y="0"/>
                    <a:pt x="506222" y="30607"/>
                    <a:pt x="506222" y="68453"/>
                  </a:cubicBezTo>
                  <a:lnTo>
                    <a:pt x="506222" y="285750"/>
                  </a:lnTo>
                  <a:cubicBezTo>
                    <a:pt x="506222" y="323469"/>
                    <a:pt x="475615" y="354203"/>
                    <a:pt x="437769" y="354203"/>
                  </a:cubicBezTo>
                  <a:lnTo>
                    <a:pt x="267716" y="354203"/>
                  </a:lnTo>
                  <a:cubicBezTo>
                    <a:pt x="189611" y="405765"/>
                    <a:pt x="158115" y="414909"/>
                    <a:pt x="28702" y="429514"/>
                  </a:cubicBezTo>
                  <a:cubicBezTo>
                    <a:pt x="104267" y="388366"/>
                    <a:pt x="112522" y="392684"/>
                    <a:pt x="147193" y="354203"/>
                  </a:cubicBezTo>
                  <a:lnTo>
                    <a:pt x="68453" y="354203"/>
                  </a:lnTo>
                  <a:cubicBezTo>
                    <a:pt x="30607" y="354203"/>
                    <a:pt x="0" y="323596"/>
                    <a:pt x="0" y="285750"/>
                  </a:cubicBezTo>
                  <a:lnTo>
                    <a:pt x="0" y="68453"/>
                  </a:lnTo>
                  <a:cubicBezTo>
                    <a:pt x="0" y="30607"/>
                    <a:pt x="30607" y="0"/>
                    <a:pt x="68453" y="0"/>
                  </a:cubicBezTo>
                  <a:close/>
                </a:path>
              </a:pathLst>
            </a:custGeom>
            <a:solidFill>
              <a:srgbClr val="FFFFFF"/>
            </a:solidFill>
          </p:spPr>
        </p:sp>
      </p:grpSp>
      <p:grpSp>
        <p:nvGrpSpPr>
          <p:cNvPr id="27" name="Group 27"/>
          <p:cNvGrpSpPr/>
          <p:nvPr/>
        </p:nvGrpSpPr>
        <p:grpSpPr>
          <a:xfrm>
            <a:off x="14927220" y="7671780"/>
            <a:ext cx="441180" cy="339120"/>
            <a:chOff x="0" y="0"/>
            <a:chExt cx="588240" cy="452160"/>
          </a:xfrm>
        </p:grpSpPr>
        <p:sp>
          <p:nvSpPr>
            <p:cNvPr id="28" name="Freeform 28"/>
            <p:cNvSpPr/>
            <p:nvPr/>
          </p:nvSpPr>
          <p:spPr>
            <a:xfrm>
              <a:off x="0" y="0"/>
              <a:ext cx="593979" cy="452120"/>
            </a:xfrm>
            <a:custGeom>
              <a:avLst/>
              <a:gdLst/>
              <a:ahLst/>
              <a:cxnLst/>
              <a:rect l="l" t="t" r="r" b="b"/>
              <a:pathLst>
                <a:path w="593979" h="452120">
                  <a:moveTo>
                    <a:pt x="353949" y="188722"/>
                  </a:moveTo>
                  <a:cubicBezTo>
                    <a:pt x="403987" y="188722"/>
                    <a:pt x="444500" y="229235"/>
                    <a:pt x="444500" y="279273"/>
                  </a:cubicBezTo>
                  <a:cubicBezTo>
                    <a:pt x="444500" y="329311"/>
                    <a:pt x="403987" y="369824"/>
                    <a:pt x="353949" y="369824"/>
                  </a:cubicBezTo>
                  <a:cubicBezTo>
                    <a:pt x="303911" y="369824"/>
                    <a:pt x="263398" y="329311"/>
                    <a:pt x="263398" y="279273"/>
                  </a:cubicBezTo>
                  <a:cubicBezTo>
                    <a:pt x="263398" y="229235"/>
                    <a:pt x="303911" y="188722"/>
                    <a:pt x="353949" y="188722"/>
                  </a:cubicBezTo>
                  <a:close/>
                  <a:moveTo>
                    <a:pt x="353949" y="152908"/>
                  </a:moveTo>
                  <a:cubicBezTo>
                    <a:pt x="284226" y="152908"/>
                    <a:pt x="227711" y="209423"/>
                    <a:pt x="227711" y="279273"/>
                  </a:cubicBezTo>
                  <a:cubicBezTo>
                    <a:pt x="227711" y="349123"/>
                    <a:pt x="284226" y="405638"/>
                    <a:pt x="353949" y="405638"/>
                  </a:cubicBezTo>
                  <a:cubicBezTo>
                    <a:pt x="423672" y="405638"/>
                    <a:pt x="480187" y="349123"/>
                    <a:pt x="480187" y="279273"/>
                  </a:cubicBezTo>
                  <a:cubicBezTo>
                    <a:pt x="480187" y="209423"/>
                    <a:pt x="423672" y="152908"/>
                    <a:pt x="353949" y="152908"/>
                  </a:cubicBezTo>
                  <a:close/>
                  <a:moveTo>
                    <a:pt x="205359" y="124841"/>
                  </a:moveTo>
                  <a:lnTo>
                    <a:pt x="205359" y="153289"/>
                  </a:lnTo>
                  <a:lnTo>
                    <a:pt x="245237" y="153289"/>
                  </a:lnTo>
                  <a:lnTo>
                    <a:pt x="245237" y="124841"/>
                  </a:lnTo>
                  <a:close/>
                  <a:moveTo>
                    <a:pt x="517271" y="115697"/>
                  </a:moveTo>
                  <a:lnTo>
                    <a:pt x="517271" y="153289"/>
                  </a:lnTo>
                  <a:lnTo>
                    <a:pt x="593979" y="153289"/>
                  </a:lnTo>
                  <a:lnTo>
                    <a:pt x="593979" y="115697"/>
                  </a:lnTo>
                  <a:close/>
                  <a:moveTo>
                    <a:pt x="294132" y="19939"/>
                  </a:moveTo>
                  <a:lnTo>
                    <a:pt x="294132" y="80010"/>
                  </a:lnTo>
                  <a:lnTo>
                    <a:pt x="413766" y="80010"/>
                  </a:lnTo>
                  <a:lnTo>
                    <a:pt x="413766" y="19939"/>
                  </a:lnTo>
                  <a:close/>
                  <a:moveTo>
                    <a:pt x="268097" y="0"/>
                  </a:moveTo>
                  <a:lnTo>
                    <a:pt x="439801" y="0"/>
                  </a:lnTo>
                  <a:cubicBezTo>
                    <a:pt x="449072" y="0"/>
                    <a:pt x="456692" y="7493"/>
                    <a:pt x="456692" y="16891"/>
                  </a:cubicBezTo>
                  <a:lnTo>
                    <a:pt x="456692" y="80010"/>
                  </a:lnTo>
                  <a:lnTo>
                    <a:pt x="541401" y="80010"/>
                  </a:lnTo>
                  <a:cubicBezTo>
                    <a:pt x="567309" y="80010"/>
                    <a:pt x="588264" y="100965"/>
                    <a:pt x="588264" y="126873"/>
                  </a:cubicBezTo>
                  <a:lnTo>
                    <a:pt x="588264" y="405257"/>
                  </a:lnTo>
                  <a:cubicBezTo>
                    <a:pt x="588264" y="431165"/>
                    <a:pt x="567309" y="452120"/>
                    <a:pt x="541401" y="452120"/>
                  </a:cubicBezTo>
                  <a:lnTo>
                    <a:pt x="46863" y="452120"/>
                  </a:lnTo>
                  <a:cubicBezTo>
                    <a:pt x="20955" y="452120"/>
                    <a:pt x="0" y="431165"/>
                    <a:pt x="0" y="405257"/>
                  </a:cubicBezTo>
                  <a:lnTo>
                    <a:pt x="0" y="126873"/>
                  </a:lnTo>
                  <a:cubicBezTo>
                    <a:pt x="0" y="100965"/>
                    <a:pt x="20955" y="80010"/>
                    <a:pt x="46863" y="80010"/>
                  </a:cubicBezTo>
                  <a:lnTo>
                    <a:pt x="56642" y="80010"/>
                  </a:lnTo>
                  <a:lnTo>
                    <a:pt x="56642" y="57785"/>
                  </a:lnTo>
                  <a:cubicBezTo>
                    <a:pt x="56642" y="53086"/>
                    <a:pt x="60452" y="49403"/>
                    <a:pt x="65024" y="49403"/>
                  </a:cubicBezTo>
                  <a:lnTo>
                    <a:pt x="150876" y="49403"/>
                  </a:lnTo>
                  <a:cubicBezTo>
                    <a:pt x="155575" y="49403"/>
                    <a:pt x="159258" y="53213"/>
                    <a:pt x="159258" y="57785"/>
                  </a:cubicBezTo>
                  <a:lnTo>
                    <a:pt x="159258" y="80010"/>
                  </a:lnTo>
                  <a:lnTo>
                    <a:pt x="251206" y="80010"/>
                  </a:lnTo>
                  <a:lnTo>
                    <a:pt x="251206" y="16891"/>
                  </a:lnTo>
                  <a:cubicBezTo>
                    <a:pt x="251206" y="7620"/>
                    <a:pt x="258699" y="0"/>
                    <a:pt x="268097" y="0"/>
                  </a:cubicBezTo>
                  <a:close/>
                </a:path>
              </a:pathLst>
            </a:custGeom>
            <a:solidFill>
              <a:srgbClr val="FFFFFF"/>
            </a:solidFill>
          </p:spPr>
        </p:sp>
      </p:grpSp>
      <p:sp>
        <p:nvSpPr>
          <p:cNvPr id="29" name="TextBox 29"/>
          <p:cNvSpPr txBox="1"/>
          <p:nvPr/>
        </p:nvSpPr>
        <p:spPr>
          <a:xfrm>
            <a:off x="863640" y="644295"/>
            <a:ext cx="16618680" cy="1148391"/>
          </a:xfrm>
          <a:prstGeom prst="rect">
            <a:avLst/>
          </a:prstGeom>
        </p:spPr>
        <p:txBody>
          <a:bodyPr lIns="0" tIns="0" rIns="0" bIns="0" rtlCol="0" anchor="t">
            <a:spAutoFit/>
          </a:bodyPr>
          <a:lstStyle/>
          <a:p>
            <a:pPr algn="ctr" rtl="1">
              <a:lnSpc>
                <a:spcPts val="8748"/>
              </a:lnSpc>
            </a:pPr>
            <a:r>
              <a:rPr lang="fa-IR" sz="8100" spc="898" dirty="0">
                <a:solidFill>
                  <a:srgbClr val="000000"/>
                </a:solidFill>
                <a:latin typeface="Arimo"/>
                <a:cs typeface="B Nazanin" panose="00000400000000000000" pitchFamily="2" charset="-78"/>
              </a:rPr>
              <a:t>سبک اینفوگرافیک</a:t>
            </a:r>
            <a:endParaRPr lang="en-US" sz="8100" spc="898" dirty="0">
              <a:solidFill>
                <a:srgbClr val="000000"/>
              </a:solidFill>
              <a:latin typeface="Arimo"/>
              <a:cs typeface="B Nazanin" panose="00000400000000000000" pitchFamily="2" charset="-78"/>
            </a:endParaRPr>
          </a:p>
        </p:txBody>
      </p:sp>
      <p:sp>
        <p:nvSpPr>
          <p:cNvPr id="30" name="Freeform 30"/>
          <p:cNvSpPr/>
          <p:nvPr/>
        </p:nvSpPr>
        <p:spPr>
          <a:xfrm>
            <a:off x="15974280" y="16362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4"/>
            <a:stretch>
              <a:fillRect r="-470" b="-937"/>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7034040" cy="10287000"/>
          </a:xfrm>
          <a:custGeom>
            <a:avLst/>
            <a:gdLst/>
            <a:ahLst/>
            <a:cxnLst/>
            <a:rect l="l" t="t" r="r" b="b"/>
            <a:pathLst>
              <a:path w="7034040" h="10287000">
                <a:moveTo>
                  <a:pt x="0" y="0"/>
                </a:moveTo>
                <a:lnTo>
                  <a:pt x="7034040" y="0"/>
                </a:lnTo>
                <a:lnTo>
                  <a:pt x="7034040" y="10287000"/>
                </a:lnTo>
                <a:lnTo>
                  <a:pt x="0" y="10287000"/>
                </a:lnTo>
                <a:lnTo>
                  <a:pt x="0" y="0"/>
                </a:lnTo>
                <a:close/>
              </a:path>
            </a:pathLst>
          </a:custGeom>
          <a:blipFill>
            <a:blip r:embed="rId2"/>
            <a:stretch>
              <a:fillRect r="-70" b="-71"/>
            </a:stretch>
          </a:blipFill>
        </p:spPr>
        <p:txBody>
          <a:bodyPr/>
          <a:lstStyle/>
          <a:p>
            <a:endParaRPr lang="en-US" dirty="0"/>
          </a:p>
        </p:txBody>
      </p:sp>
      <p:grpSp>
        <p:nvGrpSpPr>
          <p:cNvPr id="3" name="Group 3"/>
          <p:cNvGrpSpPr/>
          <p:nvPr/>
        </p:nvGrpSpPr>
        <p:grpSpPr>
          <a:xfrm>
            <a:off x="5131875" y="19980"/>
            <a:ext cx="13159260" cy="10287000"/>
            <a:chOff x="0" y="0"/>
            <a:chExt cx="17545680" cy="13716000"/>
          </a:xfrm>
        </p:grpSpPr>
        <p:sp>
          <p:nvSpPr>
            <p:cNvPr id="4" name="Freeform 4"/>
            <p:cNvSpPr/>
            <p:nvPr/>
          </p:nvSpPr>
          <p:spPr>
            <a:xfrm>
              <a:off x="0" y="0"/>
              <a:ext cx="17545686" cy="13716000"/>
            </a:xfrm>
            <a:custGeom>
              <a:avLst/>
              <a:gdLst/>
              <a:ahLst/>
              <a:cxnLst/>
              <a:rect l="l" t="t" r="r" b="b"/>
              <a:pathLst>
                <a:path w="17545686" h="13716000">
                  <a:moveTo>
                    <a:pt x="1716532" y="0"/>
                  </a:moveTo>
                  <a:lnTo>
                    <a:pt x="17545686" y="0"/>
                  </a:lnTo>
                  <a:lnTo>
                    <a:pt x="17545686" y="13716000"/>
                  </a:lnTo>
                  <a:lnTo>
                    <a:pt x="1744218" y="13716000"/>
                  </a:lnTo>
                  <a:lnTo>
                    <a:pt x="1742567" y="13713079"/>
                  </a:lnTo>
                  <a:cubicBezTo>
                    <a:pt x="631317" y="11667363"/>
                    <a:pt x="0" y="9322943"/>
                    <a:pt x="0" y="6831076"/>
                  </a:cubicBezTo>
                  <a:cubicBezTo>
                    <a:pt x="0" y="4588510"/>
                    <a:pt x="511302" y="2465324"/>
                    <a:pt x="1423797" y="571754"/>
                  </a:cubicBezTo>
                  <a:close/>
                </a:path>
              </a:pathLst>
            </a:custGeom>
            <a:solidFill>
              <a:srgbClr val="FFFFFF"/>
            </a:solidFill>
          </p:spPr>
        </p:sp>
      </p:grpSp>
      <p:grpSp>
        <p:nvGrpSpPr>
          <p:cNvPr id="5" name="Group 5"/>
          <p:cNvGrpSpPr/>
          <p:nvPr/>
        </p:nvGrpSpPr>
        <p:grpSpPr>
          <a:xfrm>
            <a:off x="16735140" y="-19980"/>
            <a:ext cx="1553040" cy="10287000"/>
            <a:chOff x="0" y="0"/>
            <a:chExt cx="2070720" cy="13716000"/>
          </a:xfrm>
        </p:grpSpPr>
        <p:sp>
          <p:nvSpPr>
            <p:cNvPr id="6" name="Freeform 6"/>
            <p:cNvSpPr/>
            <p:nvPr/>
          </p:nvSpPr>
          <p:spPr>
            <a:xfrm>
              <a:off x="0" y="0"/>
              <a:ext cx="2070608" cy="13716000"/>
            </a:xfrm>
            <a:custGeom>
              <a:avLst/>
              <a:gdLst/>
              <a:ahLst/>
              <a:cxnLst/>
              <a:rect l="l" t="t" r="r" b="b"/>
              <a:pathLst>
                <a:path w="2070608" h="13716000">
                  <a:moveTo>
                    <a:pt x="1716786" y="0"/>
                  </a:moveTo>
                  <a:lnTo>
                    <a:pt x="2070608" y="0"/>
                  </a:lnTo>
                  <a:lnTo>
                    <a:pt x="2070608" y="13716000"/>
                  </a:lnTo>
                  <a:lnTo>
                    <a:pt x="1744599" y="13716000"/>
                  </a:lnTo>
                  <a:lnTo>
                    <a:pt x="1742948" y="13713079"/>
                  </a:lnTo>
                  <a:cubicBezTo>
                    <a:pt x="631317" y="11667363"/>
                    <a:pt x="0" y="9322943"/>
                    <a:pt x="0" y="6831076"/>
                  </a:cubicBezTo>
                  <a:cubicBezTo>
                    <a:pt x="0" y="4588510"/>
                    <a:pt x="511429" y="2465324"/>
                    <a:pt x="1423924" y="571754"/>
                  </a:cubicBezTo>
                  <a:close/>
                </a:path>
              </a:pathLst>
            </a:custGeom>
            <a:solidFill>
              <a:srgbClr val="FFC929"/>
            </a:solidFill>
          </p:spPr>
        </p:sp>
      </p:grpSp>
      <p:grpSp>
        <p:nvGrpSpPr>
          <p:cNvPr id="7" name="Group 7"/>
          <p:cNvGrpSpPr/>
          <p:nvPr/>
        </p:nvGrpSpPr>
        <p:grpSpPr>
          <a:xfrm>
            <a:off x="16248060" y="-19980"/>
            <a:ext cx="1149120" cy="3083400"/>
            <a:chOff x="0" y="0"/>
            <a:chExt cx="1532160" cy="4111200"/>
          </a:xfrm>
        </p:grpSpPr>
        <p:sp>
          <p:nvSpPr>
            <p:cNvPr id="8" name="Freeform 8"/>
            <p:cNvSpPr/>
            <p:nvPr/>
          </p:nvSpPr>
          <p:spPr>
            <a:xfrm>
              <a:off x="0" y="0"/>
              <a:ext cx="1532128" cy="4111244"/>
            </a:xfrm>
            <a:custGeom>
              <a:avLst/>
              <a:gdLst/>
              <a:ahLst/>
              <a:cxnLst/>
              <a:rect l="l" t="t" r="r" b="b"/>
              <a:pathLst>
                <a:path w="1532128" h="4111244">
                  <a:moveTo>
                    <a:pt x="1455928" y="0"/>
                  </a:moveTo>
                  <a:lnTo>
                    <a:pt x="1532128" y="0"/>
                  </a:lnTo>
                  <a:lnTo>
                    <a:pt x="1239266" y="571754"/>
                  </a:lnTo>
                  <a:cubicBezTo>
                    <a:pt x="782955" y="1518539"/>
                    <a:pt x="426974" y="2522728"/>
                    <a:pt x="185039" y="3570605"/>
                  </a:cubicBezTo>
                  <a:lnTo>
                    <a:pt x="76200" y="4111244"/>
                  </a:lnTo>
                  <a:lnTo>
                    <a:pt x="0" y="4111244"/>
                  </a:lnTo>
                  <a:lnTo>
                    <a:pt x="108839" y="3570605"/>
                  </a:lnTo>
                  <a:cubicBezTo>
                    <a:pt x="350774" y="2522728"/>
                    <a:pt x="706755" y="1518539"/>
                    <a:pt x="1163066" y="571754"/>
                  </a:cubicBezTo>
                  <a:close/>
                </a:path>
              </a:pathLst>
            </a:custGeom>
            <a:solidFill>
              <a:srgbClr val="404040"/>
            </a:solidFill>
          </p:spPr>
        </p:sp>
      </p:grpSp>
      <p:grpSp>
        <p:nvGrpSpPr>
          <p:cNvPr id="9" name="Group 9"/>
          <p:cNvGrpSpPr/>
          <p:nvPr/>
        </p:nvGrpSpPr>
        <p:grpSpPr>
          <a:xfrm>
            <a:off x="16078050" y="3066144"/>
            <a:ext cx="328860" cy="328860"/>
            <a:chOff x="0" y="0"/>
            <a:chExt cx="438480" cy="438480"/>
          </a:xfrm>
        </p:grpSpPr>
        <p:sp>
          <p:nvSpPr>
            <p:cNvPr id="10" name="Freeform 10"/>
            <p:cNvSpPr/>
            <p:nvPr/>
          </p:nvSpPr>
          <p:spPr>
            <a:xfrm>
              <a:off x="0" y="-381"/>
              <a:ext cx="439420" cy="440055"/>
            </a:xfrm>
            <a:custGeom>
              <a:avLst/>
              <a:gdLst/>
              <a:ahLst/>
              <a:cxnLst/>
              <a:rect l="l" t="t" r="r" b="b"/>
              <a:pathLst>
                <a:path w="439420" h="440055">
                  <a:moveTo>
                    <a:pt x="0" y="219583"/>
                  </a:moveTo>
                  <a:cubicBezTo>
                    <a:pt x="0" y="98806"/>
                    <a:pt x="97663" y="762"/>
                    <a:pt x="218440" y="381"/>
                  </a:cubicBezTo>
                  <a:cubicBezTo>
                    <a:pt x="339217" y="0"/>
                    <a:pt x="437642" y="97282"/>
                    <a:pt x="438531" y="218059"/>
                  </a:cubicBezTo>
                  <a:cubicBezTo>
                    <a:pt x="439420" y="338836"/>
                    <a:pt x="342392" y="437515"/>
                    <a:pt x="221615" y="438785"/>
                  </a:cubicBezTo>
                  <a:cubicBezTo>
                    <a:pt x="100838" y="440055"/>
                    <a:pt x="1778" y="343535"/>
                    <a:pt x="0" y="222758"/>
                  </a:cubicBezTo>
                  <a:close/>
                </a:path>
              </a:pathLst>
            </a:custGeom>
            <a:solidFill>
              <a:srgbClr val="404040"/>
            </a:solidFill>
          </p:spPr>
        </p:sp>
      </p:grpSp>
      <p:sp>
        <p:nvSpPr>
          <p:cNvPr id="11" name="TextBox 11"/>
          <p:cNvSpPr txBox="1"/>
          <p:nvPr/>
        </p:nvSpPr>
        <p:spPr>
          <a:xfrm>
            <a:off x="7183740" y="3903144"/>
            <a:ext cx="65784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sz="1800" spc="25" dirty="0">
              <a:solidFill>
                <a:srgbClr val="404040"/>
              </a:solidFill>
              <a:latin typeface="Montserrat"/>
              <a:cs typeface="B Nazanin" panose="00000400000000000000" pitchFamily="2" charset="-78"/>
            </a:endParaRPr>
          </a:p>
        </p:txBody>
      </p:sp>
      <p:sp>
        <p:nvSpPr>
          <p:cNvPr id="12" name="TextBox 12"/>
          <p:cNvSpPr txBox="1"/>
          <p:nvPr/>
        </p:nvSpPr>
        <p:spPr>
          <a:xfrm>
            <a:off x="7200300" y="3395004"/>
            <a:ext cx="65453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anose="00000400000000000000" pitchFamily="2" charset="-78"/>
              </a:rPr>
              <a:t>فهرست</a:t>
            </a:r>
            <a:endParaRPr lang="en-US" sz="2700" spc="38" dirty="0">
              <a:solidFill>
                <a:srgbClr val="404040"/>
              </a:solidFill>
              <a:latin typeface="Montserrat Bold"/>
              <a:cs typeface="B Nazanin" panose="00000400000000000000" pitchFamily="2" charset="-78"/>
            </a:endParaRPr>
          </a:p>
        </p:txBody>
      </p:sp>
      <p:sp>
        <p:nvSpPr>
          <p:cNvPr id="14" name="TextBox 14"/>
          <p:cNvSpPr txBox="1"/>
          <p:nvPr/>
        </p:nvSpPr>
        <p:spPr>
          <a:xfrm>
            <a:off x="7183740" y="5339544"/>
            <a:ext cx="65784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sz="1800" spc="25" dirty="0">
              <a:solidFill>
                <a:srgbClr val="404040"/>
              </a:solidFill>
              <a:latin typeface="Montserrat"/>
              <a:cs typeface="B Nazanin" panose="00000400000000000000" pitchFamily="2" charset="-78"/>
            </a:endParaRPr>
          </a:p>
        </p:txBody>
      </p:sp>
      <p:sp>
        <p:nvSpPr>
          <p:cNvPr id="15" name="TextBox 15"/>
          <p:cNvSpPr txBox="1"/>
          <p:nvPr/>
        </p:nvSpPr>
        <p:spPr>
          <a:xfrm>
            <a:off x="7200300" y="4831944"/>
            <a:ext cx="65453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anose="00000400000000000000" pitchFamily="2" charset="-78"/>
              </a:rPr>
              <a:t>فهرست</a:t>
            </a:r>
            <a:endParaRPr lang="en-US" sz="2700" spc="38" dirty="0">
              <a:solidFill>
                <a:srgbClr val="404040"/>
              </a:solidFill>
              <a:latin typeface="Montserrat Bold"/>
              <a:cs typeface="B Nazanin" panose="00000400000000000000" pitchFamily="2" charset="-78"/>
            </a:endParaRPr>
          </a:p>
        </p:txBody>
      </p:sp>
      <p:sp>
        <p:nvSpPr>
          <p:cNvPr id="17" name="TextBox 17"/>
          <p:cNvSpPr txBox="1"/>
          <p:nvPr/>
        </p:nvSpPr>
        <p:spPr>
          <a:xfrm>
            <a:off x="7183740" y="6775944"/>
            <a:ext cx="65784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sz="1800" spc="25" dirty="0">
              <a:solidFill>
                <a:srgbClr val="404040"/>
              </a:solidFill>
              <a:latin typeface="Montserrat"/>
              <a:cs typeface="B Nazanin" panose="00000400000000000000" pitchFamily="2" charset="-78"/>
            </a:endParaRPr>
          </a:p>
        </p:txBody>
      </p:sp>
      <p:sp>
        <p:nvSpPr>
          <p:cNvPr id="18" name="TextBox 18"/>
          <p:cNvSpPr txBox="1"/>
          <p:nvPr/>
        </p:nvSpPr>
        <p:spPr>
          <a:xfrm>
            <a:off x="7200300" y="6268344"/>
            <a:ext cx="65453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anose="00000400000000000000" pitchFamily="2" charset="-78"/>
              </a:rPr>
              <a:t>فهرست</a:t>
            </a:r>
            <a:endParaRPr lang="en-US" sz="2700" spc="38" dirty="0">
              <a:solidFill>
                <a:srgbClr val="404040"/>
              </a:solidFill>
              <a:latin typeface="Montserrat Bold"/>
              <a:cs typeface="B Nazanin" panose="00000400000000000000" pitchFamily="2" charset="-78"/>
            </a:endParaRPr>
          </a:p>
        </p:txBody>
      </p:sp>
      <p:sp>
        <p:nvSpPr>
          <p:cNvPr id="20" name="TextBox 20"/>
          <p:cNvSpPr txBox="1"/>
          <p:nvPr/>
        </p:nvSpPr>
        <p:spPr>
          <a:xfrm>
            <a:off x="7183740" y="8212344"/>
            <a:ext cx="65784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sz="1800" spc="25" dirty="0">
              <a:solidFill>
                <a:srgbClr val="404040"/>
              </a:solidFill>
              <a:latin typeface="Montserrat"/>
              <a:cs typeface="B Nazanin" panose="00000400000000000000" pitchFamily="2" charset="-78"/>
            </a:endParaRPr>
          </a:p>
        </p:txBody>
      </p:sp>
      <p:sp>
        <p:nvSpPr>
          <p:cNvPr id="21" name="TextBox 21"/>
          <p:cNvSpPr txBox="1"/>
          <p:nvPr/>
        </p:nvSpPr>
        <p:spPr>
          <a:xfrm>
            <a:off x="7200300" y="7704744"/>
            <a:ext cx="65453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anose="00000400000000000000" pitchFamily="2" charset="-78"/>
              </a:rPr>
              <a:t>فهرست</a:t>
            </a:r>
            <a:endParaRPr lang="en-US" sz="2700" spc="38" dirty="0">
              <a:solidFill>
                <a:srgbClr val="404040"/>
              </a:solidFill>
              <a:latin typeface="Montserrat Bold"/>
              <a:cs typeface="B Nazanin" panose="00000400000000000000" pitchFamily="2" charset="-78"/>
            </a:endParaRPr>
          </a:p>
        </p:txBody>
      </p:sp>
      <p:sp>
        <p:nvSpPr>
          <p:cNvPr id="23" name="TextBox 23"/>
          <p:cNvSpPr txBox="1"/>
          <p:nvPr/>
        </p:nvSpPr>
        <p:spPr>
          <a:xfrm>
            <a:off x="5871135" y="515715"/>
            <a:ext cx="9356760" cy="1384995"/>
          </a:xfrm>
          <a:prstGeom prst="rect">
            <a:avLst/>
          </a:prstGeom>
        </p:spPr>
        <p:txBody>
          <a:bodyPr lIns="0" tIns="0" rIns="0" bIns="0" rtlCol="0" anchor="t">
            <a:spAutoFit/>
          </a:bodyPr>
          <a:lstStyle/>
          <a:p>
            <a:pPr algn="r" rtl="1">
              <a:lnSpc>
                <a:spcPts val="10800"/>
              </a:lnSpc>
            </a:pPr>
            <a:r>
              <a:rPr lang="fa-IR" sz="9000" spc="898" dirty="0">
                <a:solidFill>
                  <a:srgbClr val="FFC000"/>
                </a:solidFill>
                <a:latin typeface="Arimo Bold"/>
                <a:cs typeface="B Nazanin" panose="00000400000000000000" pitchFamily="2" charset="-78"/>
              </a:rPr>
              <a:t>سبک دستور کار</a:t>
            </a:r>
            <a:endParaRPr lang="en-US" sz="9000" spc="898" dirty="0">
              <a:solidFill>
                <a:srgbClr val="FFC000"/>
              </a:solidFill>
              <a:latin typeface="Arimo Bold"/>
              <a:cs typeface="B Nazanin" panose="00000400000000000000" pitchFamily="2" charset="-78"/>
            </a:endParaRPr>
          </a:p>
        </p:txBody>
      </p:sp>
      <p:grpSp>
        <p:nvGrpSpPr>
          <p:cNvPr id="24" name="Group 24"/>
          <p:cNvGrpSpPr/>
          <p:nvPr/>
        </p:nvGrpSpPr>
        <p:grpSpPr>
          <a:xfrm>
            <a:off x="2045520" y="1027620"/>
            <a:ext cx="1923480" cy="2255040"/>
            <a:chOff x="0" y="0"/>
            <a:chExt cx="2564640" cy="3006720"/>
          </a:xfrm>
        </p:grpSpPr>
        <p:sp>
          <p:nvSpPr>
            <p:cNvPr id="25" name="Freeform 25"/>
            <p:cNvSpPr/>
            <p:nvPr/>
          </p:nvSpPr>
          <p:spPr>
            <a:xfrm>
              <a:off x="0" y="0"/>
              <a:ext cx="2564638" cy="3006725"/>
            </a:xfrm>
            <a:custGeom>
              <a:avLst/>
              <a:gdLst/>
              <a:ahLst/>
              <a:cxnLst/>
              <a:rect l="l" t="t" r="r" b="b"/>
              <a:pathLst>
                <a:path w="2564638" h="3006725">
                  <a:moveTo>
                    <a:pt x="2376424" y="2267077"/>
                  </a:moveTo>
                  <a:lnTo>
                    <a:pt x="2564638" y="2267077"/>
                  </a:lnTo>
                  <a:lnTo>
                    <a:pt x="2564638" y="3006725"/>
                  </a:lnTo>
                  <a:lnTo>
                    <a:pt x="0" y="3006725"/>
                  </a:lnTo>
                  <a:lnTo>
                    <a:pt x="0" y="2840228"/>
                  </a:lnTo>
                  <a:lnTo>
                    <a:pt x="2376424" y="2840228"/>
                  </a:lnTo>
                  <a:close/>
                  <a:moveTo>
                    <a:pt x="0" y="0"/>
                  </a:moveTo>
                  <a:lnTo>
                    <a:pt x="2564638" y="0"/>
                  </a:lnTo>
                  <a:lnTo>
                    <a:pt x="2564638" y="438150"/>
                  </a:lnTo>
                  <a:lnTo>
                    <a:pt x="2376424" y="438150"/>
                  </a:lnTo>
                  <a:lnTo>
                    <a:pt x="2376424" y="210439"/>
                  </a:lnTo>
                  <a:lnTo>
                    <a:pt x="0" y="210439"/>
                  </a:lnTo>
                  <a:close/>
                </a:path>
              </a:pathLst>
            </a:custGeom>
            <a:solidFill>
              <a:srgbClr val="FFFFFF"/>
            </a:solidFill>
          </p:spPr>
        </p:sp>
      </p:grpSp>
      <p:grpSp>
        <p:nvGrpSpPr>
          <p:cNvPr id="26" name="Group 26"/>
          <p:cNvGrpSpPr/>
          <p:nvPr/>
        </p:nvGrpSpPr>
        <p:grpSpPr>
          <a:xfrm>
            <a:off x="1911060" y="1027620"/>
            <a:ext cx="802440" cy="2255040"/>
            <a:chOff x="0" y="0"/>
            <a:chExt cx="1069920" cy="3006720"/>
          </a:xfrm>
        </p:grpSpPr>
        <p:sp>
          <p:nvSpPr>
            <p:cNvPr id="27" name="Freeform 27"/>
            <p:cNvSpPr/>
            <p:nvPr/>
          </p:nvSpPr>
          <p:spPr>
            <a:xfrm>
              <a:off x="0" y="0"/>
              <a:ext cx="1069975" cy="3006725"/>
            </a:xfrm>
            <a:custGeom>
              <a:avLst/>
              <a:gdLst/>
              <a:ahLst/>
              <a:cxnLst/>
              <a:rect l="l" t="t" r="r" b="b"/>
              <a:pathLst>
                <a:path w="1069975" h="3006725">
                  <a:moveTo>
                    <a:pt x="0" y="0"/>
                  </a:moveTo>
                  <a:lnTo>
                    <a:pt x="1069975" y="0"/>
                  </a:lnTo>
                  <a:lnTo>
                    <a:pt x="1069975" y="210439"/>
                  </a:lnTo>
                  <a:lnTo>
                    <a:pt x="190881" y="210439"/>
                  </a:lnTo>
                  <a:lnTo>
                    <a:pt x="190881" y="2840228"/>
                  </a:lnTo>
                  <a:lnTo>
                    <a:pt x="1069975" y="2840228"/>
                  </a:lnTo>
                  <a:lnTo>
                    <a:pt x="1069975" y="3006725"/>
                  </a:lnTo>
                  <a:lnTo>
                    <a:pt x="0" y="3006725"/>
                  </a:lnTo>
                  <a:close/>
                </a:path>
              </a:pathLst>
            </a:custGeom>
            <a:solidFill>
              <a:srgbClr val="FFFFFF"/>
            </a:solidFill>
          </p:spPr>
        </p:sp>
      </p:grpSp>
      <p:grpSp>
        <p:nvGrpSpPr>
          <p:cNvPr id="28" name="Group 28"/>
          <p:cNvGrpSpPr/>
          <p:nvPr/>
        </p:nvGrpSpPr>
        <p:grpSpPr>
          <a:xfrm>
            <a:off x="1017360" y="683640"/>
            <a:ext cx="318060" cy="673380"/>
            <a:chOff x="0" y="0"/>
            <a:chExt cx="424080" cy="897840"/>
          </a:xfrm>
        </p:grpSpPr>
        <p:sp>
          <p:nvSpPr>
            <p:cNvPr id="29" name="Freeform 29"/>
            <p:cNvSpPr/>
            <p:nvPr/>
          </p:nvSpPr>
          <p:spPr>
            <a:xfrm>
              <a:off x="0" y="0"/>
              <a:ext cx="424180" cy="897890"/>
            </a:xfrm>
            <a:custGeom>
              <a:avLst/>
              <a:gdLst/>
              <a:ahLst/>
              <a:cxnLst/>
              <a:rect l="l" t="t" r="r" b="b"/>
              <a:pathLst>
                <a:path w="424180" h="897890">
                  <a:moveTo>
                    <a:pt x="70739" y="897890"/>
                  </a:moveTo>
                  <a:lnTo>
                    <a:pt x="353441" y="897890"/>
                  </a:lnTo>
                  <a:cubicBezTo>
                    <a:pt x="392430" y="897890"/>
                    <a:pt x="424180" y="866267"/>
                    <a:pt x="424180" y="827151"/>
                  </a:cubicBezTo>
                  <a:lnTo>
                    <a:pt x="424180" y="509905"/>
                  </a:lnTo>
                  <a:cubicBezTo>
                    <a:pt x="424180" y="470916"/>
                    <a:pt x="392557" y="439166"/>
                    <a:pt x="353441" y="439166"/>
                  </a:cubicBezTo>
                  <a:lnTo>
                    <a:pt x="208153" y="439166"/>
                  </a:lnTo>
                  <a:lnTo>
                    <a:pt x="208280" y="438658"/>
                  </a:lnTo>
                  <a:cubicBezTo>
                    <a:pt x="235839" y="301244"/>
                    <a:pt x="284353" y="259461"/>
                    <a:pt x="368300" y="175387"/>
                  </a:cubicBezTo>
                  <a:lnTo>
                    <a:pt x="424180" y="129286"/>
                  </a:lnTo>
                  <a:lnTo>
                    <a:pt x="398526" y="0"/>
                  </a:lnTo>
                  <a:lnTo>
                    <a:pt x="324231" y="31496"/>
                  </a:lnTo>
                  <a:cubicBezTo>
                    <a:pt x="155702" y="145288"/>
                    <a:pt x="33909" y="261620"/>
                    <a:pt x="6096" y="456438"/>
                  </a:cubicBezTo>
                  <a:lnTo>
                    <a:pt x="2159" y="493395"/>
                  </a:lnTo>
                  <a:lnTo>
                    <a:pt x="1397" y="495681"/>
                  </a:lnTo>
                  <a:cubicBezTo>
                    <a:pt x="508" y="500253"/>
                    <a:pt x="0" y="505079"/>
                    <a:pt x="0" y="509905"/>
                  </a:cubicBezTo>
                  <a:lnTo>
                    <a:pt x="0" y="544830"/>
                  </a:lnTo>
                  <a:lnTo>
                    <a:pt x="0" y="778891"/>
                  </a:lnTo>
                  <a:lnTo>
                    <a:pt x="0" y="827151"/>
                  </a:lnTo>
                  <a:cubicBezTo>
                    <a:pt x="0" y="866140"/>
                    <a:pt x="31623" y="897890"/>
                    <a:pt x="70739" y="897890"/>
                  </a:cubicBezTo>
                  <a:close/>
                </a:path>
              </a:pathLst>
            </a:custGeom>
            <a:solidFill>
              <a:srgbClr val="FFFFFF"/>
            </a:solidFill>
          </p:spPr>
        </p:sp>
      </p:grpSp>
      <p:grpSp>
        <p:nvGrpSpPr>
          <p:cNvPr id="30" name="Group 30"/>
          <p:cNvGrpSpPr/>
          <p:nvPr/>
        </p:nvGrpSpPr>
        <p:grpSpPr>
          <a:xfrm>
            <a:off x="1415880" y="683640"/>
            <a:ext cx="318060" cy="673380"/>
            <a:chOff x="0" y="0"/>
            <a:chExt cx="424080" cy="897840"/>
          </a:xfrm>
        </p:grpSpPr>
        <p:sp>
          <p:nvSpPr>
            <p:cNvPr id="31" name="Freeform 31"/>
            <p:cNvSpPr/>
            <p:nvPr/>
          </p:nvSpPr>
          <p:spPr>
            <a:xfrm>
              <a:off x="0" y="0"/>
              <a:ext cx="424180" cy="897890"/>
            </a:xfrm>
            <a:custGeom>
              <a:avLst/>
              <a:gdLst/>
              <a:ahLst/>
              <a:cxnLst/>
              <a:rect l="l" t="t" r="r" b="b"/>
              <a:pathLst>
                <a:path w="424180" h="897890">
                  <a:moveTo>
                    <a:pt x="70739" y="897890"/>
                  </a:moveTo>
                  <a:lnTo>
                    <a:pt x="353441" y="897890"/>
                  </a:lnTo>
                  <a:cubicBezTo>
                    <a:pt x="392430" y="897890"/>
                    <a:pt x="424180" y="866267"/>
                    <a:pt x="424180" y="827151"/>
                  </a:cubicBezTo>
                  <a:lnTo>
                    <a:pt x="424180" y="509905"/>
                  </a:lnTo>
                  <a:cubicBezTo>
                    <a:pt x="424180" y="470916"/>
                    <a:pt x="392557" y="439166"/>
                    <a:pt x="353441" y="439166"/>
                  </a:cubicBezTo>
                  <a:lnTo>
                    <a:pt x="208153" y="439166"/>
                  </a:lnTo>
                  <a:lnTo>
                    <a:pt x="208280" y="438658"/>
                  </a:lnTo>
                  <a:cubicBezTo>
                    <a:pt x="235839" y="301244"/>
                    <a:pt x="284353" y="259461"/>
                    <a:pt x="368300" y="175387"/>
                  </a:cubicBezTo>
                  <a:lnTo>
                    <a:pt x="424180" y="129286"/>
                  </a:lnTo>
                  <a:lnTo>
                    <a:pt x="398526" y="0"/>
                  </a:lnTo>
                  <a:lnTo>
                    <a:pt x="324231" y="31496"/>
                  </a:lnTo>
                  <a:cubicBezTo>
                    <a:pt x="155702" y="145288"/>
                    <a:pt x="33909" y="261620"/>
                    <a:pt x="6096" y="456438"/>
                  </a:cubicBezTo>
                  <a:lnTo>
                    <a:pt x="2159" y="493395"/>
                  </a:lnTo>
                  <a:lnTo>
                    <a:pt x="1397" y="495681"/>
                  </a:lnTo>
                  <a:cubicBezTo>
                    <a:pt x="508" y="500253"/>
                    <a:pt x="0" y="505079"/>
                    <a:pt x="0" y="509905"/>
                  </a:cubicBezTo>
                  <a:lnTo>
                    <a:pt x="0" y="544830"/>
                  </a:lnTo>
                  <a:lnTo>
                    <a:pt x="0" y="778891"/>
                  </a:lnTo>
                  <a:lnTo>
                    <a:pt x="0" y="827151"/>
                  </a:lnTo>
                  <a:cubicBezTo>
                    <a:pt x="0" y="866140"/>
                    <a:pt x="31623" y="897890"/>
                    <a:pt x="70739" y="897890"/>
                  </a:cubicBezTo>
                  <a:close/>
                </a:path>
              </a:pathLst>
            </a:custGeom>
            <a:solidFill>
              <a:srgbClr val="FFFFFF"/>
            </a:solidFill>
          </p:spPr>
        </p:sp>
      </p:grpSp>
      <p:grpSp>
        <p:nvGrpSpPr>
          <p:cNvPr id="32" name="Group 32"/>
          <p:cNvGrpSpPr/>
          <p:nvPr/>
        </p:nvGrpSpPr>
        <p:grpSpPr>
          <a:xfrm>
            <a:off x="4593780" y="4700160"/>
            <a:ext cx="1365120" cy="5594940"/>
            <a:chOff x="0" y="0"/>
            <a:chExt cx="1820160" cy="7459920"/>
          </a:xfrm>
        </p:grpSpPr>
        <p:sp>
          <p:nvSpPr>
            <p:cNvPr id="33" name="Freeform 33"/>
            <p:cNvSpPr/>
            <p:nvPr/>
          </p:nvSpPr>
          <p:spPr>
            <a:xfrm>
              <a:off x="0" y="0"/>
              <a:ext cx="1820164" cy="7459980"/>
            </a:xfrm>
            <a:custGeom>
              <a:avLst/>
              <a:gdLst/>
              <a:ahLst/>
              <a:cxnLst/>
              <a:rect l="l" t="t" r="r" b="b"/>
              <a:pathLst>
                <a:path w="1820164" h="7459980">
                  <a:moveTo>
                    <a:pt x="16383" y="0"/>
                  </a:moveTo>
                  <a:lnTo>
                    <a:pt x="92583" y="0"/>
                  </a:lnTo>
                  <a:lnTo>
                    <a:pt x="76200" y="575183"/>
                  </a:lnTo>
                  <a:cubicBezTo>
                    <a:pt x="76200" y="3066923"/>
                    <a:pt x="707390" y="5411343"/>
                    <a:pt x="1818513" y="7457059"/>
                  </a:cubicBezTo>
                  <a:lnTo>
                    <a:pt x="1820164" y="7459980"/>
                  </a:lnTo>
                  <a:lnTo>
                    <a:pt x="1743964" y="7459980"/>
                  </a:lnTo>
                  <a:lnTo>
                    <a:pt x="1742313" y="7457059"/>
                  </a:lnTo>
                  <a:cubicBezTo>
                    <a:pt x="631190" y="5411343"/>
                    <a:pt x="0" y="3066923"/>
                    <a:pt x="0" y="575183"/>
                  </a:cubicBezTo>
                  <a:close/>
                </a:path>
              </a:pathLst>
            </a:custGeom>
            <a:solidFill>
              <a:srgbClr val="FFFFFF"/>
            </a:solidFill>
          </p:spPr>
        </p:sp>
      </p:grpSp>
      <p:sp>
        <p:nvSpPr>
          <p:cNvPr id="36" name="TextBox 13">
            <a:extLst>
              <a:ext uri="{FF2B5EF4-FFF2-40B4-BE49-F238E27FC236}">
                <a16:creationId xmlns:a16="http://schemas.microsoft.com/office/drawing/2014/main" id="{AF32C98F-1B2C-F557-AED3-9A628B8623B6}"/>
              </a:ext>
            </a:extLst>
          </p:cNvPr>
          <p:cNvSpPr txBox="1"/>
          <p:nvPr/>
        </p:nvSpPr>
        <p:spPr>
          <a:xfrm>
            <a:off x="14128432" y="3282664"/>
            <a:ext cx="1220940" cy="796308"/>
          </a:xfrm>
          <a:prstGeom prst="rect">
            <a:avLst/>
          </a:prstGeom>
        </p:spPr>
        <p:txBody>
          <a:bodyPr lIns="0" tIns="0" rIns="0" bIns="0" rtlCol="0" anchor="t">
            <a:spAutoFit/>
          </a:bodyPr>
          <a:lstStyle/>
          <a:p>
            <a:pPr algn="ctr" rtl="1">
              <a:lnSpc>
                <a:spcPts val="6480"/>
              </a:lnSpc>
            </a:pPr>
            <a:r>
              <a:rPr lang="en-US" sz="5400" spc="78" dirty="0">
                <a:solidFill>
                  <a:srgbClr val="404040"/>
                </a:solidFill>
                <a:latin typeface="Montserrat Bold"/>
                <a:cs typeface="B Nazanin" panose="00000400000000000000" pitchFamily="2" charset="-78"/>
              </a:rPr>
              <a:t>01</a:t>
            </a:r>
          </a:p>
        </p:txBody>
      </p:sp>
      <p:sp>
        <p:nvSpPr>
          <p:cNvPr id="37" name="TextBox 16">
            <a:extLst>
              <a:ext uri="{FF2B5EF4-FFF2-40B4-BE49-F238E27FC236}">
                <a16:creationId xmlns:a16="http://schemas.microsoft.com/office/drawing/2014/main" id="{4EC6F9AC-3F6A-9BCB-F231-45C25D875A52}"/>
              </a:ext>
            </a:extLst>
          </p:cNvPr>
          <p:cNvSpPr txBox="1"/>
          <p:nvPr/>
        </p:nvSpPr>
        <p:spPr>
          <a:xfrm>
            <a:off x="14128432" y="4719064"/>
            <a:ext cx="1220940" cy="796308"/>
          </a:xfrm>
          <a:prstGeom prst="rect">
            <a:avLst/>
          </a:prstGeom>
        </p:spPr>
        <p:txBody>
          <a:bodyPr lIns="0" tIns="0" rIns="0" bIns="0" rtlCol="0" anchor="t">
            <a:spAutoFit/>
          </a:bodyPr>
          <a:lstStyle/>
          <a:p>
            <a:pPr algn="ctr" rtl="1">
              <a:lnSpc>
                <a:spcPts val="6480"/>
              </a:lnSpc>
            </a:pPr>
            <a:r>
              <a:rPr lang="en-US" sz="5400" spc="78">
                <a:solidFill>
                  <a:srgbClr val="404040"/>
                </a:solidFill>
                <a:latin typeface="Montserrat Bold"/>
                <a:cs typeface="B Nazanin" panose="00000400000000000000" pitchFamily="2" charset="-78"/>
              </a:rPr>
              <a:t>02</a:t>
            </a:r>
          </a:p>
        </p:txBody>
      </p:sp>
      <p:sp>
        <p:nvSpPr>
          <p:cNvPr id="38" name="TextBox 19">
            <a:extLst>
              <a:ext uri="{FF2B5EF4-FFF2-40B4-BE49-F238E27FC236}">
                <a16:creationId xmlns:a16="http://schemas.microsoft.com/office/drawing/2014/main" id="{D0FC8BDB-EECB-2EA4-D8D8-D2A9CD29F102}"/>
              </a:ext>
            </a:extLst>
          </p:cNvPr>
          <p:cNvSpPr txBox="1"/>
          <p:nvPr/>
        </p:nvSpPr>
        <p:spPr>
          <a:xfrm>
            <a:off x="14128432" y="6155464"/>
            <a:ext cx="1220940" cy="796308"/>
          </a:xfrm>
          <a:prstGeom prst="rect">
            <a:avLst/>
          </a:prstGeom>
        </p:spPr>
        <p:txBody>
          <a:bodyPr lIns="0" tIns="0" rIns="0" bIns="0" rtlCol="0" anchor="t">
            <a:spAutoFit/>
          </a:bodyPr>
          <a:lstStyle/>
          <a:p>
            <a:pPr algn="ctr" rtl="1">
              <a:lnSpc>
                <a:spcPts val="6480"/>
              </a:lnSpc>
            </a:pPr>
            <a:r>
              <a:rPr lang="en-US" sz="5400" spc="78">
                <a:solidFill>
                  <a:srgbClr val="404040"/>
                </a:solidFill>
                <a:latin typeface="Montserrat Bold"/>
                <a:cs typeface="B Nazanin" panose="00000400000000000000" pitchFamily="2" charset="-78"/>
              </a:rPr>
              <a:t>03</a:t>
            </a:r>
          </a:p>
        </p:txBody>
      </p:sp>
      <p:sp>
        <p:nvSpPr>
          <p:cNvPr id="39" name="TextBox 22">
            <a:extLst>
              <a:ext uri="{FF2B5EF4-FFF2-40B4-BE49-F238E27FC236}">
                <a16:creationId xmlns:a16="http://schemas.microsoft.com/office/drawing/2014/main" id="{A473D923-4F63-9A5D-1C9D-CF6C28528EA7}"/>
              </a:ext>
            </a:extLst>
          </p:cNvPr>
          <p:cNvSpPr txBox="1"/>
          <p:nvPr/>
        </p:nvSpPr>
        <p:spPr>
          <a:xfrm>
            <a:off x="14128432" y="7591864"/>
            <a:ext cx="1220940" cy="796308"/>
          </a:xfrm>
          <a:prstGeom prst="rect">
            <a:avLst/>
          </a:prstGeom>
        </p:spPr>
        <p:txBody>
          <a:bodyPr lIns="0" tIns="0" rIns="0" bIns="0" rtlCol="0" anchor="t">
            <a:spAutoFit/>
          </a:bodyPr>
          <a:lstStyle/>
          <a:p>
            <a:pPr algn="ctr" rtl="1">
              <a:lnSpc>
                <a:spcPts val="6480"/>
              </a:lnSpc>
            </a:pPr>
            <a:r>
              <a:rPr lang="en-US" sz="5400" spc="78">
                <a:solidFill>
                  <a:srgbClr val="404040"/>
                </a:solidFill>
                <a:latin typeface="Montserrat Bold"/>
                <a:cs typeface="B Nazanin" panose="00000400000000000000" pitchFamily="2" charset="-78"/>
              </a:rPr>
              <a:t>04</a:t>
            </a:r>
          </a:p>
        </p:txBody>
      </p:sp>
      <p:grpSp>
        <p:nvGrpSpPr>
          <p:cNvPr id="40" name="Group 34">
            <a:extLst>
              <a:ext uri="{FF2B5EF4-FFF2-40B4-BE49-F238E27FC236}">
                <a16:creationId xmlns:a16="http://schemas.microsoft.com/office/drawing/2014/main" id="{24F24E52-8467-46A3-9DE0-2E4247FDE6CD}"/>
              </a:ext>
            </a:extLst>
          </p:cNvPr>
          <p:cNvGrpSpPr/>
          <p:nvPr/>
        </p:nvGrpSpPr>
        <p:grpSpPr>
          <a:xfrm>
            <a:off x="12045112" y="4415764"/>
            <a:ext cx="328860" cy="328860"/>
            <a:chOff x="0" y="0"/>
            <a:chExt cx="438480" cy="438480"/>
          </a:xfrm>
        </p:grpSpPr>
        <p:sp>
          <p:nvSpPr>
            <p:cNvPr id="41" name="Freeform 35">
              <a:extLst>
                <a:ext uri="{FF2B5EF4-FFF2-40B4-BE49-F238E27FC236}">
                  <a16:creationId xmlns:a16="http://schemas.microsoft.com/office/drawing/2014/main" id="{815D2EF0-7342-3C82-C9A8-5539AFEF65D5}"/>
                </a:ext>
              </a:extLst>
            </p:cNvPr>
            <p:cNvSpPr/>
            <p:nvPr/>
          </p:nvSpPr>
          <p:spPr>
            <a:xfrm>
              <a:off x="0" y="-381"/>
              <a:ext cx="439420" cy="440055"/>
            </a:xfrm>
            <a:custGeom>
              <a:avLst/>
              <a:gdLst/>
              <a:ahLst/>
              <a:cxnLst/>
              <a:rect l="l" t="t" r="r" b="b"/>
              <a:pathLst>
                <a:path w="439420" h="440055">
                  <a:moveTo>
                    <a:pt x="0" y="219583"/>
                  </a:moveTo>
                  <a:cubicBezTo>
                    <a:pt x="0" y="98806"/>
                    <a:pt x="97663" y="762"/>
                    <a:pt x="218440" y="381"/>
                  </a:cubicBezTo>
                  <a:cubicBezTo>
                    <a:pt x="339217" y="0"/>
                    <a:pt x="437642" y="97282"/>
                    <a:pt x="438531" y="218059"/>
                  </a:cubicBezTo>
                  <a:cubicBezTo>
                    <a:pt x="439420" y="338836"/>
                    <a:pt x="342392" y="437515"/>
                    <a:pt x="221615" y="438785"/>
                  </a:cubicBezTo>
                  <a:cubicBezTo>
                    <a:pt x="100838" y="440055"/>
                    <a:pt x="1778" y="343535"/>
                    <a:pt x="0" y="222758"/>
                  </a:cubicBez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236735" y="5307831"/>
            <a:ext cx="8000640" cy="793800"/>
            <a:chOff x="0" y="0"/>
            <a:chExt cx="10667520" cy="1058400"/>
          </a:xfrm>
        </p:grpSpPr>
        <p:sp>
          <p:nvSpPr>
            <p:cNvPr id="3" name="Freeform 3"/>
            <p:cNvSpPr/>
            <p:nvPr/>
          </p:nvSpPr>
          <p:spPr>
            <a:xfrm>
              <a:off x="0" y="0"/>
              <a:ext cx="10667492" cy="1058418"/>
            </a:xfrm>
            <a:custGeom>
              <a:avLst/>
              <a:gdLst/>
              <a:ahLst/>
              <a:cxnLst/>
              <a:rect l="l" t="t" r="r" b="b"/>
              <a:pathLst>
                <a:path w="10667492" h="1058418">
                  <a:moveTo>
                    <a:pt x="0" y="0"/>
                  </a:moveTo>
                  <a:lnTo>
                    <a:pt x="10667492" y="0"/>
                  </a:lnTo>
                  <a:lnTo>
                    <a:pt x="10667492" y="1058418"/>
                  </a:lnTo>
                  <a:lnTo>
                    <a:pt x="0" y="1058418"/>
                  </a:lnTo>
                  <a:close/>
                </a:path>
              </a:pathLst>
            </a:custGeom>
            <a:solidFill>
              <a:srgbClr val="F3A211"/>
            </a:solidFill>
          </p:spPr>
        </p:sp>
      </p:grpSp>
      <p:grpSp>
        <p:nvGrpSpPr>
          <p:cNvPr id="4" name="Group 4"/>
          <p:cNvGrpSpPr/>
          <p:nvPr/>
        </p:nvGrpSpPr>
        <p:grpSpPr>
          <a:xfrm>
            <a:off x="1027080" y="3544020"/>
            <a:ext cx="8046000" cy="1998000"/>
            <a:chOff x="0" y="0"/>
            <a:chExt cx="10728000" cy="2664000"/>
          </a:xfrm>
        </p:grpSpPr>
        <p:sp>
          <p:nvSpPr>
            <p:cNvPr id="5" name="Freeform 5"/>
            <p:cNvSpPr/>
            <p:nvPr/>
          </p:nvSpPr>
          <p:spPr>
            <a:xfrm>
              <a:off x="0" y="0"/>
              <a:ext cx="10727944" cy="2663952"/>
            </a:xfrm>
            <a:custGeom>
              <a:avLst/>
              <a:gdLst/>
              <a:ahLst/>
              <a:cxnLst/>
              <a:rect l="l" t="t" r="r" b="b"/>
              <a:pathLst>
                <a:path w="10727944" h="2663952">
                  <a:moveTo>
                    <a:pt x="0" y="0"/>
                  </a:moveTo>
                  <a:lnTo>
                    <a:pt x="10727944" y="0"/>
                  </a:lnTo>
                  <a:lnTo>
                    <a:pt x="10727944" y="2663952"/>
                  </a:lnTo>
                  <a:lnTo>
                    <a:pt x="0" y="2663952"/>
                  </a:lnTo>
                  <a:close/>
                </a:path>
              </a:pathLst>
            </a:custGeom>
            <a:solidFill>
              <a:srgbClr val="FFC929"/>
            </a:solidFill>
          </p:spPr>
        </p:sp>
      </p:grpSp>
      <p:sp>
        <p:nvSpPr>
          <p:cNvPr id="6" name="TextBox 6"/>
          <p:cNvSpPr txBox="1"/>
          <p:nvPr/>
        </p:nvSpPr>
        <p:spPr>
          <a:xfrm>
            <a:off x="1402111" y="3729317"/>
            <a:ext cx="7182180" cy="1627369"/>
          </a:xfrm>
          <a:prstGeom prst="rect">
            <a:avLst/>
          </a:prstGeom>
        </p:spPr>
        <p:txBody>
          <a:bodyPr lIns="0" tIns="0" rIns="0" bIns="0" rtlCol="0" anchor="t">
            <a:spAutoFit/>
          </a:bodyPr>
          <a:lstStyle/>
          <a:p>
            <a:pPr algn="r" rtl="1">
              <a:lnSpc>
                <a:spcPct val="150000"/>
              </a:lnSpc>
            </a:pPr>
            <a:r>
              <a:rPr lang="fa-IR" sz="1800" spc="25" dirty="0">
                <a:solidFill>
                  <a:srgbClr val="FFFFFF"/>
                </a:solidFill>
                <a:latin typeface="Montserrat"/>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شما به سادگی می توانید مخاطبان خود را تحت تاثیر قرار دهید و با الگوهای ما، یک صدای منحصر به فرد و جذاب به گزارش ها و ارائه های خود اضافه کنید.</a:t>
            </a:r>
            <a:endParaRPr lang="en-US" sz="1800" spc="25" dirty="0">
              <a:solidFill>
                <a:srgbClr val="FFFFFF"/>
              </a:solidFill>
              <a:latin typeface="Montserrat"/>
              <a:cs typeface="B Nazanin" panose="00000400000000000000" pitchFamily="2" charset="-78"/>
            </a:endParaRPr>
          </a:p>
        </p:txBody>
      </p:sp>
      <p:sp>
        <p:nvSpPr>
          <p:cNvPr id="7" name="TextBox 7"/>
          <p:cNvSpPr txBox="1"/>
          <p:nvPr/>
        </p:nvSpPr>
        <p:spPr>
          <a:xfrm>
            <a:off x="1470600" y="2710620"/>
            <a:ext cx="7182180" cy="641201"/>
          </a:xfrm>
          <a:prstGeom prst="rect">
            <a:avLst/>
          </a:prstGeom>
        </p:spPr>
        <p:txBody>
          <a:bodyPr lIns="0" tIns="0" rIns="0" bIns="0" rtlCol="0" anchor="t">
            <a:spAutoFit/>
          </a:bodyPr>
          <a:lstStyle/>
          <a:p>
            <a:pPr algn="r" rtl="1">
              <a:lnSpc>
                <a:spcPts val="5040"/>
              </a:lnSpc>
            </a:pPr>
            <a:r>
              <a:rPr lang="fa-IR" sz="4200" spc="60" dirty="0">
                <a:solidFill>
                  <a:srgbClr val="F3A211"/>
                </a:solidFill>
                <a:latin typeface="Montserrat Bold"/>
                <a:cs typeface="B Nazanin" panose="00000400000000000000" pitchFamily="2" charset="-78"/>
              </a:rPr>
              <a:t>محتوا در اینجا</a:t>
            </a:r>
            <a:endParaRPr lang="en-US" sz="4200" spc="60" dirty="0">
              <a:solidFill>
                <a:srgbClr val="F3A211"/>
              </a:solidFill>
              <a:latin typeface="Montserrat Bold"/>
              <a:cs typeface="B Nazanin" panose="00000400000000000000" pitchFamily="2" charset="-78"/>
            </a:endParaRPr>
          </a:p>
        </p:txBody>
      </p:sp>
      <p:sp>
        <p:nvSpPr>
          <p:cNvPr id="8" name="TextBox 8"/>
          <p:cNvSpPr txBox="1"/>
          <p:nvPr/>
        </p:nvSpPr>
        <p:spPr>
          <a:xfrm>
            <a:off x="9566190" y="5352734"/>
            <a:ext cx="7081200" cy="641201"/>
          </a:xfrm>
          <a:prstGeom prst="rect">
            <a:avLst/>
          </a:prstGeom>
        </p:spPr>
        <p:txBody>
          <a:bodyPr lIns="0" tIns="0" rIns="0" bIns="0" rtlCol="0" anchor="t">
            <a:spAutoFit/>
          </a:bodyPr>
          <a:lstStyle/>
          <a:p>
            <a:pPr algn="r" rtl="1">
              <a:lnSpc>
                <a:spcPts val="5040"/>
              </a:lnSpc>
            </a:pPr>
            <a:r>
              <a:rPr lang="fa-IR" sz="4200" spc="60" dirty="0">
                <a:solidFill>
                  <a:srgbClr val="FFFFFF"/>
                </a:solidFill>
                <a:latin typeface="Montserrat Bold"/>
                <a:cs typeface="B Nazanin" panose="00000400000000000000" pitchFamily="2" charset="-78"/>
              </a:rPr>
              <a:t>محتوا در اینجا</a:t>
            </a:r>
            <a:endParaRPr lang="en-US" sz="4200" spc="60" dirty="0">
              <a:solidFill>
                <a:srgbClr val="FFFFFF"/>
              </a:solidFill>
              <a:latin typeface="Montserrat Bold"/>
              <a:cs typeface="B Nazanin" panose="00000400000000000000" pitchFamily="2" charset="-78"/>
            </a:endParaRPr>
          </a:p>
        </p:txBody>
      </p:sp>
      <p:sp>
        <p:nvSpPr>
          <p:cNvPr id="9" name="TextBox 9"/>
          <p:cNvSpPr txBox="1"/>
          <p:nvPr/>
        </p:nvSpPr>
        <p:spPr>
          <a:xfrm>
            <a:off x="9696444" y="6417569"/>
            <a:ext cx="7081200" cy="1627369"/>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 شما به سادگی می توانید مخاطبان خود را تحت تاثیر قرار دهید و با الگوهای ما، یک صدای منحصر به فرد و جذاب به گزارش ها و ارائه های خود اضافه کنید.</a:t>
            </a:r>
            <a:endParaRPr lang="en-US" sz="1800" spc="25" dirty="0">
              <a:solidFill>
                <a:srgbClr val="404040"/>
              </a:solidFill>
              <a:latin typeface="Montserrat"/>
              <a:cs typeface="B Nazanin" panose="00000400000000000000" pitchFamily="2" charset="-78"/>
            </a:endParaRPr>
          </a:p>
        </p:txBody>
      </p:sp>
      <p:sp>
        <p:nvSpPr>
          <p:cNvPr id="10" name="Freeform 10"/>
          <p:cNvSpPr/>
          <p:nvPr/>
        </p:nvSpPr>
        <p:spPr>
          <a:xfrm>
            <a:off x="2202481" y="553192"/>
            <a:ext cx="2790720" cy="1086480"/>
          </a:xfrm>
          <a:custGeom>
            <a:avLst/>
            <a:gdLst/>
            <a:ahLst/>
            <a:cxnLst/>
            <a:rect l="l" t="t" r="r" b="b"/>
            <a:pathLst>
              <a:path w="2790720" h="1086480">
                <a:moveTo>
                  <a:pt x="0" y="0"/>
                </a:moveTo>
                <a:lnTo>
                  <a:pt x="2790720" y="0"/>
                </a:lnTo>
                <a:lnTo>
                  <a:pt x="2790720" y="1086480"/>
                </a:lnTo>
                <a:lnTo>
                  <a:pt x="0" y="1086480"/>
                </a:lnTo>
                <a:lnTo>
                  <a:pt x="0" y="0"/>
                </a:lnTo>
                <a:close/>
              </a:path>
            </a:pathLst>
          </a:custGeom>
          <a:blipFill>
            <a:blip r:embed="rId3"/>
            <a:stretch>
              <a:fillRect r="-802" b="-818"/>
            </a:stretch>
          </a:blipFill>
        </p:spPr>
        <p:txBody>
          <a:bodyPr/>
          <a:lstStyle/>
          <a:p>
            <a:endParaRPr lang="en-US" dirty="0">
              <a:cs typeface="B Nazanin" panose="00000400000000000000" pitchFamily="2" charset="-78"/>
            </a:endParaRPr>
          </a:p>
        </p:txBody>
      </p:sp>
      <p:sp>
        <p:nvSpPr>
          <p:cNvPr id="11" name="Freeform 11"/>
          <p:cNvSpPr/>
          <p:nvPr/>
        </p:nvSpPr>
        <p:spPr>
          <a:xfrm>
            <a:off x="13294800" y="430380"/>
            <a:ext cx="643140" cy="517860"/>
          </a:xfrm>
          <a:custGeom>
            <a:avLst/>
            <a:gdLst/>
            <a:ahLst/>
            <a:cxnLst/>
            <a:rect l="l" t="t" r="r" b="b"/>
            <a:pathLst>
              <a:path w="643140" h="517860">
                <a:moveTo>
                  <a:pt x="0" y="0"/>
                </a:moveTo>
                <a:lnTo>
                  <a:pt x="643140" y="0"/>
                </a:lnTo>
                <a:lnTo>
                  <a:pt x="643140" y="517860"/>
                </a:lnTo>
                <a:lnTo>
                  <a:pt x="0" y="517860"/>
                </a:lnTo>
                <a:lnTo>
                  <a:pt x="0" y="0"/>
                </a:lnTo>
                <a:close/>
              </a:path>
            </a:pathLst>
          </a:custGeom>
          <a:blipFill>
            <a:blip r:embed="rId4"/>
            <a:stretch>
              <a:fillRect r="-2190" b="-2182"/>
            </a:stretch>
          </a:blipFill>
        </p:spPr>
      </p:sp>
      <p:sp>
        <p:nvSpPr>
          <p:cNvPr id="12" name="Freeform 12"/>
          <p:cNvSpPr/>
          <p:nvPr/>
        </p:nvSpPr>
        <p:spPr>
          <a:xfrm>
            <a:off x="13293720" y="997920"/>
            <a:ext cx="645300" cy="517860"/>
          </a:xfrm>
          <a:custGeom>
            <a:avLst/>
            <a:gdLst/>
            <a:ahLst/>
            <a:cxnLst/>
            <a:rect l="l" t="t" r="r" b="b"/>
            <a:pathLst>
              <a:path w="645300" h="517860">
                <a:moveTo>
                  <a:pt x="0" y="0"/>
                </a:moveTo>
                <a:lnTo>
                  <a:pt x="645300" y="0"/>
                </a:lnTo>
                <a:lnTo>
                  <a:pt x="645300" y="517860"/>
                </a:lnTo>
                <a:lnTo>
                  <a:pt x="0" y="517860"/>
                </a:lnTo>
                <a:lnTo>
                  <a:pt x="0" y="0"/>
                </a:lnTo>
                <a:close/>
              </a:path>
            </a:pathLst>
          </a:custGeom>
          <a:blipFill>
            <a:blip r:embed="rId5"/>
            <a:stretch>
              <a:fillRect r="-3040" b="-3000"/>
            </a:stretch>
          </a:blipFill>
        </p:spPr>
      </p:sp>
      <p:sp>
        <p:nvSpPr>
          <p:cNvPr id="13" name="Freeform 13"/>
          <p:cNvSpPr/>
          <p:nvPr/>
        </p:nvSpPr>
        <p:spPr>
          <a:xfrm>
            <a:off x="11547914" y="5541984"/>
            <a:ext cx="5689440" cy="5689440"/>
          </a:xfrm>
          <a:custGeom>
            <a:avLst/>
            <a:gdLst/>
            <a:ahLst/>
            <a:cxnLst/>
            <a:rect l="l" t="t" r="r" b="b"/>
            <a:pathLst>
              <a:path w="5689440" h="5689440">
                <a:moveTo>
                  <a:pt x="0" y="0"/>
                </a:moveTo>
                <a:lnTo>
                  <a:pt x="5689440" y="0"/>
                </a:lnTo>
                <a:lnTo>
                  <a:pt x="5689440" y="5689440"/>
                </a:lnTo>
                <a:lnTo>
                  <a:pt x="0" y="5689440"/>
                </a:lnTo>
                <a:lnTo>
                  <a:pt x="0" y="0"/>
                </a:lnTo>
                <a:close/>
              </a:path>
            </a:pathLst>
          </a:custGeom>
          <a:blipFill>
            <a:blip r:embed="rId6"/>
            <a:stretch>
              <a:fillRect r="-114" b="-114"/>
            </a:stretch>
          </a:blipFill>
        </p:spPr>
        <p:txBody>
          <a:bodyPr/>
          <a:lstStyle/>
          <a:p>
            <a:endParaRPr lang="en-US" dirty="0"/>
          </a:p>
        </p:txBody>
      </p:sp>
      <p:sp>
        <p:nvSpPr>
          <p:cNvPr id="14" name="TextBox 14"/>
          <p:cNvSpPr txBox="1"/>
          <p:nvPr/>
        </p:nvSpPr>
        <p:spPr>
          <a:xfrm>
            <a:off x="863640" y="644295"/>
            <a:ext cx="16618680" cy="1148391"/>
          </a:xfrm>
          <a:prstGeom prst="rect">
            <a:avLst/>
          </a:prstGeom>
        </p:spPr>
        <p:txBody>
          <a:bodyPr lIns="0" tIns="0" rIns="0" bIns="0" rtlCol="0" anchor="t">
            <a:spAutoFit/>
          </a:bodyPr>
          <a:lstStyle/>
          <a:p>
            <a:pPr algn="ctr" rtl="1">
              <a:lnSpc>
                <a:spcPts val="8748"/>
              </a:lnSpc>
            </a:pPr>
            <a:r>
              <a:rPr lang="fa-IR" sz="8100" spc="898" dirty="0">
                <a:solidFill>
                  <a:srgbClr val="000000"/>
                </a:solidFill>
                <a:latin typeface="Arimo"/>
                <a:cs typeface="B Nazanin" panose="00000400000000000000" pitchFamily="2" charset="-78"/>
              </a:rPr>
              <a:t>سبک اینفوگرافیک</a:t>
            </a:r>
            <a:endParaRPr lang="en-US" sz="8100" spc="898" dirty="0">
              <a:solidFill>
                <a:srgbClr val="000000"/>
              </a:solidFill>
              <a:latin typeface="Arimo"/>
              <a:cs typeface="B Nazanin" panose="00000400000000000000" pitchFamily="2" charset="-78"/>
            </a:endParaRPr>
          </a:p>
        </p:txBody>
      </p:sp>
      <p:sp>
        <p:nvSpPr>
          <p:cNvPr id="15" name="Freeform 15"/>
          <p:cNvSpPr/>
          <p:nvPr/>
        </p:nvSpPr>
        <p:spPr>
          <a:xfrm>
            <a:off x="15974280" y="16362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7"/>
            <a:stretch>
              <a:fillRect r="-470" b="-937"/>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877500"/>
            <a:ext cx="18288180" cy="9409500"/>
          </a:xfrm>
          <a:custGeom>
            <a:avLst/>
            <a:gdLst/>
            <a:ahLst/>
            <a:cxnLst/>
            <a:rect l="l" t="t" r="r" b="b"/>
            <a:pathLst>
              <a:path w="18288180" h="9409500">
                <a:moveTo>
                  <a:pt x="0" y="0"/>
                </a:moveTo>
                <a:lnTo>
                  <a:pt x="18288180" y="0"/>
                </a:lnTo>
                <a:lnTo>
                  <a:pt x="18288180" y="9409500"/>
                </a:lnTo>
                <a:lnTo>
                  <a:pt x="0" y="9409500"/>
                </a:lnTo>
                <a:lnTo>
                  <a:pt x="0" y="0"/>
                </a:lnTo>
                <a:close/>
              </a:path>
            </a:pathLst>
          </a:custGeom>
          <a:blipFill>
            <a:blip r:embed="rId3"/>
            <a:stretch>
              <a:fillRect r="-51" b="-45991"/>
            </a:stretch>
          </a:blipFill>
        </p:spPr>
      </p:sp>
      <p:grpSp>
        <p:nvGrpSpPr>
          <p:cNvPr id="3" name="Group 3"/>
          <p:cNvGrpSpPr/>
          <p:nvPr/>
        </p:nvGrpSpPr>
        <p:grpSpPr>
          <a:xfrm>
            <a:off x="2976480" y="569700"/>
            <a:ext cx="1155060" cy="2255040"/>
            <a:chOff x="0" y="0"/>
            <a:chExt cx="1540080" cy="3006720"/>
          </a:xfrm>
        </p:grpSpPr>
        <p:sp>
          <p:nvSpPr>
            <p:cNvPr id="4" name="Freeform 4"/>
            <p:cNvSpPr/>
            <p:nvPr/>
          </p:nvSpPr>
          <p:spPr>
            <a:xfrm>
              <a:off x="0" y="0"/>
              <a:ext cx="1540129" cy="3006725"/>
            </a:xfrm>
            <a:custGeom>
              <a:avLst/>
              <a:gdLst/>
              <a:ahLst/>
              <a:cxnLst/>
              <a:rect l="l" t="t" r="r" b="b"/>
              <a:pathLst>
                <a:path w="1540129" h="3006725">
                  <a:moveTo>
                    <a:pt x="1351915" y="2267077"/>
                  </a:moveTo>
                  <a:lnTo>
                    <a:pt x="1540129" y="2267077"/>
                  </a:lnTo>
                  <a:lnTo>
                    <a:pt x="1540129" y="3006725"/>
                  </a:lnTo>
                  <a:lnTo>
                    <a:pt x="0" y="3006725"/>
                  </a:lnTo>
                  <a:lnTo>
                    <a:pt x="0" y="2840228"/>
                  </a:lnTo>
                  <a:lnTo>
                    <a:pt x="1351915" y="2840228"/>
                  </a:lnTo>
                  <a:close/>
                  <a:moveTo>
                    <a:pt x="0" y="0"/>
                  </a:moveTo>
                  <a:lnTo>
                    <a:pt x="1540129" y="0"/>
                  </a:lnTo>
                  <a:lnTo>
                    <a:pt x="1540129" y="438150"/>
                  </a:lnTo>
                  <a:lnTo>
                    <a:pt x="1351915" y="438150"/>
                  </a:lnTo>
                  <a:lnTo>
                    <a:pt x="1351915" y="210439"/>
                  </a:lnTo>
                  <a:lnTo>
                    <a:pt x="0" y="210439"/>
                  </a:lnTo>
                  <a:close/>
                </a:path>
              </a:pathLst>
            </a:custGeom>
            <a:solidFill>
              <a:srgbClr val="D58237"/>
            </a:solidFill>
          </p:spPr>
        </p:sp>
      </p:grpSp>
      <p:grpSp>
        <p:nvGrpSpPr>
          <p:cNvPr id="5" name="Group 5"/>
          <p:cNvGrpSpPr/>
          <p:nvPr/>
        </p:nvGrpSpPr>
        <p:grpSpPr>
          <a:xfrm>
            <a:off x="1256580" y="250020"/>
            <a:ext cx="318060" cy="673380"/>
            <a:chOff x="0" y="0"/>
            <a:chExt cx="424080" cy="897840"/>
          </a:xfrm>
        </p:grpSpPr>
        <p:sp>
          <p:nvSpPr>
            <p:cNvPr id="6" name="Freeform 6"/>
            <p:cNvSpPr/>
            <p:nvPr/>
          </p:nvSpPr>
          <p:spPr>
            <a:xfrm>
              <a:off x="0" y="0"/>
              <a:ext cx="424180" cy="897890"/>
            </a:xfrm>
            <a:custGeom>
              <a:avLst/>
              <a:gdLst/>
              <a:ahLst/>
              <a:cxnLst/>
              <a:rect l="l" t="t" r="r" b="b"/>
              <a:pathLst>
                <a:path w="424180" h="897890">
                  <a:moveTo>
                    <a:pt x="70739" y="897890"/>
                  </a:moveTo>
                  <a:lnTo>
                    <a:pt x="353441" y="897890"/>
                  </a:lnTo>
                  <a:cubicBezTo>
                    <a:pt x="392430" y="897890"/>
                    <a:pt x="424180" y="866267"/>
                    <a:pt x="424180" y="827151"/>
                  </a:cubicBezTo>
                  <a:lnTo>
                    <a:pt x="424180" y="509905"/>
                  </a:lnTo>
                  <a:cubicBezTo>
                    <a:pt x="424180" y="470916"/>
                    <a:pt x="392557" y="439166"/>
                    <a:pt x="353441" y="439166"/>
                  </a:cubicBezTo>
                  <a:lnTo>
                    <a:pt x="208153" y="439166"/>
                  </a:lnTo>
                  <a:lnTo>
                    <a:pt x="208280" y="438658"/>
                  </a:lnTo>
                  <a:cubicBezTo>
                    <a:pt x="235839" y="301244"/>
                    <a:pt x="284353" y="259461"/>
                    <a:pt x="368300" y="175387"/>
                  </a:cubicBezTo>
                  <a:lnTo>
                    <a:pt x="424180" y="129286"/>
                  </a:lnTo>
                  <a:lnTo>
                    <a:pt x="398526" y="0"/>
                  </a:lnTo>
                  <a:lnTo>
                    <a:pt x="324231" y="31496"/>
                  </a:lnTo>
                  <a:cubicBezTo>
                    <a:pt x="155702" y="145288"/>
                    <a:pt x="33909" y="261620"/>
                    <a:pt x="6096" y="456438"/>
                  </a:cubicBezTo>
                  <a:lnTo>
                    <a:pt x="2159" y="493395"/>
                  </a:lnTo>
                  <a:lnTo>
                    <a:pt x="1397" y="495681"/>
                  </a:lnTo>
                  <a:cubicBezTo>
                    <a:pt x="508" y="500253"/>
                    <a:pt x="0" y="505079"/>
                    <a:pt x="0" y="509905"/>
                  </a:cubicBezTo>
                  <a:lnTo>
                    <a:pt x="0" y="544830"/>
                  </a:lnTo>
                  <a:lnTo>
                    <a:pt x="0" y="778891"/>
                  </a:lnTo>
                  <a:lnTo>
                    <a:pt x="0" y="827151"/>
                  </a:lnTo>
                  <a:cubicBezTo>
                    <a:pt x="0" y="866140"/>
                    <a:pt x="31623" y="897890"/>
                    <a:pt x="70739" y="897890"/>
                  </a:cubicBezTo>
                  <a:close/>
                </a:path>
              </a:pathLst>
            </a:custGeom>
            <a:solidFill>
              <a:srgbClr val="FFC929"/>
            </a:solidFill>
          </p:spPr>
        </p:sp>
      </p:grpSp>
      <p:grpSp>
        <p:nvGrpSpPr>
          <p:cNvPr id="7" name="Group 7"/>
          <p:cNvGrpSpPr/>
          <p:nvPr/>
        </p:nvGrpSpPr>
        <p:grpSpPr>
          <a:xfrm>
            <a:off x="1654560" y="250020"/>
            <a:ext cx="318060" cy="673380"/>
            <a:chOff x="0" y="0"/>
            <a:chExt cx="424080" cy="897840"/>
          </a:xfrm>
        </p:grpSpPr>
        <p:sp>
          <p:nvSpPr>
            <p:cNvPr id="8" name="Freeform 8"/>
            <p:cNvSpPr/>
            <p:nvPr/>
          </p:nvSpPr>
          <p:spPr>
            <a:xfrm>
              <a:off x="0" y="0"/>
              <a:ext cx="424180" cy="897890"/>
            </a:xfrm>
            <a:custGeom>
              <a:avLst/>
              <a:gdLst/>
              <a:ahLst/>
              <a:cxnLst/>
              <a:rect l="l" t="t" r="r" b="b"/>
              <a:pathLst>
                <a:path w="424180" h="897890">
                  <a:moveTo>
                    <a:pt x="70739" y="897890"/>
                  </a:moveTo>
                  <a:lnTo>
                    <a:pt x="353441" y="897890"/>
                  </a:lnTo>
                  <a:cubicBezTo>
                    <a:pt x="392430" y="897890"/>
                    <a:pt x="424180" y="866267"/>
                    <a:pt x="424180" y="827151"/>
                  </a:cubicBezTo>
                  <a:lnTo>
                    <a:pt x="424180" y="509905"/>
                  </a:lnTo>
                  <a:cubicBezTo>
                    <a:pt x="424180" y="470916"/>
                    <a:pt x="392557" y="439166"/>
                    <a:pt x="353441" y="439166"/>
                  </a:cubicBezTo>
                  <a:lnTo>
                    <a:pt x="208153" y="439166"/>
                  </a:lnTo>
                  <a:lnTo>
                    <a:pt x="208280" y="438658"/>
                  </a:lnTo>
                  <a:cubicBezTo>
                    <a:pt x="235839" y="301244"/>
                    <a:pt x="284353" y="259461"/>
                    <a:pt x="368300" y="175387"/>
                  </a:cubicBezTo>
                  <a:lnTo>
                    <a:pt x="424180" y="129286"/>
                  </a:lnTo>
                  <a:lnTo>
                    <a:pt x="398526" y="0"/>
                  </a:lnTo>
                  <a:lnTo>
                    <a:pt x="324231" y="31496"/>
                  </a:lnTo>
                  <a:cubicBezTo>
                    <a:pt x="155702" y="145288"/>
                    <a:pt x="33909" y="261620"/>
                    <a:pt x="6096" y="456438"/>
                  </a:cubicBezTo>
                  <a:lnTo>
                    <a:pt x="2159" y="493395"/>
                  </a:lnTo>
                  <a:lnTo>
                    <a:pt x="1397" y="495681"/>
                  </a:lnTo>
                  <a:cubicBezTo>
                    <a:pt x="508" y="500253"/>
                    <a:pt x="0" y="505079"/>
                    <a:pt x="0" y="509905"/>
                  </a:cubicBezTo>
                  <a:lnTo>
                    <a:pt x="0" y="544830"/>
                  </a:lnTo>
                  <a:lnTo>
                    <a:pt x="0" y="778891"/>
                  </a:lnTo>
                  <a:lnTo>
                    <a:pt x="0" y="827151"/>
                  </a:lnTo>
                  <a:cubicBezTo>
                    <a:pt x="0" y="866140"/>
                    <a:pt x="31623" y="897890"/>
                    <a:pt x="70739" y="897890"/>
                  </a:cubicBezTo>
                  <a:close/>
                </a:path>
              </a:pathLst>
            </a:custGeom>
            <a:solidFill>
              <a:srgbClr val="FFC929"/>
            </a:solidFill>
          </p:spPr>
        </p:sp>
      </p:grpSp>
      <p:grpSp>
        <p:nvGrpSpPr>
          <p:cNvPr id="9" name="Group 9"/>
          <p:cNvGrpSpPr/>
          <p:nvPr/>
        </p:nvGrpSpPr>
        <p:grpSpPr>
          <a:xfrm>
            <a:off x="2109780" y="573480"/>
            <a:ext cx="1029240" cy="2255040"/>
            <a:chOff x="0" y="0"/>
            <a:chExt cx="1372320" cy="3006720"/>
          </a:xfrm>
        </p:grpSpPr>
        <p:sp>
          <p:nvSpPr>
            <p:cNvPr id="10" name="Freeform 10"/>
            <p:cNvSpPr/>
            <p:nvPr/>
          </p:nvSpPr>
          <p:spPr>
            <a:xfrm>
              <a:off x="0" y="0"/>
              <a:ext cx="1372235" cy="3006725"/>
            </a:xfrm>
            <a:custGeom>
              <a:avLst/>
              <a:gdLst/>
              <a:ahLst/>
              <a:cxnLst/>
              <a:rect l="l" t="t" r="r" b="b"/>
              <a:pathLst>
                <a:path w="1372235" h="3006725">
                  <a:moveTo>
                    <a:pt x="0" y="0"/>
                  </a:moveTo>
                  <a:lnTo>
                    <a:pt x="179578" y="0"/>
                  </a:lnTo>
                  <a:lnTo>
                    <a:pt x="1069848" y="0"/>
                  </a:lnTo>
                  <a:lnTo>
                    <a:pt x="1372235" y="0"/>
                  </a:lnTo>
                  <a:lnTo>
                    <a:pt x="1372235" y="210439"/>
                  </a:lnTo>
                  <a:lnTo>
                    <a:pt x="1069848" y="210439"/>
                  </a:lnTo>
                  <a:lnTo>
                    <a:pt x="190881" y="210439"/>
                  </a:lnTo>
                  <a:lnTo>
                    <a:pt x="190881" y="2840228"/>
                  </a:lnTo>
                  <a:lnTo>
                    <a:pt x="1069848" y="2840228"/>
                  </a:lnTo>
                  <a:lnTo>
                    <a:pt x="1372235" y="2840228"/>
                  </a:lnTo>
                  <a:lnTo>
                    <a:pt x="1372235" y="3006725"/>
                  </a:lnTo>
                  <a:lnTo>
                    <a:pt x="1069848" y="3006725"/>
                  </a:lnTo>
                  <a:lnTo>
                    <a:pt x="179578" y="3006725"/>
                  </a:lnTo>
                  <a:lnTo>
                    <a:pt x="0" y="3006725"/>
                  </a:lnTo>
                  <a:close/>
                </a:path>
              </a:pathLst>
            </a:custGeom>
            <a:solidFill>
              <a:srgbClr val="F6B94C"/>
            </a:solidFill>
          </p:spPr>
        </p:sp>
      </p:grpSp>
      <p:sp>
        <p:nvSpPr>
          <p:cNvPr id="11" name="Freeform 11"/>
          <p:cNvSpPr/>
          <p:nvPr/>
        </p:nvSpPr>
        <p:spPr>
          <a:xfrm>
            <a:off x="7185780" y="2670300"/>
            <a:ext cx="3974400" cy="6969780"/>
          </a:xfrm>
          <a:custGeom>
            <a:avLst/>
            <a:gdLst/>
            <a:ahLst/>
            <a:cxnLst/>
            <a:rect l="l" t="t" r="r" b="b"/>
            <a:pathLst>
              <a:path w="3974400" h="6969780">
                <a:moveTo>
                  <a:pt x="0" y="0"/>
                </a:moveTo>
                <a:lnTo>
                  <a:pt x="3974400" y="0"/>
                </a:lnTo>
                <a:lnTo>
                  <a:pt x="3974400" y="6969780"/>
                </a:lnTo>
                <a:lnTo>
                  <a:pt x="0" y="6969780"/>
                </a:lnTo>
                <a:lnTo>
                  <a:pt x="0" y="0"/>
                </a:lnTo>
                <a:close/>
              </a:path>
            </a:pathLst>
          </a:custGeom>
          <a:blipFill>
            <a:blip r:embed="rId4"/>
            <a:stretch>
              <a:fillRect r="-279" b="-172"/>
            </a:stretch>
          </a:blipFill>
        </p:spPr>
      </p:sp>
      <p:sp>
        <p:nvSpPr>
          <p:cNvPr id="12" name="TextBox 12"/>
          <p:cNvSpPr txBox="1"/>
          <p:nvPr/>
        </p:nvSpPr>
        <p:spPr>
          <a:xfrm>
            <a:off x="12737160" y="2665260"/>
            <a:ext cx="4521600" cy="1128514"/>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13" name="TextBox 13"/>
          <p:cNvSpPr txBox="1"/>
          <p:nvPr/>
        </p:nvSpPr>
        <p:spPr>
          <a:xfrm>
            <a:off x="999540" y="4081140"/>
            <a:ext cx="969840" cy="796308"/>
          </a:xfrm>
          <a:prstGeom prst="rect">
            <a:avLst/>
          </a:prstGeom>
        </p:spPr>
        <p:txBody>
          <a:bodyPr lIns="0" tIns="0" rIns="0" bIns="0" rtlCol="0" anchor="t">
            <a:spAutoFit/>
          </a:bodyPr>
          <a:lstStyle/>
          <a:p>
            <a:pPr algn="ctr" rtl="1">
              <a:lnSpc>
                <a:spcPts val="6480"/>
              </a:lnSpc>
            </a:pPr>
            <a:r>
              <a:rPr lang="en-US" sz="5400" spc="78">
                <a:solidFill>
                  <a:srgbClr val="FFC929"/>
                </a:solidFill>
                <a:latin typeface="Montserrat Bold"/>
                <a:cs typeface="B Nazanin" panose="00000400000000000000" pitchFamily="2" charset="-78"/>
              </a:rPr>
              <a:t>01</a:t>
            </a:r>
          </a:p>
        </p:txBody>
      </p:sp>
      <p:sp>
        <p:nvSpPr>
          <p:cNvPr id="14" name="TextBox 14"/>
          <p:cNvSpPr txBox="1"/>
          <p:nvPr/>
        </p:nvSpPr>
        <p:spPr>
          <a:xfrm>
            <a:off x="999540" y="5779440"/>
            <a:ext cx="969840" cy="796308"/>
          </a:xfrm>
          <a:prstGeom prst="rect">
            <a:avLst/>
          </a:prstGeom>
        </p:spPr>
        <p:txBody>
          <a:bodyPr lIns="0" tIns="0" rIns="0" bIns="0" rtlCol="0" anchor="t">
            <a:spAutoFit/>
          </a:bodyPr>
          <a:lstStyle/>
          <a:p>
            <a:pPr algn="ctr" rtl="1">
              <a:lnSpc>
                <a:spcPts val="6480"/>
              </a:lnSpc>
            </a:pPr>
            <a:r>
              <a:rPr lang="en-US" sz="5400" spc="78">
                <a:solidFill>
                  <a:srgbClr val="D58237"/>
                </a:solidFill>
                <a:latin typeface="Montserrat Bold"/>
                <a:cs typeface="B Nazanin" panose="00000400000000000000" pitchFamily="2" charset="-78"/>
              </a:rPr>
              <a:t>02</a:t>
            </a:r>
          </a:p>
        </p:txBody>
      </p:sp>
      <p:sp>
        <p:nvSpPr>
          <p:cNvPr id="15" name="TextBox 15"/>
          <p:cNvSpPr txBox="1"/>
          <p:nvPr/>
        </p:nvSpPr>
        <p:spPr>
          <a:xfrm>
            <a:off x="2168820" y="3942900"/>
            <a:ext cx="333576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16" name="TextBox 16"/>
          <p:cNvSpPr txBox="1"/>
          <p:nvPr/>
        </p:nvSpPr>
        <p:spPr>
          <a:xfrm>
            <a:off x="2168820" y="5641200"/>
            <a:ext cx="333576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17" name="TextBox 17"/>
          <p:cNvSpPr txBox="1"/>
          <p:nvPr/>
        </p:nvSpPr>
        <p:spPr>
          <a:xfrm>
            <a:off x="12753720" y="4704300"/>
            <a:ext cx="969840" cy="796308"/>
          </a:xfrm>
          <a:prstGeom prst="rect">
            <a:avLst/>
          </a:prstGeom>
        </p:spPr>
        <p:txBody>
          <a:bodyPr lIns="0" tIns="0" rIns="0" bIns="0" rtlCol="0" anchor="t">
            <a:spAutoFit/>
          </a:bodyPr>
          <a:lstStyle/>
          <a:p>
            <a:pPr algn="ctr" rtl="1">
              <a:lnSpc>
                <a:spcPts val="6480"/>
              </a:lnSpc>
            </a:pPr>
            <a:r>
              <a:rPr lang="en-US" sz="5400" spc="78">
                <a:solidFill>
                  <a:srgbClr val="FFC929"/>
                </a:solidFill>
                <a:latin typeface="Montserrat Bold"/>
                <a:cs typeface="B Nazanin" panose="00000400000000000000" pitchFamily="2" charset="-78"/>
              </a:rPr>
              <a:t>01</a:t>
            </a:r>
          </a:p>
        </p:txBody>
      </p:sp>
      <p:sp>
        <p:nvSpPr>
          <p:cNvPr id="18" name="TextBox 18"/>
          <p:cNvSpPr txBox="1"/>
          <p:nvPr/>
        </p:nvSpPr>
        <p:spPr>
          <a:xfrm>
            <a:off x="12753720" y="6402600"/>
            <a:ext cx="969840" cy="796308"/>
          </a:xfrm>
          <a:prstGeom prst="rect">
            <a:avLst/>
          </a:prstGeom>
        </p:spPr>
        <p:txBody>
          <a:bodyPr lIns="0" tIns="0" rIns="0" bIns="0" rtlCol="0" anchor="t">
            <a:spAutoFit/>
          </a:bodyPr>
          <a:lstStyle/>
          <a:p>
            <a:pPr algn="ctr" rtl="1">
              <a:lnSpc>
                <a:spcPts val="6480"/>
              </a:lnSpc>
            </a:pPr>
            <a:r>
              <a:rPr lang="en-US" sz="5400" spc="78">
                <a:solidFill>
                  <a:srgbClr val="D58237"/>
                </a:solidFill>
                <a:latin typeface="Montserrat Bold"/>
                <a:cs typeface="B Nazanin" panose="00000400000000000000" pitchFamily="2" charset="-78"/>
              </a:rPr>
              <a:t>02</a:t>
            </a:r>
          </a:p>
        </p:txBody>
      </p:sp>
      <p:sp>
        <p:nvSpPr>
          <p:cNvPr id="19" name="TextBox 19"/>
          <p:cNvSpPr txBox="1"/>
          <p:nvPr/>
        </p:nvSpPr>
        <p:spPr>
          <a:xfrm>
            <a:off x="13923000" y="4566060"/>
            <a:ext cx="333576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20" name="TextBox 20"/>
          <p:cNvSpPr txBox="1"/>
          <p:nvPr/>
        </p:nvSpPr>
        <p:spPr>
          <a:xfrm>
            <a:off x="13923000" y="6264360"/>
            <a:ext cx="333576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 آسان برای تغییر رنگ، عکس و متن.</a:t>
            </a:r>
            <a:endParaRPr lang="en-US" sz="1800" spc="25" dirty="0">
              <a:solidFill>
                <a:srgbClr val="404040"/>
              </a:solidFill>
              <a:latin typeface="Montserrat"/>
              <a:cs typeface="B Nazanin" panose="00000400000000000000" pitchFamily="2" charset="-78"/>
            </a:endParaRPr>
          </a:p>
        </p:txBody>
      </p:sp>
      <p:grpSp>
        <p:nvGrpSpPr>
          <p:cNvPr id="21" name="Group 21"/>
          <p:cNvGrpSpPr/>
          <p:nvPr/>
        </p:nvGrpSpPr>
        <p:grpSpPr>
          <a:xfrm>
            <a:off x="7801380" y="3798900"/>
            <a:ext cx="2815560" cy="4215240"/>
            <a:chOff x="0" y="0"/>
            <a:chExt cx="3754080" cy="5620320"/>
          </a:xfrm>
        </p:grpSpPr>
        <p:sp>
          <p:nvSpPr>
            <p:cNvPr id="22" name="Freeform 22"/>
            <p:cNvSpPr/>
            <p:nvPr/>
          </p:nvSpPr>
          <p:spPr>
            <a:xfrm>
              <a:off x="0" y="0"/>
              <a:ext cx="3754120" cy="5620258"/>
            </a:xfrm>
            <a:custGeom>
              <a:avLst/>
              <a:gdLst/>
              <a:ahLst/>
              <a:cxnLst/>
              <a:rect l="l" t="t" r="r" b="b"/>
              <a:pathLst>
                <a:path w="3754120" h="5620258">
                  <a:moveTo>
                    <a:pt x="0" y="0"/>
                  </a:moveTo>
                  <a:lnTo>
                    <a:pt x="3754120" y="0"/>
                  </a:lnTo>
                  <a:lnTo>
                    <a:pt x="3754120" y="5620258"/>
                  </a:lnTo>
                  <a:lnTo>
                    <a:pt x="0" y="5620258"/>
                  </a:lnTo>
                  <a:close/>
                </a:path>
              </a:pathLst>
            </a:custGeom>
            <a:solidFill>
              <a:srgbClr val="F2F2F2"/>
            </a:solidFill>
          </p:spPr>
        </p:sp>
        <p:sp>
          <p:nvSpPr>
            <p:cNvPr id="23" name="TextBox 23"/>
            <p:cNvSpPr txBox="1"/>
            <p:nvPr/>
          </p:nvSpPr>
          <p:spPr>
            <a:xfrm>
              <a:off x="0" y="19050"/>
              <a:ext cx="3754080" cy="5601270"/>
            </a:xfrm>
            <a:prstGeom prst="rect">
              <a:avLst/>
            </a:prstGeom>
          </p:spPr>
          <p:txBody>
            <a:bodyPr lIns="50800" tIns="50800" rIns="50800" bIns="50800" rtlCol="0" anchor="ctr"/>
            <a:lstStyle/>
            <a:p>
              <a:pPr algn="ctr" rtl="1">
                <a:lnSpc>
                  <a:spcPts val="1944"/>
                </a:lnSpc>
              </a:pPr>
              <a:r>
                <a:rPr lang="fa-IR" sz="1800" spc="25" dirty="0">
                  <a:solidFill>
                    <a:srgbClr val="404040"/>
                  </a:solidFill>
                  <a:latin typeface="Montserrat"/>
                  <a:cs typeface="B Nazanin" panose="00000400000000000000" pitchFamily="2" charset="-78"/>
                </a:rPr>
                <a:t>عکس خود را اینجا </a:t>
              </a:r>
              <a:endParaRPr lang="en-US" sz="1800" spc="25" dirty="0">
                <a:solidFill>
                  <a:srgbClr val="404040"/>
                </a:solidFill>
                <a:latin typeface="Montserrat"/>
                <a:cs typeface="B Nazanin" panose="00000400000000000000" pitchFamily="2" charset="-78"/>
              </a:endParaRPr>
            </a:p>
            <a:p>
              <a:pPr algn="ctr" rtl="1">
                <a:lnSpc>
                  <a:spcPts val="1944"/>
                </a:lnSpc>
              </a:pPr>
              <a:r>
                <a:rPr lang="fa-IR" sz="1800" spc="25" dirty="0">
                  <a:solidFill>
                    <a:srgbClr val="404040"/>
                  </a:solidFill>
                  <a:latin typeface="Montserrat"/>
                  <a:cs typeface="B Nazanin" panose="00000400000000000000" pitchFamily="2" charset="-78"/>
                </a:rPr>
                <a:t>قرار دهید</a:t>
              </a:r>
              <a:endParaRPr lang="en-US" sz="1800" spc="25" dirty="0">
                <a:solidFill>
                  <a:srgbClr val="404040"/>
                </a:solidFill>
                <a:latin typeface="Montserrat"/>
                <a:cs typeface="B Nazanin" panose="00000400000000000000" pitchFamily="2" charset="-78"/>
              </a:endParaRPr>
            </a:p>
          </p:txBody>
        </p:sp>
      </p:grpSp>
      <p:sp>
        <p:nvSpPr>
          <p:cNvPr id="24" name="TextBox 24"/>
          <p:cNvSpPr txBox="1"/>
          <p:nvPr/>
        </p:nvSpPr>
        <p:spPr>
          <a:xfrm>
            <a:off x="2480323" y="560663"/>
            <a:ext cx="8103960" cy="2264081"/>
          </a:xfrm>
          <a:prstGeom prst="rect">
            <a:avLst/>
          </a:prstGeom>
        </p:spPr>
        <p:txBody>
          <a:bodyPr lIns="0" tIns="0" rIns="0" bIns="0" rtlCol="0" anchor="t">
            <a:spAutoFit/>
          </a:bodyPr>
          <a:lstStyle/>
          <a:p>
            <a:pPr algn="ctr" rtl="1">
              <a:lnSpc>
                <a:spcPts val="8748"/>
              </a:lnSpc>
            </a:pPr>
            <a:r>
              <a:rPr lang="fa-IR" sz="8100" spc="898" dirty="0">
                <a:solidFill>
                  <a:srgbClr val="000000"/>
                </a:solidFill>
                <a:latin typeface="Arimo"/>
                <a:cs typeface="B Nazanin" panose="00000400000000000000" pitchFamily="2" charset="-78"/>
              </a:rPr>
              <a:t>سبک </a:t>
            </a:r>
            <a:endParaRPr lang="en-US" sz="8100" spc="898" dirty="0">
              <a:solidFill>
                <a:srgbClr val="000000"/>
              </a:solidFill>
              <a:latin typeface="Arimo"/>
              <a:cs typeface="B Nazanin" panose="00000400000000000000" pitchFamily="2" charset="-78"/>
            </a:endParaRPr>
          </a:p>
          <a:p>
            <a:pPr algn="ctr" rtl="1">
              <a:lnSpc>
                <a:spcPts val="8748"/>
              </a:lnSpc>
            </a:pPr>
            <a:r>
              <a:rPr lang="fa-IR" sz="8100" spc="898" dirty="0">
                <a:solidFill>
                  <a:srgbClr val="000000"/>
                </a:solidFill>
                <a:latin typeface="Arimo"/>
                <a:cs typeface="B Nazanin" panose="00000400000000000000" pitchFamily="2" charset="-78"/>
              </a:rPr>
              <a:t>توریستی</a:t>
            </a:r>
            <a:endParaRPr lang="en-US" sz="8100" spc="898" dirty="0">
              <a:solidFill>
                <a:srgbClr val="FFC929"/>
              </a:solidFill>
              <a:latin typeface="Arimo"/>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9543960" cy="10287000"/>
          </a:xfrm>
          <a:custGeom>
            <a:avLst/>
            <a:gdLst/>
            <a:ahLst/>
            <a:cxnLst/>
            <a:rect l="l" t="t" r="r" b="b"/>
            <a:pathLst>
              <a:path w="9543960" h="10287000">
                <a:moveTo>
                  <a:pt x="0" y="0"/>
                </a:moveTo>
                <a:lnTo>
                  <a:pt x="9543960" y="0"/>
                </a:lnTo>
                <a:lnTo>
                  <a:pt x="9543960" y="10287000"/>
                </a:lnTo>
                <a:lnTo>
                  <a:pt x="0" y="10287000"/>
                </a:lnTo>
                <a:lnTo>
                  <a:pt x="0" y="0"/>
                </a:lnTo>
                <a:close/>
              </a:path>
            </a:pathLst>
          </a:custGeom>
          <a:blipFill>
            <a:blip r:embed="rId2"/>
            <a:stretch>
              <a:fillRect/>
            </a:stretch>
          </a:blipFill>
        </p:spPr>
      </p:sp>
      <p:sp>
        <p:nvSpPr>
          <p:cNvPr id="3" name="Freeform 3"/>
          <p:cNvSpPr/>
          <p:nvPr/>
        </p:nvSpPr>
        <p:spPr>
          <a:xfrm flipH="1">
            <a:off x="9543960" y="0"/>
            <a:ext cx="8744220" cy="10287000"/>
          </a:xfrm>
          <a:custGeom>
            <a:avLst/>
            <a:gdLst/>
            <a:ahLst/>
            <a:cxnLst/>
            <a:rect l="l" t="t" r="r" b="b"/>
            <a:pathLst>
              <a:path w="8744220" h="10287000">
                <a:moveTo>
                  <a:pt x="8744220" y="0"/>
                </a:moveTo>
                <a:lnTo>
                  <a:pt x="0" y="0"/>
                </a:lnTo>
                <a:lnTo>
                  <a:pt x="0" y="10287000"/>
                </a:lnTo>
                <a:lnTo>
                  <a:pt x="8744220" y="10287000"/>
                </a:lnTo>
                <a:lnTo>
                  <a:pt x="8744220" y="0"/>
                </a:lnTo>
                <a:close/>
              </a:path>
            </a:pathLst>
          </a:custGeom>
          <a:blipFill>
            <a:blip r:embed="rId3"/>
            <a:stretch>
              <a:fillRect r="-214" b="-546"/>
            </a:stretch>
          </a:blipFill>
        </p:spPr>
      </p:sp>
      <p:grpSp>
        <p:nvGrpSpPr>
          <p:cNvPr id="4" name="Group 4"/>
          <p:cNvGrpSpPr/>
          <p:nvPr/>
        </p:nvGrpSpPr>
        <p:grpSpPr>
          <a:xfrm>
            <a:off x="4739323" y="19980"/>
            <a:ext cx="12887100" cy="10287000"/>
            <a:chOff x="0" y="0"/>
            <a:chExt cx="17182800" cy="13716000"/>
          </a:xfrm>
        </p:grpSpPr>
        <p:sp>
          <p:nvSpPr>
            <p:cNvPr id="5" name="Freeform 5"/>
            <p:cNvSpPr/>
            <p:nvPr/>
          </p:nvSpPr>
          <p:spPr>
            <a:xfrm>
              <a:off x="0" y="0"/>
              <a:ext cx="17182846" cy="13716000"/>
            </a:xfrm>
            <a:custGeom>
              <a:avLst/>
              <a:gdLst/>
              <a:ahLst/>
              <a:cxnLst/>
              <a:rect l="l" t="t" r="r" b="b"/>
              <a:pathLst>
                <a:path w="17182846" h="13716000">
                  <a:moveTo>
                    <a:pt x="1681099" y="0"/>
                  </a:moveTo>
                  <a:lnTo>
                    <a:pt x="17182846" y="0"/>
                  </a:lnTo>
                  <a:lnTo>
                    <a:pt x="17182846" y="13716000"/>
                  </a:lnTo>
                  <a:lnTo>
                    <a:pt x="1708150" y="13716000"/>
                  </a:lnTo>
                  <a:lnTo>
                    <a:pt x="1706499" y="13713079"/>
                  </a:lnTo>
                  <a:cubicBezTo>
                    <a:pt x="618236" y="11667363"/>
                    <a:pt x="0" y="9322943"/>
                    <a:pt x="0" y="6831076"/>
                  </a:cubicBezTo>
                  <a:cubicBezTo>
                    <a:pt x="0" y="4588510"/>
                    <a:pt x="500761" y="2465324"/>
                    <a:pt x="1394333" y="571754"/>
                  </a:cubicBezTo>
                  <a:close/>
                </a:path>
              </a:pathLst>
            </a:custGeom>
            <a:solidFill>
              <a:srgbClr val="A26022">
                <a:alpha val="25882"/>
              </a:srgbClr>
            </a:solidFill>
          </p:spPr>
        </p:sp>
      </p:grpSp>
      <p:sp>
        <p:nvSpPr>
          <p:cNvPr id="6" name="TextBox 6"/>
          <p:cNvSpPr txBox="1"/>
          <p:nvPr/>
        </p:nvSpPr>
        <p:spPr>
          <a:xfrm>
            <a:off x="5638800" y="1403014"/>
            <a:ext cx="11282940" cy="320601"/>
          </a:xfrm>
          <a:prstGeom prst="rect">
            <a:avLst/>
          </a:prstGeom>
        </p:spPr>
        <p:txBody>
          <a:bodyPr lIns="0" tIns="0" rIns="0" bIns="0" rtlCol="0" anchor="t">
            <a:spAutoFit/>
          </a:bodyPr>
          <a:lstStyle/>
          <a:p>
            <a:pPr algn="l">
              <a:lnSpc>
                <a:spcPts val="2520"/>
              </a:lnSpc>
            </a:pPr>
            <a:r>
              <a:rPr lang="fa-IR" sz="2100" spc="29" dirty="0">
                <a:solidFill>
                  <a:srgbClr val="FFFFFF"/>
                </a:solidFill>
                <a:latin typeface="Montserrat Bold"/>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2100" spc="29" dirty="0">
              <a:solidFill>
                <a:srgbClr val="FFFFFF"/>
              </a:solidFill>
              <a:latin typeface="Montserrat Bold"/>
              <a:cs typeface="B Nazanin" panose="00000400000000000000" pitchFamily="2" charset="-78"/>
            </a:endParaRPr>
          </a:p>
        </p:txBody>
      </p:sp>
      <p:sp>
        <p:nvSpPr>
          <p:cNvPr id="7" name="TextBox 7"/>
          <p:cNvSpPr txBox="1"/>
          <p:nvPr/>
        </p:nvSpPr>
        <p:spPr>
          <a:xfrm>
            <a:off x="5144075" y="2247900"/>
            <a:ext cx="11282940" cy="6184770"/>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a:t>
            </a:r>
            <a:endParaRPr lang="en-US" sz="1800" spc="25" dirty="0">
              <a:solidFill>
                <a:srgbClr val="404040"/>
              </a:solidFill>
              <a:latin typeface="Montserrat"/>
              <a:cs typeface="B Nazanin" panose="00000400000000000000" pitchFamily="2" charset="-78"/>
            </a:endParaRPr>
          </a:p>
          <a:p>
            <a:pPr algn="r" rtl="1">
              <a:lnSpc>
                <a:spcPct val="150000"/>
              </a:lnSpc>
            </a:pPr>
            <a:r>
              <a:rPr lang="fa-IR" sz="1800" spc="25" dirty="0">
                <a:solidFill>
                  <a:srgbClr val="404040"/>
                </a:solidFill>
                <a:latin typeface="Montserrat"/>
                <a:cs typeface="B Nazanin" panose="00000400000000000000" pitchFamily="2" charset="-78"/>
              </a:rPr>
              <a:t>پول و اعتبار شما را جلب کند.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a:t>
            </a:r>
            <a:endParaRPr lang="en-US" sz="1800" spc="25" dirty="0">
              <a:solidFill>
                <a:srgbClr val="404040"/>
              </a:solidFill>
              <a:latin typeface="Montserrat"/>
              <a:cs typeface="B Nazanin" panose="00000400000000000000" pitchFamily="2" charset="-78"/>
            </a:endParaRPr>
          </a:p>
          <a:p>
            <a:pPr algn="r" rtl="1">
              <a:lnSpc>
                <a:spcPct val="150000"/>
              </a:lnSpc>
            </a:pPr>
            <a:r>
              <a:rPr lang="fa-IR" sz="1800" spc="25" dirty="0">
                <a:solidFill>
                  <a:srgbClr val="404040"/>
                </a:solidFill>
                <a:latin typeface="Montserrat"/>
                <a:cs typeface="B Nazanin" panose="00000400000000000000" pitchFamily="2" charset="-78"/>
              </a:rPr>
              <a:t>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من امیدوارم </a:t>
            </a:r>
            <a:endParaRPr lang="en-US" sz="1800" spc="25" dirty="0">
              <a:solidFill>
                <a:srgbClr val="404040"/>
              </a:solidFill>
              <a:latin typeface="Montserrat"/>
              <a:cs typeface="B Nazanin" panose="00000400000000000000" pitchFamily="2" charset="-78"/>
            </a:endParaRPr>
          </a:p>
          <a:p>
            <a:pPr algn="r" rtl="1">
              <a:lnSpc>
                <a:spcPct val="150000"/>
              </a:lnSpc>
            </a:pPr>
            <a:r>
              <a:rPr lang="fa-IR" sz="1800" spc="25" dirty="0">
                <a:solidFill>
                  <a:srgbClr val="404040"/>
                </a:solidFill>
                <a:latin typeface="Montserrat"/>
                <a:cs typeface="B Nazanin" panose="00000400000000000000" pitchFamily="2" charset="-78"/>
              </a:rPr>
              <a:t>و معتقدم که این الگو زمان، پول و اعتبار شما را جلب کند.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a:t>
            </a:r>
            <a:endParaRPr lang="en-US" sz="1800" spc="25" dirty="0">
              <a:solidFill>
                <a:srgbClr val="404040"/>
              </a:solidFill>
              <a:latin typeface="Montserrat"/>
              <a:cs typeface="B Nazanin" panose="00000400000000000000" pitchFamily="2" charset="-78"/>
            </a:endParaRPr>
          </a:p>
          <a:p>
            <a:pPr algn="r" rtl="1">
              <a:lnSpc>
                <a:spcPct val="150000"/>
              </a:lnSpc>
            </a:pPr>
            <a:r>
              <a:rPr lang="fa-IR" sz="1800" spc="25" dirty="0">
                <a:solidFill>
                  <a:srgbClr val="404040"/>
                </a:solidFill>
                <a:latin typeface="Montserrat"/>
                <a:cs typeface="B Nazanin" panose="00000400000000000000" pitchFamily="2" charset="-78"/>
              </a:rPr>
              <a:t>بی نظیری اضافه کنید. آسان برای تغییر رنگ، </a:t>
            </a:r>
            <a:endParaRPr lang="en-US" sz="1800" spc="25" dirty="0">
              <a:solidFill>
                <a:srgbClr val="404040"/>
              </a:solidFill>
              <a:latin typeface="Montserrat"/>
              <a:cs typeface="B Nazanin" panose="00000400000000000000" pitchFamily="2" charset="-78"/>
            </a:endParaRPr>
          </a:p>
          <a:p>
            <a:pPr algn="r" rtl="1">
              <a:lnSpc>
                <a:spcPct val="150000"/>
              </a:lnSpc>
            </a:pPr>
            <a:r>
              <a:rPr lang="fa-IR" sz="1800" spc="25" dirty="0">
                <a:solidFill>
                  <a:srgbClr val="404040"/>
                </a:solidFill>
                <a:latin typeface="Montserrat"/>
                <a:cs typeface="B Nazanin" panose="00000400000000000000" pitchFamily="2" charset="-78"/>
              </a:rPr>
              <a:t>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a:p>
            <a:pPr algn="r" rtl="1">
              <a:lnSpc>
                <a:spcPct val="150000"/>
              </a:lnSpc>
            </a:pPr>
            <a:r>
              <a:rPr lang="fa-IR" sz="1800" spc="25" dirty="0">
                <a:solidFill>
                  <a:srgbClr val="404040"/>
                </a:solidFill>
                <a:latin typeface="Montserrat"/>
                <a:cs typeface="B Nazanin" panose="00000400000000000000" pitchFamily="2" charset="-78"/>
              </a:rPr>
              <a:t>آسان برای تغییر رنگ، عکس و متن. من امیدوارم و معتقدم که این الگو زمان، پول و اعتبار شما را جلب کند. ارائه پاورپوینت مدرنی را دریافت کنید که به زیبایی طراحی شده است. آسان برای تغییر رنگ، </a:t>
            </a:r>
            <a:endParaRPr lang="en-US" sz="1800" spc="25" dirty="0">
              <a:solidFill>
                <a:srgbClr val="404040"/>
              </a:solidFill>
              <a:latin typeface="Montserrat"/>
              <a:cs typeface="B Nazanin" panose="00000400000000000000" pitchFamily="2" charset="-78"/>
            </a:endParaRPr>
          </a:p>
          <a:p>
            <a:pPr algn="r" rtl="1">
              <a:lnSpc>
                <a:spcPct val="150000"/>
              </a:lnSpc>
            </a:pPr>
            <a:r>
              <a:rPr lang="fa-IR" sz="1800" spc="25" dirty="0">
                <a:solidFill>
                  <a:srgbClr val="404040"/>
                </a:solidFill>
                <a:latin typeface="Montserrat"/>
                <a:cs typeface="B Nazanin" panose="00000400000000000000" pitchFamily="2" charset="-78"/>
              </a:rPr>
              <a:t>عکس و متن.شما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404040"/>
              </a:solidFill>
              <a:latin typeface="Montserrat"/>
              <a:cs typeface="B Nazanin" panose="00000400000000000000" pitchFamily="2" charset="-78"/>
            </a:endParaRPr>
          </a:p>
        </p:txBody>
      </p:sp>
      <p:grpSp>
        <p:nvGrpSpPr>
          <p:cNvPr id="8" name="Group 8"/>
          <p:cNvGrpSpPr/>
          <p:nvPr/>
        </p:nvGrpSpPr>
        <p:grpSpPr>
          <a:xfrm>
            <a:off x="16735140" y="-19980"/>
            <a:ext cx="1553040" cy="10287000"/>
            <a:chOff x="0" y="0"/>
            <a:chExt cx="2070720" cy="13716000"/>
          </a:xfrm>
        </p:grpSpPr>
        <p:sp>
          <p:nvSpPr>
            <p:cNvPr id="9" name="Freeform 9"/>
            <p:cNvSpPr/>
            <p:nvPr/>
          </p:nvSpPr>
          <p:spPr>
            <a:xfrm>
              <a:off x="0" y="0"/>
              <a:ext cx="2070608" cy="13716000"/>
            </a:xfrm>
            <a:custGeom>
              <a:avLst/>
              <a:gdLst/>
              <a:ahLst/>
              <a:cxnLst/>
              <a:rect l="l" t="t" r="r" b="b"/>
              <a:pathLst>
                <a:path w="2070608" h="13716000">
                  <a:moveTo>
                    <a:pt x="1716786" y="0"/>
                  </a:moveTo>
                  <a:lnTo>
                    <a:pt x="2070608" y="0"/>
                  </a:lnTo>
                  <a:lnTo>
                    <a:pt x="2070608" y="13716000"/>
                  </a:lnTo>
                  <a:lnTo>
                    <a:pt x="1744599" y="13716000"/>
                  </a:lnTo>
                  <a:lnTo>
                    <a:pt x="1742948" y="13713079"/>
                  </a:lnTo>
                  <a:cubicBezTo>
                    <a:pt x="631317" y="11667363"/>
                    <a:pt x="0" y="9322943"/>
                    <a:pt x="0" y="6831076"/>
                  </a:cubicBezTo>
                  <a:cubicBezTo>
                    <a:pt x="0" y="4588510"/>
                    <a:pt x="511429" y="2465324"/>
                    <a:pt x="1423924" y="571754"/>
                  </a:cubicBezTo>
                  <a:close/>
                </a:path>
              </a:pathLst>
            </a:custGeom>
            <a:solidFill>
              <a:srgbClr val="FFFFFF"/>
            </a:solidFill>
          </p:spPr>
        </p:sp>
      </p:grpSp>
      <p:sp>
        <p:nvSpPr>
          <p:cNvPr id="10" name="TextBox 10"/>
          <p:cNvSpPr txBox="1"/>
          <p:nvPr/>
        </p:nvSpPr>
        <p:spPr>
          <a:xfrm>
            <a:off x="555480" y="191752"/>
            <a:ext cx="17177040" cy="1148391"/>
          </a:xfrm>
          <a:prstGeom prst="rect">
            <a:avLst/>
          </a:prstGeom>
        </p:spPr>
        <p:txBody>
          <a:bodyPr lIns="0" tIns="0" rIns="0" bIns="0" rtlCol="0" anchor="t">
            <a:spAutoFit/>
          </a:bodyPr>
          <a:lstStyle/>
          <a:p>
            <a:pPr algn="l">
              <a:lnSpc>
                <a:spcPts val="8748"/>
              </a:lnSpc>
            </a:pPr>
            <a:r>
              <a:rPr lang="fa-IR" sz="8100" spc="898" dirty="0">
                <a:solidFill>
                  <a:srgbClr val="FFFFFF"/>
                </a:solidFill>
                <a:latin typeface="Arimo"/>
                <a:cs typeface="B Nazanin" panose="00000400000000000000" pitchFamily="2" charset="-78"/>
              </a:rPr>
              <a:t>سبک ستون</a:t>
            </a:r>
            <a:endParaRPr lang="en-US" sz="8100" spc="898" dirty="0">
              <a:solidFill>
                <a:srgbClr val="FFFFFF"/>
              </a:solidFill>
              <a:latin typeface="Arimo"/>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6886620" cy="10287000"/>
          </a:xfrm>
          <a:custGeom>
            <a:avLst/>
            <a:gdLst/>
            <a:ahLst/>
            <a:cxnLst/>
            <a:rect l="l" t="t" r="r" b="b"/>
            <a:pathLst>
              <a:path w="6886620" h="10287000">
                <a:moveTo>
                  <a:pt x="0" y="0"/>
                </a:moveTo>
                <a:lnTo>
                  <a:pt x="6886620" y="0"/>
                </a:lnTo>
                <a:lnTo>
                  <a:pt x="6886620" y="10287000"/>
                </a:lnTo>
                <a:lnTo>
                  <a:pt x="0" y="10287000"/>
                </a:lnTo>
                <a:lnTo>
                  <a:pt x="0" y="0"/>
                </a:lnTo>
                <a:close/>
              </a:path>
            </a:pathLst>
          </a:custGeom>
          <a:blipFill>
            <a:blip r:embed="rId3"/>
            <a:stretch>
              <a:fillRect r="-138"/>
            </a:stretch>
          </a:blipFill>
        </p:spPr>
      </p:sp>
      <p:grpSp>
        <p:nvGrpSpPr>
          <p:cNvPr id="3" name="Group 3"/>
          <p:cNvGrpSpPr/>
          <p:nvPr/>
        </p:nvGrpSpPr>
        <p:grpSpPr>
          <a:xfrm>
            <a:off x="5400540" y="0"/>
            <a:ext cx="12887100" cy="10287000"/>
            <a:chOff x="0" y="0"/>
            <a:chExt cx="17182800" cy="13716000"/>
          </a:xfrm>
        </p:grpSpPr>
        <p:sp>
          <p:nvSpPr>
            <p:cNvPr id="4" name="Freeform 4"/>
            <p:cNvSpPr/>
            <p:nvPr/>
          </p:nvSpPr>
          <p:spPr>
            <a:xfrm>
              <a:off x="0" y="0"/>
              <a:ext cx="17182846" cy="13716000"/>
            </a:xfrm>
            <a:custGeom>
              <a:avLst/>
              <a:gdLst/>
              <a:ahLst/>
              <a:cxnLst/>
              <a:rect l="l" t="t" r="r" b="b"/>
              <a:pathLst>
                <a:path w="17182846" h="13716000">
                  <a:moveTo>
                    <a:pt x="1681099" y="0"/>
                  </a:moveTo>
                  <a:lnTo>
                    <a:pt x="17182846" y="0"/>
                  </a:lnTo>
                  <a:lnTo>
                    <a:pt x="17182846" y="13716000"/>
                  </a:lnTo>
                  <a:lnTo>
                    <a:pt x="1708150" y="13716000"/>
                  </a:lnTo>
                  <a:lnTo>
                    <a:pt x="1706499" y="13713079"/>
                  </a:lnTo>
                  <a:cubicBezTo>
                    <a:pt x="618236" y="11667363"/>
                    <a:pt x="0" y="9322943"/>
                    <a:pt x="0" y="6831076"/>
                  </a:cubicBezTo>
                  <a:cubicBezTo>
                    <a:pt x="0" y="4588510"/>
                    <a:pt x="500761" y="2465324"/>
                    <a:pt x="1394333" y="571754"/>
                  </a:cubicBezTo>
                  <a:close/>
                </a:path>
              </a:pathLst>
            </a:custGeom>
            <a:solidFill>
              <a:srgbClr val="FFFFFF"/>
            </a:solidFill>
          </p:spPr>
        </p:sp>
      </p:grpSp>
      <p:sp>
        <p:nvSpPr>
          <p:cNvPr id="5" name="TextBox 5"/>
          <p:cNvSpPr txBox="1"/>
          <p:nvPr/>
        </p:nvSpPr>
        <p:spPr>
          <a:xfrm>
            <a:off x="7869690" y="459516"/>
            <a:ext cx="12643020" cy="2950808"/>
          </a:xfrm>
          <a:prstGeom prst="rect">
            <a:avLst/>
          </a:prstGeom>
        </p:spPr>
        <p:txBody>
          <a:bodyPr lIns="0" tIns="0" rIns="0" bIns="0" rtlCol="0" anchor="t">
            <a:spAutoFit/>
          </a:bodyPr>
          <a:lstStyle/>
          <a:p>
            <a:pPr algn="l">
              <a:lnSpc>
                <a:spcPts val="22356"/>
              </a:lnSpc>
            </a:pPr>
            <a:r>
              <a:rPr lang="fa-IR" sz="20700" spc="898" dirty="0">
                <a:solidFill>
                  <a:srgbClr val="FFC929"/>
                </a:solidFill>
                <a:latin typeface="Arimo Bold"/>
                <a:cs typeface="B Nazanin" panose="00000400000000000000" pitchFamily="2" charset="-78"/>
              </a:rPr>
              <a:t>با تشکر!</a:t>
            </a:r>
            <a:endParaRPr lang="en-US" sz="20700" spc="898" dirty="0">
              <a:solidFill>
                <a:srgbClr val="FFC929"/>
              </a:solidFill>
              <a:latin typeface="Arimo Bold"/>
              <a:cs typeface="B Nazanin" panose="00000400000000000000" pitchFamily="2" charset="-78"/>
            </a:endParaRPr>
          </a:p>
        </p:txBody>
      </p:sp>
      <p:sp>
        <p:nvSpPr>
          <p:cNvPr id="6" name="TextBox 6"/>
          <p:cNvSpPr txBox="1"/>
          <p:nvPr/>
        </p:nvSpPr>
        <p:spPr>
          <a:xfrm>
            <a:off x="5997712" y="3394251"/>
            <a:ext cx="10274580" cy="513602"/>
          </a:xfrm>
          <a:prstGeom prst="rect">
            <a:avLst/>
          </a:prstGeom>
        </p:spPr>
        <p:txBody>
          <a:bodyPr lIns="0" tIns="0" rIns="0" bIns="0" rtlCol="0" anchor="t">
            <a:spAutoFit/>
          </a:bodyPr>
          <a:lstStyle/>
          <a:p>
            <a:pPr algn="r" rtl="1">
              <a:lnSpc>
                <a:spcPts val="3888"/>
              </a:lnSpc>
            </a:pPr>
            <a:r>
              <a:rPr lang="fa-IR" sz="3600" spc="448" dirty="0">
                <a:solidFill>
                  <a:srgbClr val="404040"/>
                </a:solidFill>
                <a:latin typeface="Arimo Bold"/>
                <a:cs typeface="B Nazanin" panose="00000400000000000000" pitchFamily="2" charset="-78"/>
              </a:rPr>
              <a:t>کسی سوالی داره؟</a:t>
            </a:r>
            <a:endParaRPr lang="en-US" sz="3600" spc="448" dirty="0">
              <a:solidFill>
                <a:srgbClr val="404040"/>
              </a:solidFill>
              <a:latin typeface="Arimo Bold"/>
              <a:cs typeface="B Nazanin" panose="00000400000000000000" pitchFamily="2" charset="-78"/>
            </a:endParaRPr>
          </a:p>
        </p:txBody>
      </p:sp>
      <p:sp>
        <p:nvSpPr>
          <p:cNvPr id="7" name="TextBox 7"/>
          <p:cNvSpPr txBox="1"/>
          <p:nvPr/>
        </p:nvSpPr>
        <p:spPr>
          <a:xfrm>
            <a:off x="9211320" y="5022930"/>
            <a:ext cx="5708880" cy="923330"/>
          </a:xfrm>
          <a:prstGeom prst="rect">
            <a:avLst/>
          </a:prstGeom>
        </p:spPr>
        <p:txBody>
          <a:bodyPr lIns="0" tIns="0" rIns="0" bIns="0" rtlCol="0" anchor="t">
            <a:spAutoFit/>
          </a:bodyPr>
          <a:lstStyle/>
          <a:p>
            <a:pPr algn="ctr">
              <a:lnSpc>
                <a:spcPts val="3600"/>
              </a:lnSpc>
            </a:pPr>
            <a:r>
              <a:rPr lang="fa-IR" sz="3000" spc="448" dirty="0">
                <a:solidFill>
                  <a:srgbClr val="404040"/>
                </a:solidFill>
                <a:latin typeface="Arimo"/>
                <a:cs typeface="B Nazanin" panose="00000400000000000000" pitchFamily="2" charset="-78"/>
              </a:rPr>
              <a:t>لطفاً این اسلاید را برای ذکر منبع نگه دارید</a:t>
            </a:r>
            <a:endParaRPr lang="en-US" sz="3000" spc="448" dirty="0">
              <a:solidFill>
                <a:srgbClr val="404040"/>
              </a:solidFill>
              <a:latin typeface="Arimo"/>
              <a:cs typeface="B Nazanin" panose="00000400000000000000" pitchFamily="2" charset="-78"/>
            </a:endParaRPr>
          </a:p>
        </p:txBody>
      </p:sp>
      <p:grpSp>
        <p:nvGrpSpPr>
          <p:cNvPr id="8" name="Group 8"/>
          <p:cNvGrpSpPr/>
          <p:nvPr/>
        </p:nvGrpSpPr>
        <p:grpSpPr>
          <a:xfrm>
            <a:off x="10837260" y="6283440"/>
            <a:ext cx="1852740" cy="461700"/>
            <a:chOff x="0" y="0"/>
            <a:chExt cx="2470320" cy="615600"/>
          </a:xfrm>
        </p:grpSpPr>
        <p:sp>
          <p:nvSpPr>
            <p:cNvPr id="9" name="Freeform 9"/>
            <p:cNvSpPr/>
            <p:nvPr/>
          </p:nvSpPr>
          <p:spPr>
            <a:xfrm>
              <a:off x="0" y="0"/>
              <a:ext cx="2470277" cy="615569"/>
            </a:xfrm>
            <a:custGeom>
              <a:avLst/>
              <a:gdLst/>
              <a:ahLst/>
              <a:cxnLst/>
              <a:rect l="l" t="t" r="r" b="b"/>
              <a:pathLst>
                <a:path w="2470277" h="615569">
                  <a:moveTo>
                    <a:pt x="0" y="0"/>
                  </a:moveTo>
                  <a:lnTo>
                    <a:pt x="2470277" y="0"/>
                  </a:lnTo>
                  <a:lnTo>
                    <a:pt x="2470277" y="615569"/>
                  </a:lnTo>
                  <a:lnTo>
                    <a:pt x="0" y="615569"/>
                  </a:lnTo>
                  <a:close/>
                </a:path>
              </a:pathLst>
            </a:custGeom>
            <a:solidFill>
              <a:srgbClr val="F3A211"/>
            </a:solidFill>
          </p:spPr>
        </p:sp>
        <p:sp>
          <p:nvSpPr>
            <p:cNvPr id="10" name="TextBox 10"/>
            <p:cNvSpPr txBox="1"/>
            <p:nvPr/>
          </p:nvSpPr>
          <p:spPr>
            <a:xfrm>
              <a:off x="0" y="0"/>
              <a:ext cx="2470320" cy="615600"/>
            </a:xfrm>
            <a:prstGeom prst="rect">
              <a:avLst/>
            </a:prstGeom>
          </p:spPr>
          <p:txBody>
            <a:bodyPr lIns="50800" tIns="50800" rIns="50800" bIns="50800" rtlCol="0" anchor="t"/>
            <a:lstStyle/>
            <a:p>
              <a:pPr algn="ctr">
                <a:lnSpc>
                  <a:spcPts val="2520"/>
                </a:lnSpc>
              </a:pPr>
              <a:r>
                <a:rPr lang="fa-IR" sz="2100" spc="29" dirty="0">
                  <a:solidFill>
                    <a:srgbClr val="FFFFFF"/>
                  </a:solidFill>
                  <a:latin typeface="Montserrat Bold"/>
                  <a:cs typeface="B Nazanin" panose="00000400000000000000" pitchFamily="2" charset="-78"/>
                </a:rPr>
                <a:t>پاورپوینت</a:t>
              </a:r>
              <a:endParaRPr lang="en-US" sz="2100" spc="29" dirty="0">
                <a:solidFill>
                  <a:srgbClr val="FFFFFF"/>
                </a:solidFill>
                <a:latin typeface="Montserrat Bold"/>
                <a:cs typeface="B Nazanin" panose="00000400000000000000" pitchFamily="2" charset="-78"/>
              </a:endParaRPr>
            </a:p>
          </p:txBody>
        </p:sp>
      </p:grpSp>
      <p:grpSp>
        <p:nvGrpSpPr>
          <p:cNvPr id="11" name="Group 11"/>
          <p:cNvGrpSpPr/>
          <p:nvPr/>
        </p:nvGrpSpPr>
        <p:grpSpPr>
          <a:xfrm>
            <a:off x="9143820" y="6283440"/>
            <a:ext cx="1548180" cy="461700"/>
            <a:chOff x="0" y="0"/>
            <a:chExt cx="2064240" cy="615600"/>
          </a:xfrm>
        </p:grpSpPr>
        <p:sp>
          <p:nvSpPr>
            <p:cNvPr id="12" name="Freeform 12"/>
            <p:cNvSpPr/>
            <p:nvPr/>
          </p:nvSpPr>
          <p:spPr>
            <a:xfrm>
              <a:off x="0" y="0"/>
              <a:ext cx="2064258" cy="615569"/>
            </a:xfrm>
            <a:custGeom>
              <a:avLst/>
              <a:gdLst/>
              <a:ahLst/>
              <a:cxnLst/>
              <a:rect l="l" t="t" r="r" b="b"/>
              <a:pathLst>
                <a:path w="2064258" h="615569">
                  <a:moveTo>
                    <a:pt x="0" y="0"/>
                  </a:moveTo>
                  <a:lnTo>
                    <a:pt x="2064258" y="0"/>
                  </a:lnTo>
                  <a:lnTo>
                    <a:pt x="2064258" y="615569"/>
                  </a:lnTo>
                  <a:lnTo>
                    <a:pt x="0" y="615569"/>
                  </a:lnTo>
                  <a:close/>
                </a:path>
              </a:pathLst>
            </a:custGeom>
            <a:solidFill>
              <a:srgbClr val="FFC929"/>
            </a:solidFill>
          </p:spPr>
        </p:sp>
        <p:sp>
          <p:nvSpPr>
            <p:cNvPr id="13" name="TextBox 13"/>
            <p:cNvSpPr txBox="1"/>
            <p:nvPr/>
          </p:nvSpPr>
          <p:spPr>
            <a:xfrm>
              <a:off x="0" y="0"/>
              <a:ext cx="2064240" cy="615600"/>
            </a:xfrm>
            <a:prstGeom prst="rect">
              <a:avLst/>
            </a:prstGeom>
          </p:spPr>
          <p:txBody>
            <a:bodyPr lIns="50800" tIns="50800" rIns="50800" bIns="50800" rtlCol="0" anchor="t"/>
            <a:lstStyle/>
            <a:p>
              <a:pPr algn="ctr">
                <a:lnSpc>
                  <a:spcPts val="2520"/>
                </a:lnSpc>
              </a:pPr>
              <a:r>
                <a:rPr lang="fa-IR" sz="2100" spc="29" dirty="0">
                  <a:solidFill>
                    <a:srgbClr val="FFFFFF"/>
                  </a:solidFill>
                  <a:latin typeface="Montserrat Bold"/>
                  <a:cs typeface="B Nazanin" panose="00000400000000000000" pitchFamily="2" charset="-78"/>
                </a:rPr>
                <a:t>نوین</a:t>
              </a:r>
              <a:endParaRPr lang="en-US" sz="2100" spc="29" dirty="0">
                <a:solidFill>
                  <a:srgbClr val="FFFFFF"/>
                </a:solidFill>
                <a:latin typeface="Montserrat Bold"/>
                <a:cs typeface="B Nazanin" panose="00000400000000000000" pitchFamily="2" charset="-78"/>
              </a:endParaRPr>
            </a:p>
          </p:txBody>
        </p:sp>
      </p:grpSp>
      <p:grpSp>
        <p:nvGrpSpPr>
          <p:cNvPr id="14" name="Group 14"/>
          <p:cNvGrpSpPr/>
          <p:nvPr/>
        </p:nvGrpSpPr>
        <p:grpSpPr>
          <a:xfrm>
            <a:off x="12835260" y="6283440"/>
            <a:ext cx="1695600" cy="461700"/>
            <a:chOff x="0" y="0"/>
            <a:chExt cx="2260800" cy="615600"/>
          </a:xfrm>
        </p:grpSpPr>
        <p:sp>
          <p:nvSpPr>
            <p:cNvPr id="15" name="Freeform 15"/>
            <p:cNvSpPr/>
            <p:nvPr/>
          </p:nvSpPr>
          <p:spPr>
            <a:xfrm>
              <a:off x="0" y="0"/>
              <a:ext cx="2260854" cy="615569"/>
            </a:xfrm>
            <a:custGeom>
              <a:avLst/>
              <a:gdLst/>
              <a:ahLst/>
              <a:cxnLst/>
              <a:rect l="l" t="t" r="r" b="b"/>
              <a:pathLst>
                <a:path w="2260854" h="615569">
                  <a:moveTo>
                    <a:pt x="0" y="0"/>
                  </a:moveTo>
                  <a:lnTo>
                    <a:pt x="2260854" y="0"/>
                  </a:lnTo>
                  <a:lnTo>
                    <a:pt x="2260854" y="615569"/>
                  </a:lnTo>
                  <a:lnTo>
                    <a:pt x="0" y="615569"/>
                  </a:lnTo>
                  <a:close/>
                </a:path>
              </a:pathLst>
            </a:custGeom>
            <a:solidFill>
              <a:srgbClr val="A26022"/>
            </a:solidFill>
          </p:spPr>
        </p:sp>
        <p:sp>
          <p:nvSpPr>
            <p:cNvPr id="16" name="TextBox 16"/>
            <p:cNvSpPr txBox="1"/>
            <p:nvPr/>
          </p:nvSpPr>
          <p:spPr>
            <a:xfrm>
              <a:off x="0" y="0"/>
              <a:ext cx="2260800" cy="615600"/>
            </a:xfrm>
            <a:prstGeom prst="rect">
              <a:avLst/>
            </a:prstGeom>
          </p:spPr>
          <p:txBody>
            <a:bodyPr lIns="50800" tIns="50800" rIns="50800" bIns="50800" rtlCol="0" anchor="t"/>
            <a:lstStyle/>
            <a:p>
              <a:pPr algn="ctr">
                <a:lnSpc>
                  <a:spcPts val="2520"/>
                </a:lnSpc>
              </a:pPr>
              <a:r>
                <a:rPr lang="fa-IR" sz="2100" spc="29" dirty="0">
                  <a:solidFill>
                    <a:srgbClr val="FFFFFF"/>
                  </a:solidFill>
                  <a:latin typeface="Montserrat Bold"/>
                  <a:cs typeface="B Nazanin" panose="00000400000000000000" pitchFamily="2" charset="-78"/>
                </a:rPr>
                <a:t>طرح</a:t>
              </a:r>
              <a:endParaRPr lang="en-US" sz="2100" spc="29" dirty="0">
                <a:solidFill>
                  <a:srgbClr val="FFFFFF"/>
                </a:solidFill>
                <a:latin typeface="Montserrat Bold"/>
                <a:cs typeface="B Nazanin" panose="00000400000000000000" pitchFamily="2" charset="-78"/>
              </a:endParaRPr>
            </a:p>
          </p:txBody>
        </p:sp>
      </p:grpSp>
      <p:sp>
        <p:nvSpPr>
          <p:cNvPr id="17" name="Freeform 17"/>
          <p:cNvSpPr/>
          <p:nvPr/>
        </p:nvSpPr>
        <p:spPr>
          <a:xfrm>
            <a:off x="6693840" y="7158240"/>
            <a:ext cx="10722240" cy="3128760"/>
          </a:xfrm>
          <a:custGeom>
            <a:avLst/>
            <a:gdLst/>
            <a:ahLst/>
            <a:cxnLst/>
            <a:rect l="l" t="t" r="r" b="b"/>
            <a:pathLst>
              <a:path w="10722240" h="3128760">
                <a:moveTo>
                  <a:pt x="0" y="0"/>
                </a:moveTo>
                <a:lnTo>
                  <a:pt x="10722240" y="0"/>
                </a:lnTo>
                <a:lnTo>
                  <a:pt x="10722240" y="3128760"/>
                </a:lnTo>
                <a:lnTo>
                  <a:pt x="0" y="3128760"/>
                </a:lnTo>
                <a:lnTo>
                  <a:pt x="0" y="0"/>
                </a:lnTo>
                <a:close/>
              </a:path>
            </a:pathLst>
          </a:custGeom>
          <a:blipFill>
            <a:blip r:embed="rId4"/>
            <a:stretch>
              <a:fillRect r="-164" b="-15306"/>
            </a:stretch>
          </a:blipFill>
        </p:spPr>
      </p:sp>
      <p:grpSp>
        <p:nvGrpSpPr>
          <p:cNvPr id="19" name="Group 19"/>
          <p:cNvGrpSpPr/>
          <p:nvPr/>
        </p:nvGrpSpPr>
        <p:grpSpPr>
          <a:xfrm>
            <a:off x="14990940" y="9498060"/>
            <a:ext cx="490320" cy="522720"/>
            <a:chOff x="0" y="0"/>
            <a:chExt cx="653760" cy="696960"/>
          </a:xfrm>
        </p:grpSpPr>
        <p:sp>
          <p:nvSpPr>
            <p:cNvPr id="20" name="Freeform 20"/>
            <p:cNvSpPr/>
            <p:nvPr/>
          </p:nvSpPr>
          <p:spPr>
            <a:xfrm>
              <a:off x="0" y="0"/>
              <a:ext cx="653796" cy="696976"/>
            </a:xfrm>
            <a:custGeom>
              <a:avLst/>
              <a:gdLst/>
              <a:ahLst/>
              <a:cxnLst/>
              <a:rect l="l" t="t" r="r" b="b"/>
              <a:pathLst>
                <a:path w="653796" h="696976">
                  <a:moveTo>
                    <a:pt x="326771" y="83185"/>
                  </a:moveTo>
                  <a:cubicBezTo>
                    <a:pt x="202819" y="85598"/>
                    <a:pt x="140335" y="189865"/>
                    <a:pt x="134366" y="252476"/>
                  </a:cubicBezTo>
                  <a:cubicBezTo>
                    <a:pt x="130048" y="313690"/>
                    <a:pt x="146939" y="353060"/>
                    <a:pt x="184785" y="391287"/>
                  </a:cubicBezTo>
                  <a:cubicBezTo>
                    <a:pt x="194691" y="373761"/>
                    <a:pt x="208153" y="336042"/>
                    <a:pt x="219329" y="319151"/>
                  </a:cubicBezTo>
                  <a:cubicBezTo>
                    <a:pt x="201803" y="290068"/>
                    <a:pt x="207391" y="309245"/>
                    <a:pt x="203962" y="252095"/>
                  </a:cubicBezTo>
                  <a:cubicBezTo>
                    <a:pt x="219964" y="162433"/>
                    <a:pt x="283845" y="143129"/>
                    <a:pt x="366141" y="156972"/>
                  </a:cubicBezTo>
                  <a:cubicBezTo>
                    <a:pt x="444754" y="179070"/>
                    <a:pt x="460248" y="236728"/>
                    <a:pt x="459613" y="282956"/>
                  </a:cubicBezTo>
                  <a:cubicBezTo>
                    <a:pt x="457581" y="306959"/>
                    <a:pt x="442468" y="363474"/>
                    <a:pt x="405511" y="391922"/>
                  </a:cubicBezTo>
                  <a:cubicBezTo>
                    <a:pt x="361950" y="422529"/>
                    <a:pt x="331089" y="389001"/>
                    <a:pt x="334645" y="355473"/>
                  </a:cubicBezTo>
                  <a:cubicBezTo>
                    <a:pt x="342138" y="318770"/>
                    <a:pt x="344424" y="308991"/>
                    <a:pt x="352552" y="273812"/>
                  </a:cubicBezTo>
                  <a:cubicBezTo>
                    <a:pt x="362331" y="243459"/>
                    <a:pt x="344043" y="221869"/>
                    <a:pt x="316230" y="214884"/>
                  </a:cubicBezTo>
                  <a:cubicBezTo>
                    <a:pt x="288925" y="209042"/>
                    <a:pt x="268478" y="234442"/>
                    <a:pt x="262255" y="252730"/>
                  </a:cubicBezTo>
                  <a:cubicBezTo>
                    <a:pt x="247396" y="305181"/>
                    <a:pt x="266446" y="321183"/>
                    <a:pt x="259842" y="341630"/>
                  </a:cubicBezTo>
                  <a:cubicBezTo>
                    <a:pt x="219964" y="470408"/>
                    <a:pt x="201422" y="610616"/>
                    <a:pt x="221107" y="614045"/>
                  </a:cubicBezTo>
                  <a:cubicBezTo>
                    <a:pt x="236855" y="615696"/>
                    <a:pt x="285623" y="550926"/>
                    <a:pt x="311531" y="426593"/>
                  </a:cubicBezTo>
                  <a:cubicBezTo>
                    <a:pt x="327660" y="445770"/>
                    <a:pt x="345440" y="483870"/>
                    <a:pt x="385572" y="479044"/>
                  </a:cubicBezTo>
                  <a:cubicBezTo>
                    <a:pt x="444627" y="469519"/>
                    <a:pt x="510413" y="422910"/>
                    <a:pt x="524256" y="286639"/>
                  </a:cubicBezTo>
                  <a:cubicBezTo>
                    <a:pt x="537083" y="176149"/>
                    <a:pt x="464820" y="76073"/>
                    <a:pt x="326644" y="83439"/>
                  </a:cubicBezTo>
                  <a:close/>
                  <a:moveTo>
                    <a:pt x="72136" y="0"/>
                  </a:moveTo>
                  <a:lnTo>
                    <a:pt x="581660" y="0"/>
                  </a:lnTo>
                  <a:cubicBezTo>
                    <a:pt x="621538" y="0"/>
                    <a:pt x="653796" y="34417"/>
                    <a:pt x="653796" y="76835"/>
                  </a:cubicBezTo>
                  <a:lnTo>
                    <a:pt x="653796" y="620014"/>
                  </a:lnTo>
                  <a:cubicBezTo>
                    <a:pt x="653796" y="662432"/>
                    <a:pt x="621538" y="696849"/>
                    <a:pt x="581660" y="696849"/>
                  </a:cubicBezTo>
                  <a:lnTo>
                    <a:pt x="72136" y="696849"/>
                  </a:lnTo>
                  <a:cubicBezTo>
                    <a:pt x="32258" y="696976"/>
                    <a:pt x="0" y="662559"/>
                    <a:pt x="0" y="620014"/>
                  </a:cubicBezTo>
                  <a:lnTo>
                    <a:pt x="0" y="76835"/>
                  </a:lnTo>
                  <a:cubicBezTo>
                    <a:pt x="0" y="34417"/>
                    <a:pt x="32258" y="0"/>
                    <a:pt x="72136" y="0"/>
                  </a:cubicBezTo>
                  <a:close/>
                </a:path>
              </a:pathLst>
            </a:custGeom>
            <a:solidFill>
              <a:srgbClr val="F3A211"/>
            </a:solidFill>
          </p:spPr>
        </p:sp>
      </p:grpSp>
      <p:grpSp>
        <p:nvGrpSpPr>
          <p:cNvPr id="21" name="Group 21"/>
          <p:cNvGrpSpPr/>
          <p:nvPr/>
        </p:nvGrpSpPr>
        <p:grpSpPr>
          <a:xfrm>
            <a:off x="14191200" y="9498060"/>
            <a:ext cx="490320" cy="522720"/>
            <a:chOff x="0" y="0"/>
            <a:chExt cx="653760" cy="696960"/>
          </a:xfrm>
        </p:grpSpPr>
        <p:sp>
          <p:nvSpPr>
            <p:cNvPr id="22" name="Freeform 22"/>
            <p:cNvSpPr/>
            <p:nvPr/>
          </p:nvSpPr>
          <p:spPr>
            <a:xfrm>
              <a:off x="0" y="0"/>
              <a:ext cx="653796" cy="696976"/>
            </a:xfrm>
            <a:custGeom>
              <a:avLst/>
              <a:gdLst/>
              <a:ahLst/>
              <a:cxnLst/>
              <a:rect l="l" t="t" r="r" b="b"/>
              <a:pathLst>
                <a:path w="653796" h="696976">
                  <a:moveTo>
                    <a:pt x="93218" y="266065"/>
                  </a:moveTo>
                  <a:lnTo>
                    <a:pt x="93218" y="582930"/>
                  </a:lnTo>
                  <a:lnTo>
                    <a:pt x="202057" y="582930"/>
                  </a:lnTo>
                  <a:lnTo>
                    <a:pt x="202057" y="266065"/>
                  </a:lnTo>
                  <a:lnTo>
                    <a:pt x="93218" y="266065"/>
                  </a:lnTo>
                  <a:close/>
                  <a:moveTo>
                    <a:pt x="477520" y="260350"/>
                  </a:moveTo>
                  <a:cubicBezTo>
                    <a:pt x="385572" y="261239"/>
                    <a:pt x="378968" y="313182"/>
                    <a:pt x="359283" y="314071"/>
                  </a:cubicBezTo>
                  <a:lnTo>
                    <a:pt x="359283" y="265811"/>
                  </a:lnTo>
                  <a:lnTo>
                    <a:pt x="250444" y="265811"/>
                  </a:lnTo>
                  <a:lnTo>
                    <a:pt x="250444" y="582549"/>
                  </a:lnTo>
                  <a:lnTo>
                    <a:pt x="359283" y="582549"/>
                  </a:lnTo>
                  <a:cubicBezTo>
                    <a:pt x="359918" y="514858"/>
                    <a:pt x="358648" y="450596"/>
                    <a:pt x="361061" y="379349"/>
                  </a:cubicBezTo>
                  <a:cubicBezTo>
                    <a:pt x="367792" y="324231"/>
                    <a:pt x="448818" y="341249"/>
                    <a:pt x="449580" y="376428"/>
                  </a:cubicBezTo>
                  <a:lnTo>
                    <a:pt x="450596" y="582930"/>
                  </a:lnTo>
                  <a:lnTo>
                    <a:pt x="559435" y="582930"/>
                  </a:lnTo>
                  <a:cubicBezTo>
                    <a:pt x="559816" y="513461"/>
                    <a:pt x="560197" y="443992"/>
                    <a:pt x="560578" y="374650"/>
                  </a:cubicBezTo>
                  <a:cubicBezTo>
                    <a:pt x="561467" y="342011"/>
                    <a:pt x="535559" y="259842"/>
                    <a:pt x="477647" y="260477"/>
                  </a:cubicBezTo>
                  <a:close/>
                  <a:moveTo>
                    <a:pt x="147574" y="114046"/>
                  </a:moveTo>
                  <a:cubicBezTo>
                    <a:pt x="117475" y="114046"/>
                    <a:pt x="93218" y="139573"/>
                    <a:pt x="93218" y="170942"/>
                  </a:cubicBezTo>
                  <a:cubicBezTo>
                    <a:pt x="93218" y="202311"/>
                    <a:pt x="117602" y="227838"/>
                    <a:pt x="147574" y="227838"/>
                  </a:cubicBezTo>
                  <a:cubicBezTo>
                    <a:pt x="177546" y="227838"/>
                    <a:pt x="201930" y="202311"/>
                    <a:pt x="201930" y="170942"/>
                  </a:cubicBezTo>
                  <a:cubicBezTo>
                    <a:pt x="201930" y="139573"/>
                    <a:pt x="177546" y="114046"/>
                    <a:pt x="147574" y="114046"/>
                  </a:cubicBezTo>
                  <a:close/>
                  <a:moveTo>
                    <a:pt x="56134" y="0"/>
                  </a:moveTo>
                  <a:lnTo>
                    <a:pt x="597662" y="0"/>
                  </a:lnTo>
                  <a:cubicBezTo>
                    <a:pt x="628650" y="0"/>
                    <a:pt x="653796" y="26289"/>
                    <a:pt x="653796" y="58674"/>
                  </a:cubicBezTo>
                  <a:lnTo>
                    <a:pt x="653796" y="638302"/>
                  </a:lnTo>
                  <a:cubicBezTo>
                    <a:pt x="653796" y="670687"/>
                    <a:pt x="628650" y="696976"/>
                    <a:pt x="597662" y="696976"/>
                  </a:cubicBezTo>
                  <a:lnTo>
                    <a:pt x="56134" y="696976"/>
                  </a:lnTo>
                  <a:cubicBezTo>
                    <a:pt x="25146" y="696976"/>
                    <a:pt x="0" y="670687"/>
                    <a:pt x="0" y="638302"/>
                  </a:cubicBezTo>
                  <a:lnTo>
                    <a:pt x="0" y="58674"/>
                  </a:lnTo>
                  <a:cubicBezTo>
                    <a:pt x="0" y="26289"/>
                    <a:pt x="25146" y="0"/>
                    <a:pt x="56134" y="0"/>
                  </a:cubicBezTo>
                  <a:close/>
                </a:path>
              </a:pathLst>
            </a:custGeom>
            <a:solidFill>
              <a:srgbClr val="F3A211"/>
            </a:solidFill>
          </p:spPr>
        </p:sp>
      </p:grpSp>
      <p:grpSp>
        <p:nvGrpSpPr>
          <p:cNvPr id="23" name="Group 23"/>
          <p:cNvGrpSpPr/>
          <p:nvPr/>
        </p:nvGrpSpPr>
        <p:grpSpPr>
          <a:xfrm>
            <a:off x="16584480" y="9498060"/>
            <a:ext cx="490320" cy="522720"/>
            <a:chOff x="0" y="0"/>
            <a:chExt cx="653760" cy="696960"/>
          </a:xfrm>
        </p:grpSpPr>
        <p:sp>
          <p:nvSpPr>
            <p:cNvPr id="24" name="Freeform 24"/>
            <p:cNvSpPr/>
            <p:nvPr/>
          </p:nvSpPr>
          <p:spPr>
            <a:xfrm>
              <a:off x="0" y="0"/>
              <a:ext cx="653669" cy="696976"/>
            </a:xfrm>
            <a:custGeom>
              <a:avLst/>
              <a:gdLst/>
              <a:ahLst/>
              <a:cxnLst/>
              <a:rect l="l" t="t" r="r" b="b"/>
              <a:pathLst>
                <a:path w="653669" h="696976">
                  <a:moveTo>
                    <a:pt x="521843" y="241935"/>
                  </a:moveTo>
                  <a:lnTo>
                    <a:pt x="520827" y="249809"/>
                  </a:lnTo>
                  <a:lnTo>
                    <a:pt x="521843" y="241935"/>
                  </a:lnTo>
                  <a:close/>
                  <a:moveTo>
                    <a:pt x="412115" y="135763"/>
                  </a:moveTo>
                  <a:cubicBezTo>
                    <a:pt x="348869" y="135763"/>
                    <a:pt x="318516" y="194945"/>
                    <a:pt x="317246" y="227584"/>
                  </a:cubicBezTo>
                  <a:cubicBezTo>
                    <a:pt x="316103" y="256032"/>
                    <a:pt x="318262" y="267970"/>
                    <a:pt x="320675" y="276479"/>
                  </a:cubicBezTo>
                  <a:cubicBezTo>
                    <a:pt x="255397" y="265938"/>
                    <a:pt x="204216" y="234315"/>
                    <a:pt x="134620" y="147193"/>
                  </a:cubicBezTo>
                  <a:cubicBezTo>
                    <a:pt x="102235" y="216408"/>
                    <a:pt x="121031" y="274447"/>
                    <a:pt x="159385" y="305435"/>
                  </a:cubicBezTo>
                  <a:cubicBezTo>
                    <a:pt x="142748" y="302133"/>
                    <a:pt x="109347" y="298450"/>
                    <a:pt x="94107" y="286766"/>
                  </a:cubicBezTo>
                  <a:cubicBezTo>
                    <a:pt x="98679" y="354965"/>
                    <a:pt x="163576" y="383286"/>
                    <a:pt x="197358" y="397256"/>
                  </a:cubicBezTo>
                  <a:cubicBezTo>
                    <a:pt x="183769" y="400558"/>
                    <a:pt x="155702" y="408559"/>
                    <a:pt x="134239" y="404241"/>
                  </a:cubicBezTo>
                  <a:cubicBezTo>
                    <a:pt x="152781" y="463677"/>
                    <a:pt x="218821" y="459613"/>
                    <a:pt x="245237" y="458851"/>
                  </a:cubicBezTo>
                  <a:cubicBezTo>
                    <a:pt x="213995" y="483870"/>
                    <a:pt x="164973" y="491998"/>
                    <a:pt x="80645" y="497840"/>
                  </a:cubicBezTo>
                  <a:cubicBezTo>
                    <a:pt x="150876" y="552450"/>
                    <a:pt x="286258" y="570611"/>
                    <a:pt x="340360" y="553720"/>
                  </a:cubicBezTo>
                  <a:cubicBezTo>
                    <a:pt x="456057" y="511048"/>
                    <a:pt x="481076" y="461391"/>
                    <a:pt x="507365" y="370586"/>
                  </a:cubicBezTo>
                  <a:cubicBezTo>
                    <a:pt x="523748" y="305054"/>
                    <a:pt x="519049" y="290195"/>
                    <a:pt x="529463" y="262763"/>
                  </a:cubicBezTo>
                  <a:cubicBezTo>
                    <a:pt x="539877" y="235331"/>
                    <a:pt x="563499" y="224663"/>
                    <a:pt x="569341" y="205994"/>
                  </a:cubicBezTo>
                  <a:cubicBezTo>
                    <a:pt x="552831" y="209931"/>
                    <a:pt x="536829" y="218186"/>
                    <a:pt x="518287" y="216027"/>
                  </a:cubicBezTo>
                  <a:cubicBezTo>
                    <a:pt x="531495" y="208280"/>
                    <a:pt x="540385" y="175387"/>
                    <a:pt x="548640" y="149860"/>
                  </a:cubicBezTo>
                  <a:cubicBezTo>
                    <a:pt x="530606" y="162179"/>
                    <a:pt x="520192" y="175768"/>
                    <a:pt x="494411" y="177546"/>
                  </a:cubicBezTo>
                  <a:cubicBezTo>
                    <a:pt x="475996" y="155194"/>
                    <a:pt x="442087" y="135636"/>
                    <a:pt x="411988" y="135636"/>
                  </a:cubicBezTo>
                  <a:close/>
                  <a:moveTo>
                    <a:pt x="50800" y="0"/>
                  </a:moveTo>
                  <a:lnTo>
                    <a:pt x="602869" y="0"/>
                  </a:lnTo>
                  <a:cubicBezTo>
                    <a:pt x="630936" y="0"/>
                    <a:pt x="653669" y="24257"/>
                    <a:pt x="653669" y="54229"/>
                  </a:cubicBezTo>
                  <a:lnTo>
                    <a:pt x="653669" y="642747"/>
                  </a:lnTo>
                  <a:cubicBezTo>
                    <a:pt x="653669" y="672719"/>
                    <a:pt x="630936" y="696976"/>
                    <a:pt x="602869" y="696976"/>
                  </a:cubicBezTo>
                  <a:lnTo>
                    <a:pt x="50800" y="696976"/>
                  </a:lnTo>
                  <a:cubicBezTo>
                    <a:pt x="22733" y="696976"/>
                    <a:pt x="0" y="672719"/>
                    <a:pt x="0" y="642747"/>
                  </a:cubicBezTo>
                  <a:lnTo>
                    <a:pt x="0" y="54229"/>
                  </a:lnTo>
                  <a:cubicBezTo>
                    <a:pt x="0" y="24257"/>
                    <a:pt x="22733" y="0"/>
                    <a:pt x="50800" y="0"/>
                  </a:cubicBezTo>
                  <a:close/>
                </a:path>
              </a:pathLst>
            </a:custGeom>
            <a:solidFill>
              <a:srgbClr val="F3A211"/>
            </a:solidFill>
          </p:spPr>
        </p:sp>
      </p:grpSp>
      <p:grpSp>
        <p:nvGrpSpPr>
          <p:cNvPr id="25" name="Group 25"/>
          <p:cNvGrpSpPr/>
          <p:nvPr/>
        </p:nvGrpSpPr>
        <p:grpSpPr>
          <a:xfrm>
            <a:off x="15782040" y="9498060"/>
            <a:ext cx="490320" cy="522720"/>
            <a:chOff x="0" y="0"/>
            <a:chExt cx="653760" cy="696960"/>
          </a:xfrm>
        </p:grpSpPr>
        <p:sp>
          <p:nvSpPr>
            <p:cNvPr id="26" name="Freeform 26"/>
            <p:cNvSpPr/>
            <p:nvPr/>
          </p:nvSpPr>
          <p:spPr>
            <a:xfrm>
              <a:off x="0" y="0"/>
              <a:ext cx="653669" cy="696976"/>
            </a:xfrm>
            <a:custGeom>
              <a:avLst/>
              <a:gdLst/>
              <a:ahLst/>
              <a:cxnLst/>
              <a:rect l="l" t="t" r="r" b="b"/>
              <a:pathLst>
                <a:path w="653669" h="696976">
                  <a:moveTo>
                    <a:pt x="469138" y="31877"/>
                  </a:moveTo>
                  <a:cubicBezTo>
                    <a:pt x="410337" y="33528"/>
                    <a:pt x="347726" y="59690"/>
                    <a:pt x="347599" y="151257"/>
                  </a:cubicBezTo>
                  <a:lnTo>
                    <a:pt x="347726" y="151892"/>
                  </a:lnTo>
                  <a:lnTo>
                    <a:pt x="347726" y="219710"/>
                  </a:lnTo>
                  <a:lnTo>
                    <a:pt x="279273" y="219710"/>
                  </a:lnTo>
                  <a:lnTo>
                    <a:pt x="279273" y="321056"/>
                  </a:lnTo>
                  <a:lnTo>
                    <a:pt x="347726" y="321056"/>
                  </a:lnTo>
                  <a:lnTo>
                    <a:pt x="347726" y="665226"/>
                  </a:lnTo>
                  <a:lnTo>
                    <a:pt x="454660" y="665226"/>
                  </a:lnTo>
                  <a:lnTo>
                    <a:pt x="454660" y="321056"/>
                  </a:lnTo>
                  <a:lnTo>
                    <a:pt x="545592" y="319151"/>
                  </a:lnTo>
                  <a:lnTo>
                    <a:pt x="552577" y="219583"/>
                  </a:lnTo>
                  <a:lnTo>
                    <a:pt x="454787" y="219583"/>
                  </a:lnTo>
                  <a:lnTo>
                    <a:pt x="454787" y="159639"/>
                  </a:lnTo>
                  <a:cubicBezTo>
                    <a:pt x="453390" y="120142"/>
                    <a:pt x="516255" y="120650"/>
                    <a:pt x="556260" y="123952"/>
                  </a:cubicBezTo>
                  <a:cubicBezTo>
                    <a:pt x="560070" y="97917"/>
                    <a:pt x="562991" y="67183"/>
                    <a:pt x="563118" y="34290"/>
                  </a:cubicBezTo>
                  <a:cubicBezTo>
                    <a:pt x="535051" y="28829"/>
                    <a:pt x="514985" y="30607"/>
                    <a:pt x="469265" y="31750"/>
                  </a:cubicBezTo>
                  <a:close/>
                  <a:moveTo>
                    <a:pt x="50800" y="0"/>
                  </a:moveTo>
                  <a:lnTo>
                    <a:pt x="602869" y="0"/>
                  </a:lnTo>
                  <a:cubicBezTo>
                    <a:pt x="630936" y="0"/>
                    <a:pt x="653669" y="24257"/>
                    <a:pt x="653669" y="54229"/>
                  </a:cubicBezTo>
                  <a:lnTo>
                    <a:pt x="653669" y="642747"/>
                  </a:lnTo>
                  <a:cubicBezTo>
                    <a:pt x="653669" y="672719"/>
                    <a:pt x="630936" y="696976"/>
                    <a:pt x="602869" y="696976"/>
                  </a:cubicBezTo>
                  <a:lnTo>
                    <a:pt x="50800" y="696976"/>
                  </a:lnTo>
                  <a:cubicBezTo>
                    <a:pt x="22733" y="696976"/>
                    <a:pt x="0" y="672719"/>
                    <a:pt x="0" y="642747"/>
                  </a:cubicBezTo>
                  <a:lnTo>
                    <a:pt x="0" y="54229"/>
                  </a:lnTo>
                  <a:cubicBezTo>
                    <a:pt x="0" y="24257"/>
                    <a:pt x="22733" y="0"/>
                    <a:pt x="50800" y="0"/>
                  </a:cubicBezTo>
                  <a:close/>
                </a:path>
              </a:pathLst>
            </a:custGeom>
            <a:solidFill>
              <a:srgbClr val="F3A211"/>
            </a:solidFill>
          </p:spPr>
        </p:sp>
      </p:grpSp>
      <p:grpSp>
        <p:nvGrpSpPr>
          <p:cNvPr id="27" name="Group 27"/>
          <p:cNvGrpSpPr/>
          <p:nvPr/>
        </p:nvGrpSpPr>
        <p:grpSpPr>
          <a:xfrm>
            <a:off x="17401500" y="9487260"/>
            <a:ext cx="491940" cy="532980"/>
            <a:chOff x="0" y="0"/>
            <a:chExt cx="655920" cy="710640"/>
          </a:xfrm>
        </p:grpSpPr>
        <p:sp>
          <p:nvSpPr>
            <p:cNvPr id="28" name="Freeform 28"/>
            <p:cNvSpPr/>
            <p:nvPr/>
          </p:nvSpPr>
          <p:spPr>
            <a:xfrm>
              <a:off x="0" y="0"/>
              <a:ext cx="655955" cy="710692"/>
            </a:xfrm>
            <a:custGeom>
              <a:avLst/>
              <a:gdLst/>
              <a:ahLst/>
              <a:cxnLst/>
              <a:rect l="l" t="t" r="r" b="b"/>
              <a:pathLst>
                <a:path w="655955" h="710692">
                  <a:moveTo>
                    <a:pt x="440690" y="303784"/>
                  </a:moveTo>
                  <a:lnTo>
                    <a:pt x="440690" y="335280"/>
                  </a:lnTo>
                  <a:lnTo>
                    <a:pt x="411099" y="335280"/>
                  </a:lnTo>
                  <a:lnTo>
                    <a:pt x="411099" y="382651"/>
                  </a:lnTo>
                  <a:lnTo>
                    <a:pt x="440690" y="382651"/>
                  </a:lnTo>
                  <a:lnTo>
                    <a:pt x="440690" y="414274"/>
                  </a:lnTo>
                  <a:lnTo>
                    <a:pt x="485140" y="414274"/>
                  </a:lnTo>
                  <a:lnTo>
                    <a:pt x="485140" y="382778"/>
                  </a:lnTo>
                  <a:lnTo>
                    <a:pt x="514731" y="382778"/>
                  </a:lnTo>
                  <a:lnTo>
                    <a:pt x="514731" y="335280"/>
                  </a:lnTo>
                  <a:lnTo>
                    <a:pt x="485140" y="335280"/>
                  </a:lnTo>
                  <a:lnTo>
                    <a:pt x="485140" y="303784"/>
                  </a:lnTo>
                  <a:close/>
                  <a:moveTo>
                    <a:pt x="264795" y="221107"/>
                  </a:moveTo>
                  <a:cubicBezTo>
                    <a:pt x="236347" y="220726"/>
                    <a:pt x="207772" y="230632"/>
                    <a:pt x="184150" y="250825"/>
                  </a:cubicBezTo>
                  <a:cubicBezTo>
                    <a:pt x="137160" y="291211"/>
                    <a:pt x="123571" y="361569"/>
                    <a:pt x="152019" y="418465"/>
                  </a:cubicBezTo>
                  <a:cubicBezTo>
                    <a:pt x="180467" y="475361"/>
                    <a:pt x="242697" y="502666"/>
                    <a:pt x="300355" y="483616"/>
                  </a:cubicBezTo>
                  <a:cubicBezTo>
                    <a:pt x="344932" y="468884"/>
                    <a:pt x="377063" y="429768"/>
                    <a:pt x="386080" y="383159"/>
                  </a:cubicBezTo>
                  <a:lnTo>
                    <a:pt x="386715" y="383159"/>
                  </a:lnTo>
                  <a:lnTo>
                    <a:pt x="386715" y="378968"/>
                  </a:lnTo>
                  <a:cubicBezTo>
                    <a:pt x="389255" y="366522"/>
                    <a:pt x="389763" y="353568"/>
                    <a:pt x="388366" y="340487"/>
                  </a:cubicBezTo>
                  <a:lnTo>
                    <a:pt x="386715" y="340741"/>
                  </a:lnTo>
                  <a:lnTo>
                    <a:pt x="386715" y="335788"/>
                  </a:lnTo>
                  <a:lnTo>
                    <a:pt x="253492" y="335788"/>
                  </a:lnTo>
                  <a:lnTo>
                    <a:pt x="253492" y="383159"/>
                  </a:lnTo>
                  <a:lnTo>
                    <a:pt x="322326" y="383159"/>
                  </a:lnTo>
                  <a:cubicBezTo>
                    <a:pt x="314960" y="400812"/>
                    <a:pt x="300736" y="415036"/>
                    <a:pt x="282448" y="421005"/>
                  </a:cubicBezTo>
                  <a:cubicBezTo>
                    <a:pt x="252857" y="430784"/>
                    <a:pt x="220980" y="416687"/>
                    <a:pt x="206375" y="387604"/>
                  </a:cubicBezTo>
                  <a:cubicBezTo>
                    <a:pt x="191770" y="358521"/>
                    <a:pt x="198755" y="322453"/>
                    <a:pt x="222885" y="301752"/>
                  </a:cubicBezTo>
                  <a:cubicBezTo>
                    <a:pt x="247015" y="281051"/>
                    <a:pt x="281559" y="281432"/>
                    <a:pt x="305181" y="302768"/>
                  </a:cubicBezTo>
                  <a:lnTo>
                    <a:pt x="344932" y="252857"/>
                  </a:lnTo>
                  <a:cubicBezTo>
                    <a:pt x="321818" y="232029"/>
                    <a:pt x="293497" y="221488"/>
                    <a:pt x="265049" y="221107"/>
                  </a:cubicBezTo>
                  <a:close/>
                  <a:moveTo>
                    <a:pt x="60325" y="0"/>
                  </a:moveTo>
                  <a:lnTo>
                    <a:pt x="595630" y="0"/>
                  </a:lnTo>
                  <a:cubicBezTo>
                    <a:pt x="628904" y="0"/>
                    <a:pt x="655955" y="28829"/>
                    <a:pt x="655955" y="64262"/>
                  </a:cubicBezTo>
                  <a:lnTo>
                    <a:pt x="655955" y="646430"/>
                  </a:lnTo>
                  <a:cubicBezTo>
                    <a:pt x="655955" y="681863"/>
                    <a:pt x="628904" y="710692"/>
                    <a:pt x="595630" y="710692"/>
                  </a:cubicBezTo>
                  <a:lnTo>
                    <a:pt x="60325" y="710692"/>
                  </a:lnTo>
                  <a:cubicBezTo>
                    <a:pt x="27051" y="710692"/>
                    <a:pt x="0" y="681863"/>
                    <a:pt x="0" y="646430"/>
                  </a:cubicBezTo>
                  <a:lnTo>
                    <a:pt x="0" y="64262"/>
                  </a:lnTo>
                  <a:cubicBezTo>
                    <a:pt x="0" y="28829"/>
                    <a:pt x="27051" y="0"/>
                    <a:pt x="60325" y="0"/>
                  </a:cubicBezTo>
                  <a:close/>
                </a:path>
              </a:pathLst>
            </a:custGeom>
            <a:solidFill>
              <a:srgbClr val="F3A211"/>
            </a:solidFill>
          </p:spPr>
        </p:sp>
      </p:grpSp>
      <p:sp>
        <p:nvSpPr>
          <p:cNvPr id="30" name="TextBox 29">
            <a:extLst>
              <a:ext uri="{FF2B5EF4-FFF2-40B4-BE49-F238E27FC236}">
                <a16:creationId xmlns:a16="http://schemas.microsoft.com/office/drawing/2014/main" id="{C371DFFB-6FC6-F577-C468-2C39F717D957}"/>
              </a:ext>
            </a:extLst>
          </p:cNvPr>
          <p:cNvSpPr txBox="1"/>
          <p:nvPr/>
        </p:nvSpPr>
        <p:spPr>
          <a:xfrm>
            <a:off x="4909457" y="4420618"/>
            <a:ext cx="9818914" cy="389850"/>
          </a:xfrm>
          <a:prstGeom prst="rect">
            <a:avLst/>
          </a:prstGeom>
          <a:noFill/>
        </p:spPr>
        <p:txBody>
          <a:bodyPr wrap="square">
            <a:spAutoFit/>
          </a:bodyPr>
          <a:lstStyle/>
          <a:p>
            <a:pPr algn="ctr">
              <a:lnSpc>
                <a:spcPts val="2520"/>
              </a:lnSpc>
            </a:pPr>
            <a:r>
              <a:rPr lang="en-US" sz="1800" spc="29" dirty="0">
                <a:solidFill>
                  <a:srgbClr val="FFFFFF"/>
                </a:solidFill>
                <a:latin typeface="Montserrat Bold"/>
                <a:cs typeface="B Nazanin" panose="00000400000000000000" pitchFamily="2" charset="-78"/>
              </a:rPr>
              <a:t>DESIGN</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16506720" y="8392680"/>
            <a:ext cx="993060" cy="961200"/>
            <a:chOff x="0" y="0"/>
            <a:chExt cx="1324080" cy="1281600"/>
          </a:xfrm>
        </p:grpSpPr>
        <p:sp>
          <p:nvSpPr>
            <p:cNvPr id="6" name="Freeform 6"/>
            <p:cNvSpPr/>
            <p:nvPr/>
          </p:nvSpPr>
          <p:spPr>
            <a:xfrm>
              <a:off x="0" y="0"/>
              <a:ext cx="1323975" cy="1281557"/>
            </a:xfrm>
            <a:custGeom>
              <a:avLst/>
              <a:gdLst/>
              <a:ahLst/>
              <a:cxnLst/>
              <a:rect l="l" t="t" r="r" b="b"/>
              <a:pathLst>
                <a:path w="1323975" h="1281557">
                  <a:moveTo>
                    <a:pt x="797179" y="243967"/>
                  </a:moveTo>
                  <a:lnTo>
                    <a:pt x="766445" y="243967"/>
                  </a:lnTo>
                  <a:cubicBezTo>
                    <a:pt x="766445" y="162687"/>
                    <a:pt x="766445" y="81407"/>
                    <a:pt x="766445" y="0"/>
                  </a:cubicBezTo>
                  <a:cubicBezTo>
                    <a:pt x="510921" y="42799"/>
                    <a:pt x="255524" y="85471"/>
                    <a:pt x="0" y="128270"/>
                  </a:cubicBezTo>
                  <a:cubicBezTo>
                    <a:pt x="0" y="469773"/>
                    <a:pt x="0" y="811149"/>
                    <a:pt x="0" y="1152525"/>
                  </a:cubicBezTo>
                  <a:cubicBezTo>
                    <a:pt x="255397" y="1195578"/>
                    <a:pt x="510794" y="1238631"/>
                    <a:pt x="766318" y="1281557"/>
                  </a:cubicBezTo>
                  <a:cubicBezTo>
                    <a:pt x="766318" y="936117"/>
                    <a:pt x="766445" y="590423"/>
                    <a:pt x="766445" y="244983"/>
                  </a:cubicBezTo>
                  <a:lnTo>
                    <a:pt x="796163" y="244983"/>
                  </a:lnTo>
                  <a:cubicBezTo>
                    <a:pt x="796163" y="265049"/>
                    <a:pt x="796163" y="285242"/>
                    <a:pt x="796163" y="305308"/>
                  </a:cubicBezTo>
                  <a:cubicBezTo>
                    <a:pt x="951230" y="305308"/>
                    <a:pt x="1106297" y="305308"/>
                    <a:pt x="1261364" y="305308"/>
                  </a:cubicBezTo>
                  <a:cubicBezTo>
                    <a:pt x="1261364" y="496824"/>
                    <a:pt x="1261364" y="688721"/>
                    <a:pt x="1261364" y="880364"/>
                  </a:cubicBezTo>
                  <a:lnTo>
                    <a:pt x="1229868" y="880364"/>
                  </a:lnTo>
                  <a:cubicBezTo>
                    <a:pt x="1229868" y="699262"/>
                    <a:pt x="1229868" y="517652"/>
                    <a:pt x="1229868" y="336550"/>
                  </a:cubicBezTo>
                  <a:cubicBezTo>
                    <a:pt x="1085215" y="336550"/>
                    <a:pt x="940562" y="336550"/>
                    <a:pt x="795909" y="336550"/>
                  </a:cubicBezTo>
                  <a:cubicBezTo>
                    <a:pt x="795909" y="363093"/>
                    <a:pt x="795909" y="389636"/>
                    <a:pt x="795909" y="416052"/>
                  </a:cubicBezTo>
                  <a:cubicBezTo>
                    <a:pt x="800608" y="415544"/>
                    <a:pt x="814324" y="413893"/>
                    <a:pt x="826389" y="412750"/>
                  </a:cubicBezTo>
                  <a:cubicBezTo>
                    <a:pt x="838962" y="411607"/>
                    <a:pt x="849757" y="411099"/>
                    <a:pt x="854964" y="410591"/>
                  </a:cubicBezTo>
                  <a:cubicBezTo>
                    <a:pt x="854964" y="465328"/>
                    <a:pt x="854964" y="520065"/>
                    <a:pt x="854964" y="574802"/>
                  </a:cubicBezTo>
                  <a:cubicBezTo>
                    <a:pt x="910971" y="574802"/>
                    <a:pt x="967105" y="574802"/>
                    <a:pt x="1023112" y="574802"/>
                  </a:cubicBezTo>
                  <a:cubicBezTo>
                    <a:pt x="1023239" y="589153"/>
                    <a:pt x="1021842" y="628650"/>
                    <a:pt x="994664" y="667004"/>
                  </a:cubicBezTo>
                  <a:cubicBezTo>
                    <a:pt x="991362" y="671703"/>
                    <a:pt x="963168" y="710438"/>
                    <a:pt x="911860" y="726186"/>
                  </a:cubicBezTo>
                  <a:cubicBezTo>
                    <a:pt x="885444" y="734314"/>
                    <a:pt x="861314" y="733806"/>
                    <a:pt x="843915" y="733425"/>
                  </a:cubicBezTo>
                  <a:cubicBezTo>
                    <a:pt x="824230" y="733044"/>
                    <a:pt x="807847" y="730504"/>
                    <a:pt x="795909" y="728091"/>
                  </a:cubicBezTo>
                  <a:cubicBezTo>
                    <a:pt x="795909" y="748411"/>
                    <a:pt x="795909" y="768731"/>
                    <a:pt x="795909" y="788924"/>
                  </a:cubicBezTo>
                  <a:cubicBezTo>
                    <a:pt x="896239" y="788924"/>
                    <a:pt x="996569" y="788924"/>
                    <a:pt x="1096772" y="788924"/>
                  </a:cubicBezTo>
                  <a:cubicBezTo>
                    <a:pt x="1096772" y="808101"/>
                    <a:pt x="1096772" y="827151"/>
                    <a:pt x="1096772" y="846201"/>
                  </a:cubicBezTo>
                  <a:cubicBezTo>
                    <a:pt x="996442" y="846201"/>
                    <a:pt x="896112" y="846201"/>
                    <a:pt x="795782" y="846201"/>
                  </a:cubicBezTo>
                  <a:cubicBezTo>
                    <a:pt x="795782" y="863981"/>
                    <a:pt x="795782" y="881888"/>
                    <a:pt x="795782" y="899795"/>
                  </a:cubicBezTo>
                  <a:cubicBezTo>
                    <a:pt x="895477" y="899795"/>
                    <a:pt x="995299" y="899795"/>
                    <a:pt x="1094994" y="899795"/>
                  </a:cubicBezTo>
                  <a:cubicBezTo>
                    <a:pt x="1094994" y="920115"/>
                    <a:pt x="1094994" y="940435"/>
                    <a:pt x="1094994" y="960755"/>
                  </a:cubicBezTo>
                  <a:cubicBezTo>
                    <a:pt x="995299" y="960755"/>
                    <a:pt x="895477" y="960755"/>
                    <a:pt x="795782" y="960755"/>
                  </a:cubicBezTo>
                  <a:cubicBezTo>
                    <a:pt x="795782" y="984123"/>
                    <a:pt x="795782" y="1007491"/>
                    <a:pt x="795782" y="1030986"/>
                  </a:cubicBezTo>
                  <a:cubicBezTo>
                    <a:pt x="940435" y="1030986"/>
                    <a:pt x="1085088" y="1030986"/>
                    <a:pt x="1229741" y="1030986"/>
                  </a:cubicBezTo>
                  <a:cubicBezTo>
                    <a:pt x="1229741" y="981075"/>
                    <a:pt x="1229741" y="931164"/>
                    <a:pt x="1229741" y="881380"/>
                  </a:cubicBezTo>
                  <a:lnTo>
                    <a:pt x="1261110" y="881380"/>
                  </a:lnTo>
                  <a:cubicBezTo>
                    <a:pt x="1282065" y="881380"/>
                    <a:pt x="1303020" y="881380"/>
                    <a:pt x="1323975" y="881380"/>
                  </a:cubicBezTo>
                  <a:cubicBezTo>
                    <a:pt x="1323975" y="669036"/>
                    <a:pt x="1323975" y="456565"/>
                    <a:pt x="1323975" y="244221"/>
                  </a:cubicBezTo>
                  <a:cubicBezTo>
                    <a:pt x="1148334" y="244094"/>
                    <a:pt x="972693" y="243967"/>
                    <a:pt x="797052" y="243840"/>
                  </a:cubicBezTo>
                  <a:close/>
                  <a:moveTo>
                    <a:pt x="535686" y="906145"/>
                  </a:moveTo>
                  <a:cubicBezTo>
                    <a:pt x="492633" y="945134"/>
                    <a:pt x="430149" y="965708"/>
                    <a:pt x="354838" y="965708"/>
                  </a:cubicBezTo>
                  <a:cubicBezTo>
                    <a:pt x="291211" y="965708"/>
                    <a:pt x="219710" y="947674"/>
                    <a:pt x="180975" y="921766"/>
                  </a:cubicBezTo>
                  <a:lnTo>
                    <a:pt x="172466" y="916178"/>
                  </a:lnTo>
                  <a:lnTo>
                    <a:pt x="201803" y="818769"/>
                  </a:lnTo>
                  <a:lnTo>
                    <a:pt x="217043" y="828167"/>
                  </a:lnTo>
                  <a:cubicBezTo>
                    <a:pt x="258191" y="853567"/>
                    <a:pt x="311912" y="868680"/>
                    <a:pt x="360553" y="868680"/>
                  </a:cubicBezTo>
                  <a:cubicBezTo>
                    <a:pt x="436118" y="868680"/>
                    <a:pt x="483108" y="831342"/>
                    <a:pt x="483108" y="771271"/>
                  </a:cubicBezTo>
                  <a:cubicBezTo>
                    <a:pt x="483108" y="717423"/>
                    <a:pt x="453263" y="686943"/>
                    <a:pt x="369189" y="654558"/>
                  </a:cubicBezTo>
                  <a:cubicBezTo>
                    <a:pt x="245872" y="610870"/>
                    <a:pt x="188341" y="548132"/>
                    <a:pt x="188341" y="457073"/>
                  </a:cubicBezTo>
                  <a:cubicBezTo>
                    <a:pt x="188341" y="344805"/>
                    <a:pt x="280670" y="266446"/>
                    <a:pt x="412750" y="266446"/>
                  </a:cubicBezTo>
                  <a:cubicBezTo>
                    <a:pt x="492252" y="266446"/>
                    <a:pt x="541274" y="287528"/>
                    <a:pt x="563499" y="300101"/>
                  </a:cubicBezTo>
                  <a:lnTo>
                    <a:pt x="573405" y="305689"/>
                  </a:lnTo>
                  <a:lnTo>
                    <a:pt x="541274" y="400558"/>
                  </a:lnTo>
                  <a:lnTo>
                    <a:pt x="526923" y="392684"/>
                  </a:lnTo>
                  <a:cubicBezTo>
                    <a:pt x="502539" y="379349"/>
                    <a:pt x="462280" y="363474"/>
                    <a:pt x="409829" y="363474"/>
                  </a:cubicBezTo>
                  <a:cubicBezTo>
                    <a:pt x="334518" y="363474"/>
                    <a:pt x="300863" y="405638"/>
                    <a:pt x="300863" y="447294"/>
                  </a:cubicBezTo>
                  <a:cubicBezTo>
                    <a:pt x="300863" y="497332"/>
                    <a:pt x="330200" y="524764"/>
                    <a:pt x="421513" y="560070"/>
                  </a:cubicBezTo>
                  <a:cubicBezTo>
                    <a:pt x="544195" y="607441"/>
                    <a:pt x="596519" y="668528"/>
                    <a:pt x="596519" y="764286"/>
                  </a:cubicBezTo>
                  <a:cubicBezTo>
                    <a:pt x="596519" y="820039"/>
                    <a:pt x="574929" y="870331"/>
                    <a:pt x="535559" y="906018"/>
                  </a:cubicBezTo>
                  <a:close/>
                </a:path>
              </a:pathLst>
            </a:custGeom>
            <a:solidFill>
              <a:srgbClr val="FFFFFF"/>
            </a:solidFill>
          </p:spPr>
        </p:sp>
      </p:grpSp>
      <p:sp>
        <p:nvSpPr>
          <p:cNvPr id="7" name="TextBox 7"/>
          <p:cNvSpPr txBox="1"/>
          <p:nvPr/>
        </p:nvSpPr>
        <p:spPr>
          <a:xfrm>
            <a:off x="1877040" y="4302765"/>
            <a:ext cx="3990060" cy="487313"/>
          </a:xfrm>
          <a:prstGeom prst="rect">
            <a:avLst/>
          </a:prstGeom>
        </p:spPr>
        <p:txBody>
          <a:bodyPr lIns="0" tIns="0" rIns="0" bIns="0" rtlCol="0" anchor="t">
            <a:spAutoFit/>
          </a:bodyPr>
          <a:lstStyle/>
          <a:p>
            <a:pPr algn="r" rtl="1">
              <a:lnSpc>
                <a:spcPts val="3834"/>
              </a:lnSpc>
            </a:pPr>
            <a:r>
              <a:rPr lang="fa-IR" sz="3195" spc="-1" dirty="0">
                <a:solidFill>
                  <a:srgbClr val="FFC929"/>
                </a:solidFill>
                <a:latin typeface="Arimo"/>
                <a:cs typeface="B Nazanin" panose="00000400000000000000" pitchFamily="2" charset="-78"/>
              </a:rPr>
              <a:t>تصاویر :</a:t>
            </a:r>
            <a:endParaRPr lang="en-US" sz="3195" spc="-1" dirty="0">
              <a:solidFill>
                <a:srgbClr val="FFC929"/>
              </a:solidFill>
              <a:latin typeface="Arimo"/>
              <a:cs typeface="B Nazanin" panose="00000400000000000000" pitchFamily="2" charset="-78"/>
            </a:endParaRPr>
          </a:p>
        </p:txBody>
      </p:sp>
      <p:sp>
        <p:nvSpPr>
          <p:cNvPr id="8" name="TextBox 8"/>
          <p:cNvSpPr txBox="1"/>
          <p:nvPr/>
        </p:nvSpPr>
        <p:spPr>
          <a:xfrm>
            <a:off x="1877040" y="4930050"/>
            <a:ext cx="5734260" cy="923330"/>
          </a:xfrm>
          <a:prstGeom prst="rect">
            <a:avLst/>
          </a:prstGeom>
        </p:spPr>
        <p:txBody>
          <a:bodyPr lIns="0" tIns="0" rIns="0" bIns="0" rtlCol="0" anchor="t">
            <a:spAutoFit/>
          </a:bodyPr>
          <a:lstStyle/>
          <a:p>
            <a:pPr marL="542925" lvl="1" indent="-271462" algn="r" rtl="1">
              <a:lnSpc>
                <a:spcPts val="3600"/>
              </a:lnSpc>
              <a:buFont typeface="Arial"/>
              <a:buChar char="•"/>
            </a:pPr>
            <a:r>
              <a:rPr lang="en-US" sz="3000" spc="-1" dirty="0">
                <a:solidFill>
                  <a:srgbClr val="000000"/>
                </a:solidFill>
                <a:latin typeface="Arimo"/>
                <a:cs typeface="B Nazanin" panose="00000400000000000000" pitchFamily="2" charset="-78"/>
              </a:rPr>
              <a:t>unsplash.compixabay.compngegg.comgettyimages.es</a:t>
            </a:r>
          </a:p>
        </p:txBody>
      </p:sp>
      <p:sp>
        <p:nvSpPr>
          <p:cNvPr id="9" name="TextBox 9"/>
          <p:cNvSpPr txBox="1"/>
          <p:nvPr/>
        </p:nvSpPr>
        <p:spPr>
          <a:xfrm>
            <a:off x="1066800" y="7014799"/>
            <a:ext cx="3990060" cy="487313"/>
          </a:xfrm>
          <a:prstGeom prst="rect">
            <a:avLst/>
          </a:prstGeom>
        </p:spPr>
        <p:txBody>
          <a:bodyPr lIns="0" tIns="0" rIns="0" bIns="0" rtlCol="0" anchor="t">
            <a:spAutoFit/>
          </a:bodyPr>
          <a:lstStyle/>
          <a:p>
            <a:pPr algn="r" rtl="1">
              <a:lnSpc>
                <a:spcPts val="3834"/>
              </a:lnSpc>
            </a:pPr>
            <a:r>
              <a:rPr lang="fa-IR" sz="3195" spc="-1" dirty="0">
                <a:solidFill>
                  <a:srgbClr val="FFC929"/>
                </a:solidFill>
                <a:latin typeface="Arimo"/>
                <a:cs typeface="B Nazanin" panose="00000400000000000000" pitchFamily="2" charset="-78"/>
              </a:rPr>
              <a:t>فونت ها:</a:t>
            </a:r>
            <a:endParaRPr lang="en-US" sz="3195" spc="-1" dirty="0">
              <a:solidFill>
                <a:srgbClr val="FFC929"/>
              </a:solidFill>
              <a:latin typeface="Arimo"/>
              <a:cs typeface="B Nazanin" panose="00000400000000000000" pitchFamily="2" charset="-78"/>
            </a:endParaRPr>
          </a:p>
        </p:txBody>
      </p:sp>
      <p:sp>
        <p:nvSpPr>
          <p:cNvPr id="10" name="TextBox 10"/>
          <p:cNvSpPr txBox="1"/>
          <p:nvPr/>
        </p:nvSpPr>
        <p:spPr>
          <a:xfrm>
            <a:off x="538410" y="7674867"/>
            <a:ext cx="5046840" cy="461665"/>
          </a:xfrm>
          <a:prstGeom prst="rect">
            <a:avLst/>
          </a:prstGeom>
        </p:spPr>
        <p:txBody>
          <a:bodyPr lIns="0" tIns="0" rIns="0" bIns="0" rtlCol="0" anchor="t">
            <a:spAutoFit/>
          </a:bodyPr>
          <a:lstStyle/>
          <a:p>
            <a:pPr marL="542925" lvl="1" indent="-271462" algn="r" rtl="1">
              <a:lnSpc>
                <a:spcPts val="3600"/>
              </a:lnSpc>
              <a:buFont typeface="Arial"/>
              <a:buChar char="•"/>
            </a:pPr>
            <a:r>
              <a:rPr lang="en-US" sz="3000" spc="-1" dirty="0">
                <a:solidFill>
                  <a:srgbClr val="000000"/>
                </a:solidFill>
                <a:latin typeface="Arimo"/>
                <a:cs typeface="B Nazanin" panose="00000400000000000000" pitchFamily="2" charset="-78"/>
              </a:rPr>
              <a:t>B Nazanin</a:t>
            </a:r>
          </a:p>
        </p:txBody>
      </p:sp>
      <p:sp>
        <p:nvSpPr>
          <p:cNvPr id="11" name="TextBox 11"/>
          <p:cNvSpPr txBox="1"/>
          <p:nvPr/>
        </p:nvSpPr>
        <p:spPr>
          <a:xfrm>
            <a:off x="122040" y="765405"/>
            <a:ext cx="7892640" cy="1415772"/>
          </a:xfrm>
          <a:prstGeom prst="rect">
            <a:avLst/>
          </a:prstGeom>
        </p:spPr>
        <p:txBody>
          <a:bodyPr lIns="0" tIns="0" rIns="0" bIns="0" rtlCol="0" anchor="t">
            <a:spAutoFit/>
          </a:bodyPr>
          <a:lstStyle/>
          <a:p>
            <a:pPr algn="ctr">
              <a:lnSpc>
                <a:spcPts val="10368"/>
              </a:lnSpc>
            </a:pPr>
            <a:r>
              <a:rPr lang="fa-IR" sz="10800" spc="-1" dirty="0">
                <a:solidFill>
                  <a:srgbClr val="FFC929"/>
                </a:solidFill>
                <a:latin typeface="Arimo Bold"/>
                <a:cs typeface="B Nazanin" panose="00000400000000000000" pitchFamily="2" charset="-78"/>
              </a:rPr>
              <a:t>آبنما</a:t>
            </a:r>
            <a:endParaRPr lang="en-US" sz="10800" spc="-1" dirty="0">
              <a:solidFill>
                <a:srgbClr val="FFC929"/>
              </a:solidFill>
              <a:latin typeface="Arimo Bold"/>
              <a:cs typeface="B Nazanin" panose="00000400000000000000" pitchFamily="2" charset="-78"/>
            </a:endParaRPr>
          </a:p>
        </p:txBody>
      </p:sp>
      <p:sp>
        <p:nvSpPr>
          <p:cNvPr id="12" name="Freeform 12"/>
          <p:cNvSpPr/>
          <p:nvPr/>
        </p:nvSpPr>
        <p:spPr>
          <a:xfrm>
            <a:off x="5585250" y="3428858"/>
            <a:ext cx="13711680" cy="7712820"/>
          </a:xfrm>
          <a:custGeom>
            <a:avLst/>
            <a:gdLst/>
            <a:ahLst/>
            <a:cxnLst/>
            <a:rect l="l" t="t" r="r" b="b"/>
            <a:pathLst>
              <a:path w="13711680" h="7712820">
                <a:moveTo>
                  <a:pt x="0" y="0"/>
                </a:moveTo>
                <a:lnTo>
                  <a:pt x="13711680" y="0"/>
                </a:lnTo>
                <a:lnTo>
                  <a:pt x="13711680" y="7712820"/>
                </a:lnTo>
                <a:lnTo>
                  <a:pt x="0" y="7712820"/>
                </a:lnTo>
                <a:lnTo>
                  <a:pt x="0" y="0"/>
                </a:lnTo>
                <a:close/>
              </a:path>
            </a:pathLst>
          </a:custGeom>
          <a:blipFill>
            <a:blip r:embed="rId2"/>
            <a:stretch>
              <a:fillRect r="-155" b="-155"/>
            </a:stretch>
          </a:blipFill>
        </p:spPr>
      </p:sp>
      <p:sp>
        <p:nvSpPr>
          <p:cNvPr id="14" name="Freeform 14"/>
          <p:cNvSpPr/>
          <p:nvPr/>
        </p:nvSpPr>
        <p:spPr>
          <a:xfrm>
            <a:off x="15974280" y="16362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3"/>
            <a:stretch>
              <a:fillRect r="-470" b="-937"/>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893660" y="8669700"/>
            <a:ext cx="174960" cy="200880"/>
            <a:chOff x="0" y="0"/>
            <a:chExt cx="233280" cy="267840"/>
          </a:xfrm>
        </p:grpSpPr>
        <p:sp>
          <p:nvSpPr>
            <p:cNvPr id="3" name="Freeform 3"/>
            <p:cNvSpPr/>
            <p:nvPr/>
          </p:nvSpPr>
          <p:spPr>
            <a:xfrm>
              <a:off x="-6223" y="-4064"/>
              <a:ext cx="240411" cy="275463"/>
            </a:xfrm>
            <a:custGeom>
              <a:avLst/>
              <a:gdLst/>
              <a:ahLst/>
              <a:cxnLst/>
              <a:rect l="l" t="t" r="r" b="b"/>
              <a:pathLst>
                <a:path w="240411" h="275463">
                  <a:moveTo>
                    <a:pt x="191516" y="4572"/>
                  </a:moveTo>
                  <a:cubicBezTo>
                    <a:pt x="171069" y="0"/>
                    <a:pt x="117856" y="26416"/>
                    <a:pt x="98933" y="35306"/>
                  </a:cubicBezTo>
                  <a:cubicBezTo>
                    <a:pt x="80010" y="44196"/>
                    <a:pt x="83058" y="49657"/>
                    <a:pt x="78105" y="57658"/>
                  </a:cubicBezTo>
                  <a:cubicBezTo>
                    <a:pt x="73152" y="65659"/>
                    <a:pt x="74041" y="73914"/>
                    <a:pt x="69088" y="82677"/>
                  </a:cubicBezTo>
                  <a:cubicBezTo>
                    <a:pt x="64135" y="91440"/>
                    <a:pt x="50165" y="100457"/>
                    <a:pt x="48260" y="110617"/>
                  </a:cubicBezTo>
                  <a:cubicBezTo>
                    <a:pt x="46355" y="120777"/>
                    <a:pt x="58166" y="133858"/>
                    <a:pt x="57277" y="144145"/>
                  </a:cubicBezTo>
                  <a:cubicBezTo>
                    <a:pt x="56388" y="154432"/>
                    <a:pt x="46863" y="165100"/>
                    <a:pt x="42291" y="172085"/>
                  </a:cubicBezTo>
                  <a:cubicBezTo>
                    <a:pt x="37719" y="179070"/>
                    <a:pt x="33782" y="179959"/>
                    <a:pt x="30353" y="186055"/>
                  </a:cubicBezTo>
                  <a:cubicBezTo>
                    <a:pt x="26924" y="192151"/>
                    <a:pt x="24892" y="200533"/>
                    <a:pt x="21336" y="208407"/>
                  </a:cubicBezTo>
                  <a:cubicBezTo>
                    <a:pt x="17780" y="216281"/>
                    <a:pt x="10414" y="223266"/>
                    <a:pt x="9398" y="233553"/>
                  </a:cubicBezTo>
                  <a:cubicBezTo>
                    <a:pt x="8382" y="243840"/>
                    <a:pt x="0" y="264287"/>
                    <a:pt x="15367" y="269875"/>
                  </a:cubicBezTo>
                  <a:cubicBezTo>
                    <a:pt x="30734" y="275463"/>
                    <a:pt x="74549" y="268986"/>
                    <a:pt x="101981" y="267081"/>
                  </a:cubicBezTo>
                  <a:cubicBezTo>
                    <a:pt x="129413" y="265176"/>
                    <a:pt x="160655" y="264287"/>
                    <a:pt x="179578" y="258699"/>
                  </a:cubicBezTo>
                  <a:cubicBezTo>
                    <a:pt x="198501" y="253111"/>
                    <a:pt x="208915" y="244729"/>
                    <a:pt x="215392" y="233553"/>
                  </a:cubicBezTo>
                  <a:cubicBezTo>
                    <a:pt x="221869" y="222377"/>
                    <a:pt x="215900" y="196850"/>
                    <a:pt x="218440" y="191643"/>
                  </a:cubicBezTo>
                  <a:cubicBezTo>
                    <a:pt x="220980" y="186436"/>
                    <a:pt x="226949" y="203708"/>
                    <a:pt x="230378" y="202819"/>
                  </a:cubicBezTo>
                  <a:cubicBezTo>
                    <a:pt x="233807" y="201930"/>
                    <a:pt x="238379" y="196723"/>
                    <a:pt x="239395" y="186055"/>
                  </a:cubicBezTo>
                  <a:cubicBezTo>
                    <a:pt x="240411" y="175387"/>
                    <a:pt x="237871" y="151638"/>
                    <a:pt x="236347" y="138557"/>
                  </a:cubicBezTo>
                  <a:cubicBezTo>
                    <a:pt x="234823" y="125476"/>
                    <a:pt x="232918" y="120396"/>
                    <a:pt x="230378" y="107823"/>
                  </a:cubicBezTo>
                  <a:cubicBezTo>
                    <a:pt x="227838" y="95250"/>
                    <a:pt x="227838" y="80391"/>
                    <a:pt x="221361" y="63119"/>
                  </a:cubicBezTo>
                  <a:cubicBezTo>
                    <a:pt x="214884" y="45847"/>
                    <a:pt x="211963" y="9271"/>
                    <a:pt x="191516" y="4572"/>
                  </a:cubicBezTo>
                  <a:close/>
                </a:path>
              </a:pathLst>
            </a:custGeom>
            <a:solidFill>
              <a:srgbClr val="D9D9D9"/>
            </a:solidFill>
          </p:spPr>
        </p:sp>
      </p:grpSp>
      <p:grpSp>
        <p:nvGrpSpPr>
          <p:cNvPr id="4" name="Group 4"/>
          <p:cNvGrpSpPr/>
          <p:nvPr/>
        </p:nvGrpSpPr>
        <p:grpSpPr>
          <a:xfrm>
            <a:off x="13716000" y="8461260"/>
            <a:ext cx="164160" cy="273240"/>
            <a:chOff x="0" y="0"/>
            <a:chExt cx="218880" cy="364320"/>
          </a:xfrm>
        </p:grpSpPr>
        <p:sp>
          <p:nvSpPr>
            <p:cNvPr id="5" name="Freeform 5"/>
            <p:cNvSpPr/>
            <p:nvPr/>
          </p:nvSpPr>
          <p:spPr>
            <a:xfrm>
              <a:off x="-1524" y="-4699"/>
              <a:ext cx="222631" cy="369062"/>
            </a:xfrm>
            <a:custGeom>
              <a:avLst/>
              <a:gdLst/>
              <a:ahLst/>
              <a:cxnLst/>
              <a:rect l="l" t="t" r="r" b="b"/>
              <a:pathLst>
                <a:path w="222631" h="369062">
                  <a:moveTo>
                    <a:pt x="155067" y="6858"/>
                  </a:moveTo>
                  <a:cubicBezTo>
                    <a:pt x="171450" y="8255"/>
                    <a:pt x="195326" y="10541"/>
                    <a:pt x="205740" y="23622"/>
                  </a:cubicBezTo>
                  <a:cubicBezTo>
                    <a:pt x="216154" y="36703"/>
                    <a:pt x="215646" y="72390"/>
                    <a:pt x="217678" y="84963"/>
                  </a:cubicBezTo>
                  <a:cubicBezTo>
                    <a:pt x="219710" y="97536"/>
                    <a:pt x="222631" y="87757"/>
                    <a:pt x="217678" y="98933"/>
                  </a:cubicBezTo>
                  <a:cubicBezTo>
                    <a:pt x="212725" y="110109"/>
                    <a:pt x="194310" y="142621"/>
                    <a:pt x="187833" y="151892"/>
                  </a:cubicBezTo>
                  <a:cubicBezTo>
                    <a:pt x="181356" y="161163"/>
                    <a:pt x="181356" y="148590"/>
                    <a:pt x="178943" y="154686"/>
                  </a:cubicBezTo>
                  <a:cubicBezTo>
                    <a:pt x="176530" y="160782"/>
                    <a:pt x="173990" y="177927"/>
                    <a:pt x="172974" y="188087"/>
                  </a:cubicBezTo>
                  <a:cubicBezTo>
                    <a:pt x="171958" y="198247"/>
                    <a:pt x="172466" y="206248"/>
                    <a:pt x="172974" y="215900"/>
                  </a:cubicBezTo>
                  <a:cubicBezTo>
                    <a:pt x="173482" y="225552"/>
                    <a:pt x="177419" y="233045"/>
                    <a:pt x="175895" y="246507"/>
                  </a:cubicBezTo>
                  <a:cubicBezTo>
                    <a:pt x="174371" y="259969"/>
                    <a:pt x="168402" y="283210"/>
                    <a:pt x="163957" y="296672"/>
                  </a:cubicBezTo>
                  <a:cubicBezTo>
                    <a:pt x="159512" y="310134"/>
                    <a:pt x="158496" y="317627"/>
                    <a:pt x="149098" y="327279"/>
                  </a:cubicBezTo>
                  <a:cubicBezTo>
                    <a:pt x="139700" y="336931"/>
                    <a:pt x="122301" y="348234"/>
                    <a:pt x="107315" y="355092"/>
                  </a:cubicBezTo>
                  <a:cubicBezTo>
                    <a:pt x="92329" y="361950"/>
                    <a:pt x="74930" y="369062"/>
                    <a:pt x="59563" y="369062"/>
                  </a:cubicBezTo>
                  <a:cubicBezTo>
                    <a:pt x="44196" y="369062"/>
                    <a:pt x="24257" y="361696"/>
                    <a:pt x="14859" y="355092"/>
                  </a:cubicBezTo>
                  <a:cubicBezTo>
                    <a:pt x="5461" y="348488"/>
                    <a:pt x="4445" y="343027"/>
                    <a:pt x="2921" y="330073"/>
                  </a:cubicBezTo>
                  <a:cubicBezTo>
                    <a:pt x="1397" y="317119"/>
                    <a:pt x="0" y="297561"/>
                    <a:pt x="5842" y="277114"/>
                  </a:cubicBezTo>
                  <a:cubicBezTo>
                    <a:pt x="11684" y="256667"/>
                    <a:pt x="28194" y="230632"/>
                    <a:pt x="38608" y="207518"/>
                  </a:cubicBezTo>
                  <a:cubicBezTo>
                    <a:pt x="49022" y="184404"/>
                    <a:pt x="60960" y="156845"/>
                    <a:pt x="68453" y="137922"/>
                  </a:cubicBezTo>
                  <a:cubicBezTo>
                    <a:pt x="75946" y="118999"/>
                    <a:pt x="76962" y="113792"/>
                    <a:pt x="83312" y="93345"/>
                  </a:cubicBezTo>
                  <a:cubicBezTo>
                    <a:pt x="89662" y="72898"/>
                    <a:pt x="95885" y="30480"/>
                    <a:pt x="107315" y="15240"/>
                  </a:cubicBezTo>
                  <a:cubicBezTo>
                    <a:pt x="118745" y="0"/>
                    <a:pt x="138557" y="5461"/>
                    <a:pt x="155067" y="6858"/>
                  </a:cubicBezTo>
                  <a:close/>
                </a:path>
              </a:pathLst>
            </a:custGeom>
            <a:solidFill>
              <a:srgbClr val="D9D9D9"/>
            </a:solidFill>
          </p:spPr>
        </p:sp>
      </p:grpSp>
      <p:grpSp>
        <p:nvGrpSpPr>
          <p:cNvPr id="6" name="Group 6"/>
          <p:cNvGrpSpPr/>
          <p:nvPr/>
        </p:nvGrpSpPr>
        <p:grpSpPr>
          <a:xfrm>
            <a:off x="13730580" y="7543800"/>
            <a:ext cx="463860" cy="1183680"/>
            <a:chOff x="0" y="0"/>
            <a:chExt cx="618480" cy="1578240"/>
          </a:xfrm>
        </p:grpSpPr>
        <p:sp>
          <p:nvSpPr>
            <p:cNvPr id="7" name="Freeform 7"/>
            <p:cNvSpPr/>
            <p:nvPr/>
          </p:nvSpPr>
          <p:spPr>
            <a:xfrm>
              <a:off x="-1397" y="-1397"/>
              <a:ext cx="624459" cy="1583055"/>
            </a:xfrm>
            <a:custGeom>
              <a:avLst/>
              <a:gdLst/>
              <a:ahLst/>
              <a:cxnLst/>
              <a:rect l="l" t="t" r="r" b="b"/>
              <a:pathLst>
                <a:path w="624459" h="1583055">
                  <a:moveTo>
                    <a:pt x="568198" y="28702"/>
                  </a:moveTo>
                  <a:cubicBezTo>
                    <a:pt x="547751" y="15748"/>
                    <a:pt x="545338" y="7366"/>
                    <a:pt x="493649" y="3683"/>
                  </a:cubicBezTo>
                  <a:cubicBezTo>
                    <a:pt x="441960" y="0"/>
                    <a:pt x="322707" y="889"/>
                    <a:pt x="258064" y="6477"/>
                  </a:cubicBezTo>
                  <a:cubicBezTo>
                    <a:pt x="193421" y="12065"/>
                    <a:pt x="143256" y="24511"/>
                    <a:pt x="105918" y="37084"/>
                  </a:cubicBezTo>
                  <a:cubicBezTo>
                    <a:pt x="68580" y="49657"/>
                    <a:pt x="48768" y="59817"/>
                    <a:pt x="34417" y="81661"/>
                  </a:cubicBezTo>
                  <a:cubicBezTo>
                    <a:pt x="20066" y="103505"/>
                    <a:pt x="25019" y="131318"/>
                    <a:pt x="19558" y="168021"/>
                  </a:cubicBezTo>
                  <a:cubicBezTo>
                    <a:pt x="14097" y="204724"/>
                    <a:pt x="3048" y="272161"/>
                    <a:pt x="1524" y="301879"/>
                  </a:cubicBezTo>
                  <a:cubicBezTo>
                    <a:pt x="0" y="331597"/>
                    <a:pt x="9017" y="332105"/>
                    <a:pt x="10414" y="346456"/>
                  </a:cubicBezTo>
                  <a:cubicBezTo>
                    <a:pt x="11811" y="360807"/>
                    <a:pt x="8890" y="371602"/>
                    <a:pt x="10414" y="388239"/>
                  </a:cubicBezTo>
                  <a:cubicBezTo>
                    <a:pt x="11938" y="404876"/>
                    <a:pt x="16891" y="427228"/>
                    <a:pt x="19304" y="446786"/>
                  </a:cubicBezTo>
                  <a:cubicBezTo>
                    <a:pt x="21717" y="466344"/>
                    <a:pt x="23749" y="486283"/>
                    <a:pt x="25273" y="505333"/>
                  </a:cubicBezTo>
                  <a:cubicBezTo>
                    <a:pt x="26797" y="524383"/>
                    <a:pt x="26797" y="542925"/>
                    <a:pt x="28194" y="561086"/>
                  </a:cubicBezTo>
                  <a:cubicBezTo>
                    <a:pt x="29591" y="579247"/>
                    <a:pt x="34671" y="597789"/>
                    <a:pt x="34163" y="614045"/>
                  </a:cubicBezTo>
                  <a:cubicBezTo>
                    <a:pt x="33655" y="630301"/>
                    <a:pt x="23749" y="646049"/>
                    <a:pt x="25273" y="658622"/>
                  </a:cubicBezTo>
                  <a:cubicBezTo>
                    <a:pt x="26797" y="671195"/>
                    <a:pt x="39243" y="675386"/>
                    <a:pt x="43180" y="689229"/>
                  </a:cubicBezTo>
                  <a:cubicBezTo>
                    <a:pt x="47117" y="703072"/>
                    <a:pt x="51689" y="721233"/>
                    <a:pt x="49149" y="742188"/>
                  </a:cubicBezTo>
                  <a:cubicBezTo>
                    <a:pt x="46609" y="763143"/>
                    <a:pt x="31242" y="797433"/>
                    <a:pt x="28321" y="814705"/>
                  </a:cubicBezTo>
                  <a:cubicBezTo>
                    <a:pt x="25400" y="831977"/>
                    <a:pt x="32766" y="830961"/>
                    <a:pt x="31242" y="845312"/>
                  </a:cubicBezTo>
                  <a:cubicBezTo>
                    <a:pt x="29718" y="859663"/>
                    <a:pt x="22352" y="881507"/>
                    <a:pt x="19304" y="901065"/>
                  </a:cubicBezTo>
                  <a:cubicBezTo>
                    <a:pt x="16256" y="920623"/>
                    <a:pt x="12319" y="938657"/>
                    <a:pt x="13335" y="962406"/>
                  </a:cubicBezTo>
                  <a:cubicBezTo>
                    <a:pt x="14351" y="986155"/>
                    <a:pt x="23241" y="1013968"/>
                    <a:pt x="25273" y="1043305"/>
                  </a:cubicBezTo>
                  <a:cubicBezTo>
                    <a:pt x="27305" y="1072642"/>
                    <a:pt x="23749" y="1112520"/>
                    <a:pt x="25273" y="1138047"/>
                  </a:cubicBezTo>
                  <a:cubicBezTo>
                    <a:pt x="26797" y="1163574"/>
                    <a:pt x="33782" y="1182624"/>
                    <a:pt x="34163" y="1196594"/>
                  </a:cubicBezTo>
                  <a:cubicBezTo>
                    <a:pt x="34544" y="1210564"/>
                    <a:pt x="25654" y="1207262"/>
                    <a:pt x="28194" y="1221740"/>
                  </a:cubicBezTo>
                  <a:cubicBezTo>
                    <a:pt x="30734" y="1236218"/>
                    <a:pt x="42164" y="1262126"/>
                    <a:pt x="49022" y="1283081"/>
                  </a:cubicBezTo>
                  <a:cubicBezTo>
                    <a:pt x="55880" y="1304036"/>
                    <a:pt x="60452" y="1332738"/>
                    <a:pt x="69850" y="1347216"/>
                  </a:cubicBezTo>
                  <a:cubicBezTo>
                    <a:pt x="79248" y="1361694"/>
                    <a:pt x="91694" y="1374648"/>
                    <a:pt x="105664" y="1369568"/>
                  </a:cubicBezTo>
                  <a:cubicBezTo>
                    <a:pt x="119634" y="1364488"/>
                    <a:pt x="139446" y="1335659"/>
                    <a:pt x="153416" y="1316609"/>
                  </a:cubicBezTo>
                  <a:cubicBezTo>
                    <a:pt x="167386" y="1297559"/>
                    <a:pt x="183769" y="1276223"/>
                    <a:pt x="189230" y="1255268"/>
                  </a:cubicBezTo>
                  <a:cubicBezTo>
                    <a:pt x="194691" y="1234313"/>
                    <a:pt x="184277" y="1220470"/>
                    <a:pt x="186309" y="1191133"/>
                  </a:cubicBezTo>
                  <a:cubicBezTo>
                    <a:pt x="188341" y="1161796"/>
                    <a:pt x="197739" y="1109853"/>
                    <a:pt x="201168" y="1079627"/>
                  </a:cubicBezTo>
                  <a:cubicBezTo>
                    <a:pt x="204597" y="1049401"/>
                    <a:pt x="206121" y="1033145"/>
                    <a:pt x="207137" y="1009904"/>
                  </a:cubicBezTo>
                  <a:cubicBezTo>
                    <a:pt x="208153" y="986663"/>
                    <a:pt x="205613" y="961644"/>
                    <a:pt x="207137" y="940181"/>
                  </a:cubicBezTo>
                  <a:cubicBezTo>
                    <a:pt x="208661" y="918718"/>
                    <a:pt x="212598" y="894207"/>
                    <a:pt x="216027" y="881634"/>
                  </a:cubicBezTo>
                  <a:cubicBezTo>
                    <a:pt x="219456" y="869061"/>
                    <a:pt x="225425" y="871855"/>
                    <a:pt x="227965" y="864870"/>
                  </a:cubicBezTo>
                  <a:cubicBezTo>
                    <a:pt x="230505" y="857885"/>
                    <a:pt x="228981" y="845312"/>
                    <a:pt x="230886" y="839724"/>
                  </a:cubicBezTo>
                  <a:cubicBezTo>
                    <a:pt x="232791" y="834136"/>
                    <a:pt x="240284" y="840613"/>
                    <a:pt x="239776" y="831342"/>
                  </a:cubicBezTo>
                  <a:cubicBezTo>
                    <a:pt x="239268" y="822071"/>
                    <a:pt x="226822" y="801624"/>
                    <a:pt x="227838" y="783971"/>
                  </a:cubicBezTo>
                  <a:cubicBezTo>
                    <a:pt x="228854" y="766318"/>
                    <a:pt x="239776" y="738886"/>
                    <a:pt x="245745" y="725424"/>
                  </a:cubicBezTo>
                  <a:cubicBezTo>
                    <a:pt x="251714" y="711962"/>
                    <a:pt x="260604" y="721741"/>
                    <a:pt x="263652" y="703072"/>
                  </a:cubicBezTo>
                  <a:cubicBezTo>
                    <a:pt x="266700" y="684403"/>
                    <a:pt x="261620" y="633857"/>
                    <a:pt x="263652" y="613918"/>
                  </a:cubicBezTo>
                  <a:cubicBezTo>
                    <a:pt x="265684" y="593979"/>
                    <a:pt x="273050" y="597662"/>
                    <a:pt x="275590" y="583311"/>
                  </a:cubicBezTo>
                  <a:cubicBezTo>
                    <a:pt x="278130" y="568960"/>
                    <a:pt x="276098" y="544322"/>
                    <a:pt x="278511" y="527558"/>
                  </a:cubicBezTo>
                  <a:cubicBezTo>
                    <a:pt x="280924" y="510794"/>
                    <a:pt x="286512" y="494157"/>
                    <a:pt x="290449" y="482981"/>
                  </a:cubicBezTo>
                  <a:cubicBezTo>
                    <a:pt x="294386" y="471805"/>
                    <a:pt x="299847" y="451866"/>
                    <a:pt x="302387" y="460629"/>
                  </a:cubicBezTo>
                  <a:cubicBezTo>
                    <a:pt x="304927" y="469392"/>
                    <a:pt x="302387" y="512191"/>
                    <a:pt x="305308" y="535940"/>
                  </a:cubicBezTo>
                  <a:cubicBezTo>
                    <a:pt x="308229" y="559689"/>
                    <a:pt x="316738" y="581914"/>
                    <a:pt x="320167" y="602869"/>
                  </a:cubicBezTo>
                  <a:cubicBezTo>
                    <a:pt x="323596" y="623824"/>
                    <a:pt x="327152" y="636270"/>
                    <a:pt x="326136" y="661416"/>
                  </a:cubicBezTo>
                  <a:cubicBezTo>
                    <a:pt x="325120" y="686562"/>
                    <a:pt x="314198" y="734314"/>
                    <a:pt x="314198" y="753364"/>
                  </a:cubicBezTo>
                  <a:cubicBezTo>
                    <a:pt x="314198" y="772414"/>
                    <a:pt x="324612" y="760857"/>
                    <a:pt x="326136" y="775716"/>
                  </a:cubicBezTo>
                  <a:cubicBezTo>
                    <a:pt x="327660" y="790575"/>
                    <a:pt x="324104" y="824992"/>
                    <a:pt x="323215" y="842645"/>
                  </a:cubicBezTo>
                  <a:cubicBezTo>
                    <a:pt x="322326" y="860298"/>
                    <a:pt x="317754" y="870077"/>
                    <a:pt x="320294" y="881634"/>
                  </a:cubicBezTo>
                  <a:cubicBezTo>
                    <a:pt x="322834" y="893191"/>
                    <a:pt x="336677" y="899287"/>
                    <a:pt x="338201" y="912241"/>
                  </a:cubicBezTo>
                  <a:cubicBezTo>
                    <a:pt x="339725" y="925195"/>
                    <a:pt x="328803" y="943864"/>
                    <a:pt x="329311" y="959612"/>
                  </a:cubicBezTo>
                  <a:cubicBezTo>
                    <a:pt x="329819" y="975360"/>
                    <a:pt x="341757" y="991235"/>
                    <a:pt x="341249" y="1006983"/>
                  </a:cubicBezTo>
                  <a:cubicBezTo>
                    <a:pt x="340741" y="1022731"/>
                    <a:pt x="329311" y="1026541"/>
                    <a:pt x="326390" y="1054354"/>
                  </a:cubicBezTo>
                  <a:cubicBezTo>
                    <a:pt x="323469" y="1082167"/>
                    <a:pt x="326898" y="1137920"/>
                    <a:pt x="323469" y="1174242"/>
                  </a:cubicBezTo>
                  <a:cubicBezTo>
                    <a:pt x="320040" y="1210564"/>
                    <a:pt x="309118" y="1247140"/>
                    <a:pt x="305562" y="1271778"/>
                  </a:cubicBezTo>
                  <a:cubicBezTo>
                    <a:pt x="302006" y="1296416"/>
                    <a:pt x="299593" y="1304290"/>
                    <a:pt x="302641" y="1321943"/>
                  </a:cubicBezTo>
                  <a:cubicBezTo>
                    <a:pt x="305689" y="1339596"/>
                    <a:pt x="319024" y="1365123"/>
                    <a:pt x="323469" y="1377696"/>
                  </a:cubicBezTo>
                  <a:cubicBezTo>
                    <a:pt x="327914" y="1390269"/>
                    <a:pt x="334899" y="1385189"/>
                    <a:pt x="329438" y="1397254"/>
                  </a:cubicBezTo>
                  <a:cubicBezTo>
                    <a:pt x="323977" y="1409319"/>
                    <a:pt x="300609" y="1437640"/>
                    <a:pt x="290703" y="1450213"/>
                  </a:cubicBezTo>
                  <a:cubicBezTo>
                    <a:pt x="280797" y="1462786"/>
                    <a:pt x="270383" y="1463167"/>
                    <a:pt x="269875" y="1472565"/>
                  </a:cubicBezTo>
                  <a:cubicBezTo>
                    <a:pt x="269367" y="1481963"/>
                    <a:pt x="286766" y="1493520"/>
                    <a:pt x="287782" y="1505966"/>
                  </a:cubicBezTo>
                  <a:cubicBezTo>
                    <a:pt x="288798" y="1518412"/>
                    <a:pt x="270891" y="1539875"/>
                    <a:pt x="275844" y="1547749"/>
                  </a:cubicBezTo>
                  <a:cubicBezTo>
                    <a:pt x="280797" y="1555623"/>
                    <a:pt x="299212" y="1550035"/>
                    <a:pt x="317627" y="1553337"/>
                  </a:cubicBezTo>
                  <a:cubicBezTo>
                    <a:pt x="336042" y="1556639"/>
                    <a:pt x="366776" y="1563116"/>
                    <a:pt x="386207" y="1567307"/>
                  </a:cubicBezTo>
                  <a:cubicBezTo>
                    <a:pt x="405638" y="1571498"/>
                    <a:pt x="420497" y="1583055"/>
                    <a:pt x="433959" y="1578483"/>
                  </a:cubicBezTo>
                  <a:cubicBezTo>
                    <a:pt x="447421" y="1573911"/>
                    <a:pt x="459867" y="1555242"/>
                    <a:pt x="466725" y="1539494"/>
                  </a:cubicBezTo>
                  <a:cubicBezTo>
                    <a:pt x="473583" y="1523746"/>
                    <a:pt x="475615" y="1497711"/>
                    <a:pt x="475615" y="1483741"/>
                  </a:cubicBezTo>
                  <a:cubicBezTo>
                    <a:pt x="475615" y="1469771"/>
                    <a:pt x="468122" y="1465199"/>
                    <a:pt x="466725" y="1455928"/>
                  </a:cubicBezTo>
                  <a:cubicBezTo>
                    <a:pt x="465328" y="1446657"/>
                    <a:pt x="461264" y="1440561"/>
                    <a:pt x="466725" y="1428115"/>
                  </a:cubicBezTo>
                  <a:cubicBezTo>
                    <a:pt x="472186" y="1415669"/>
                    <a:pt x="492633" y="1401572"/>
                    <a:pt x="499491" y="1380744"/>
                  </a:cubicBezTo>
                  <a:cubicBezTo>
                    <a:pt x="506349" y="1359916"/>
                    <a:pt x="505968" y="1328293"/>
                    <a:pt x="508381" y="1302639"/>
                  </a:cubicBezTo>
                  <a:cubicBezTo>
                    <a:pt x="510794" y="1276985"/>
                    <a:pt x="511302" y="1257554"/>
                    <a:pt x="514350" y="1227328"/>
                  </a:cubicBezTo>
                  <a:cubicBezTo>
                    <a:pt x="517398" y="1197102"/>
                    <a:pt x="521843" y="1160018"/>
                    <a:pt x="526288" y="1121410"/>
                  </a:cubicBezTo>
                  <a:cubicBezTo>
                    <a:pt x="530733" y="1082802"/>
                    <a:pt x="539242" y="1025652"/>
                    <a:pt x="541147" y="995934"/>
                  </a:cubicBezTo>
                  <a:cubicBezTo>
                    <a:pt x="543052" y="966216"/>
                    <a:pt x="537210" y="963930"/>
                    <a:pt x="538226" y="942975"/>
                  </a:cubicBezTo>
                  <a:cubicBezTo>
                    <a:pt x="539242" y="922020"/>
                    <a:pt x="543179" y="913257"/>
                    <a:pt x="547116" y="870458"/>
                  </a:cubicBezTo>
                  <a:cubicBezTo>
                    <a:pt x="551053" y="827659"/>
                    <a:pt x="556514" y="742696"/>
                    <a:pt x="561975" y="686435"/>
                  </a:cubicBezTo>
                  <a:cubicBezTo>
                    <a:pt x="567436" y="630174"/>
                    <a:pt x="577850" y="571246"/>
                    <a:pt x="579882" y="533146"/>
                  </a:cubicBezTo>
                  <a:cubicBezTo>
                    <a:pt x="581914" y="495046"/>
                    <a:pt x="571373" y="486664"/>
                    <a:pt x="573913" y="457835"/>
                  </a:cubicBezTo>
                  <a:cubicBezTo>
                    <a:pt x="576453" y="429006"/>
                    <a:pt x="587883" y="393319"/>
                    <a:pt x="594741" y="360299"/>
                  </a:cubicBezTo>
                  <a:cubicBezTo>
                    <a:pt x="601599" y="327279"/>
                    <a:pt x="612140" y="286893"/>
                    <a:pt x="615569" y="259969"/>
                  </a:cubicBezTo>
                  <a:cubicBezTo>
                    <a:pt x="618998" y="233045"/>
                    <a:pt x="615569" y="198628"/>
                    <a:pt x="615569" y="198628"/>
                  </a:cubicBezTo>
                  <a:cubicBezTo>
                    <a:pt x="615569" y="168910"/>
                    <a:pt x="624459" y="112268"/>
                    <a:pt x="615569" y="81534"/>
                  </a:cubicBezTo>
                  <a:cubicBezTo>
                    <a:pt x="606679" y="50800"/>
                    <a:pt x="588264" y="41529"/>
                    <a:pt x="567817" y="28575"/>
                  </a:cubicBezTo>
                  <a:close/>
                </a:path>
              </a:pathLst>
            </a:custGeom>
            <a:solidFill>
              <a:srgbClr val="D9D9D9"/>
            </a:solidFill>
          </p:spPr>
        </p:sp>
      </p:grpSp>
      <p:grpSp>
        <p:nvGrpSpPr>
          <p:cNvPr id="8" name="Group 8"/>
          <p:cNvGrpSpPr/>
          <p:nvPr/>
        </p:nvGrpSpPr>
        <p:grpSpPr>
          <a:xfrm>
            <a:off x="14172840" y="7700400"/>
            <a:ext cx="110160" cy="230040"/>
            <a:chOff x="0" y="0"/>
            <a:chExt cx="146880" cy="306720"/>
          </a:xfrm>
        </p:grpSpPr>
        <p:sp>
          <p:nvSpPr>
            <p:cNvPr id="9" name="Freeform 9"/>
            <p:cNvSpPr/>
            <p:nvPr/>
          </p:nvSpPr>
          <p:spPr>
            <a:xfrm>
              <a:off x="-508" y="-2540"/>
              <a:ext cx="149987" cy="310388"/>
            </a:xfrm>
            <a:custGeom>
              <a:avLst/>
              <a:gdLst/>
              <a:ahLst/>
              <a:cxnLst/>
              <a:rect l="l" t="t" r="r" b="b"/>
              <a:pathLst>
                <a:path w="149987" h="310388">
                  <a:moveTo>
                    <a:pt x="52197" y="206756"/>
                  </a:moveTo>
                  <a:cubicBezTo>
                    <a:pt x="43815" y="207391"/>
                    <a:pt x="35687" y="210058"/>
                    <a:pt x="34290" y="214249"/>
                  </a:cubicBezTo>
                  <a:cubicBezTo>
                    <a:pt x="31496" y="222631"/>
                    <a:pt x="34290" y="234315"/>
                    <a:pt x="34290" y="242697"/>
                  </a:cubicBezTo>
                  <a:cubicBezTo>
                    <a:pt x="34290" y="242697"/>
                    <a:pt x="29845" y="262128"/>
                    <a:pt x="34290" y="264795"/>
                  </a:cubicBezTo>
                  <a:cubicBezTo>
                    <a:pt x="38735" y="267462"/>
                    <a:pt x="55118" y="267462"/>
                    <a:pt x="61214" y="258445"/>
                  </a:cubicBezTo>
                  <a:cubicBezTo>
                    <a:pt x="67310" y="249428"/>
                    <a:pt x="75819" y="218440"/>
                    <a:pt x="71374" y="211074"/>
                  </a:cubicBezTo>
                  <a:cubicBezTo>
                    <a:pt x="69088" y="207391"/>
                    <a:pt x="60579" y="206121"/>
                    <a:pt x="52197" y="206756"/>
                  </a:cubicBezTo>
                  <a:close/>
                  <a:moveTo>
                    <a:pt x="81407" y="2667"/>
                  </a:moveTo>
                  <a:cubicBezTo>
                    <a:pt x="93218" y="5207"/>
                    <a:pt x="115189" y="58928"/>
                    <a:pt x="125222" y="84709"/>
                  </a:cubicBezTo>
                  <a:cubicBezTo>
                    <a:pt x="135255" y="110490"/>
                    <a:pt x="138684" y="134747"/>
                    <a:pt x="142113" y="157353"/>
                  </a:cubicBezTo>
                  <a:cubicBezTo>
                    <a:pt x="145542" y="179959"/>
                    <a:pt x="149987" y="198374"/>
                    <a:pt x="145542" y="220472"/>
                  </a:cubicBezTo>
                  <a:cubicBezTo>
                    <a:pt x="141097" y="242570"/>
                    <a:pt x="124206" y="275209"/>
                    <a:pt x="115189" y="289941"/>
                  </a:cubicBezTo>
                  <a:cubicBezTo>
                    <a:pt x="106172" y="304673"/>
                    <a:pt x="102870" y="307340"/>
                    <a:pt x="91567" y="308864"/>
                  </a:cubicBezTo>
                  <a:cubicBezTo>
                    <a:pt x="80264" y="310388"/>
                    <a:pt x="59563" y="303022"/>
                    <a:pt x="47752" y="299339"/>
                  </a:cubicBezTo>
                  <a:cubicBezTo>
                    <a:pt x="35941" y="295656"/>
                    <a:pt x="26924" y="292481"/>
                    <a:pt x="20828" y="286766"/>
                  </a:cubicBezTo>
                  <a:cubicBezTo>
                    <a:pt x="14732" y="281051"/>
                    <a:pt x="14097" y="268859"/>
                    <a:pt x="10668" y="264668"/>
                  </a:cubicBezTo>
                  <a:cubicBezTo>
                    <a:pt x="7239" y="260477"/>
                    <a:pt x="0" y="266827"/>
                    <a:pt x="508" y="261493"/>
                  </a:cubicBezTo>
                  <a:cubicBezTo>
                    <a:pt x="1016" y="256159"/>
                    <a:pt x="11176" y="245745"/>
                    <a:pt x="13970" y="233045"/>
                  </a:cubicBezTo>
                  <a:cubicBezTo>
                    <a:pt x="16764" y="220345"/>
                    <a:pt x="15113" y="199390"/>
                    <a:pt x="17399" y="185674"/>
                  </a:cubicBezTo>
                  <a:cubicBezTo>
                    <a:pt x="19685" y="171958"/>
                    <a:pt x="20193" y="168275"/>
                    <a:pt x="27559" y="150876"/>
                  </a:cubicBezTo>
                  <a:cubicBezTo>
                    <a:pt x="34925" y="133477"/>
                    <a:pt x="52197" y="106299"/>
                    <a:pt x="61214" y="81661"/>
                  </a:cubicBezTo>
                  <a:cubicBezTo>
                    <a:pt x="70231" y="57023"/>
                    <a:pt x="69596" y="0"/>
                    <a:pt x="81407" y="2667"/>
                  </a:cubicBezTo>
                  <a:close/>
                </a:path>
              </a:pathLst>
            </a:custGeom>
            <a:solidFill>
              <a:srgbClr val="D9D9D9"/>
            </a:solidFill>
          </p:spPr>
        </p:sp>
      </p:grpSp>
      <p:grpSp>
        <p:nvGrpSpPr>
          <p:cNvPr id="10" name="Group 10"/>
          <p:cNvGrpSpPr/>
          <p:nvPr/>
        </p:nvGrpSpPr>
        <p:grpSpPr>
          <a:xfrm>
            <a:off x="13558860" y="6371460"/>
            <a:ext cx="160920" cy="328320"/>
            <a:chOff x="0" y="0"/>
            <a:chExt cx="214560" cy="437760"/>
          </a:xfrm>
        </p:grpSpPr>
        <p:sp>
          <p:nvSpPr>
            <p:cNvPr id="11" name="Freeform 11"/>
            <p:cNvSpPr/>
            <p:nvPr/>
          </p:nvSpPr>
          <p:spPr>
            <a:xfrm>
              <a:off x="-4445" y="-1651"/>
              <a:ext cx="219329" cy="444627"/>
            </a:xfrm>
            <a:custGeom>
              <a:avLst/>
              <a:gdLst/>
              <a:ahLst/>
              <a:cxnLst/>
              <a:rect l="l" t="t" r="r" b="b"/>
              <a:pathLst>
                <a:path w="219329" h="444627">
                  <a:moveTo>
                    <a:pt x="72517" y="439166"/>
                  </a:moveTo>
                  <a:cubicBezTo>
                    <a:pt x="87884" y="444627"/>
                    <a:pt x="96901" y="341122"/>
                    <a:pt x="101219" y="311404"/>
                  </a:cubicBezTo>
                  <a:cubicBezTo>
                    <a:pt x="105537" y="281686"/>
                    <a:pt x="97536" y="275717"/>
                    <a:pt x="98044" y="260858"/>
                  </a:cubicBezTo>
                  <a:cubicBezTo>
                    <a:pt x="98552" y="245999"/>
                    <a:pt x="101219" y="232156"/>
                    <a:pt x="104394" y="222250"/>
                  </a:cubicBezTo>
                  <a:cubicBezTo>
                    <a:pt x="107569" y="212344"/>
                    <a:pt x="111760" y="208915"/>
                    <a:pt x="117094" y="201422"/>
                  </a:cubicBezTo>
                  <a:cubicBezTo>
                    <a:pt x="122428" y="193929"/>
                    <a:pt x="130937" y="182118"/>
                    <a:pt x="136144" y="177673"/>
                  </a:cubicBezTo>
                  <a:cubicBezTo>
                    <a:pt x="141351" y="173228"/>
                    <a:pt x="141986" y="179197"/>
                    <a:pt x="148844" y="174752"/>
                  </a:cubicBezTo>
                  <a:cubicBezTo>
                    <a:pt x="155702" y="170307"/>
                    <a:pt x="169545" y="158369"/>
                    <a:pt x="177546" y="151003"/>
                  </a:cubicBezTo>
                  <a:cubicBezTo>
                    <a:pt x="185547" y="143637"/>
                    <a:pt x="190246" y="140589"/>
                    <a:pt x="196596" y="130175"/>
                  </a:cubicBezTo>
                  <a:cubicBezTo>
                    <a:pt x="202946" y="119761"/>
                    <a:pt x="211963" y="101473"/>
                    <a:pt x="215646" y="88519"/>
                  </a:cubicBezTo>
                  <a:cubicBezTo>
                    <a:pt x="219329" y="75565"/>
                    <a:pt x="218821" y="60833"/>
                    <a:pt x="218821" y="52832"/>
                  </a:cubicBezTo>
                  <a:cubicBezTo>
                    <a:pt x="218821" y="44831"/>
                    <a:pt x="218821" y="44450"/>
                    <a:pt x="215646" y="40894"/>
                  </a:cubicBezTo>
                  <a:cubicBezTo>
                    <a:pt x="212471" y="37338"/>
                    <a:pt x="205613" y="36449"/>
                    <a:pt x="199771" y="32004"/>
                  </a:cubicBezTo>
                  <a:cubicBezTo>
                    <a:pt x="193929" y="27559"/>
                    <a:pt x="186055" y="17780"/>
                    <a:pt x="180721" y="14351"/>
                  </a:cubicBezTo>
                  <a:cubicBezTo>
                    <a:pt x="175387" y="10922"/>
                    <a:pt x="173863" y="11938"/>
                    <a:pt x="168021" y="11430"/>
                  </a:cubicBezTo>
                  <a:cubicBezTo>
                    <a:pt x="162179" y="10922"/>
                    <a:pt x="156845" y="12446"/>
                    <a:pt x="145796" y="11430"/>
                  </a:cubicBezTo>
                  <a:cubicBezTo>
                    <a:pt x="134747" y="10414"/>
                    <a:pt x="112903" y="6858"/>
                    <a:pt x="101219" y="5461"/>
                  </a:cubicBezTo>
                  <a:cubicBezTo>
                    <a:pt x="89535" y="4064"/>
                    <a:pt x="82042" y="0"/>
                    <a:pt x="75692" y="2413"/>
                  </a:cubicBezTo>
                  <a:cubicBezTo>
                    <a:pt x="69342" y="4826"/>
                    <a:pt x="65024" y="13843"/>
                    <a:pt x="62992" y="20193"/>
                  </a:cubicBezTo>
                  <a:cubicBezTo>
                    <a:pt x="60960" y="26543"/>
                    <a:pt x="64643" y="32131"/>
                    <a:pt x="62992" y="41021"/>
                  </a:cubicBezTo>
                  <a:cubicBezTo>
                    <a:pt x="61341" y="49911"/>
                    <a:pt x="58166" y="63754"/>
                    <a:pt x="53467" y="73660"/>
                  </a:cubicBezTo>
                  <a:cubicBezTo>
                    <a:pt x="48768" y="83566"/>
                    <a:pt x="38608" y="86487"/>
                    <a:pt x="34417" y="100457"/>
                  </a:cubicBezTo>
                  <a:cubicBezTo>
                    <a:pt x="30226" y="114427"/>
                    <a:pt x="30734" y="142113"/>
                    <a:pt x="28067" y="156972"/>
                  </a:cubicBezTo>
                  <a:cubicBezTo>
                    <a:pt x="25400" y="171831"/>
                    <a:pt x="21717" y="176784"/>
                    <a:pt x="18542" y="189611"/>
                  </a:cubicBezTo>
                  <a:cubicBezTo>
                    <a:pt x="15367" y="202438"/>
                    <a:pt x="10541" y="219329"/>
                    <a:pt x="9017" y="234188"/>
                  </a:cubicBezTo>
                  <a:cubicBezTo>
                    <a:pt x="7493" y="249047"/>
                    <a:pt x="0" y="244094"/>
                    <a:pt x="9017" y="278765"/>
                  </a:cubicBezTo>
                  <a:cubicBezTo>
                    <a:pt x="18034" y="313436"/>
                    <a:pt x="57277" y="433705"/>
                    <a:pt x="72644" y="439166"/>
                  </a:cubicBezTo>
                  <a:close/>
                </a:path>
              </a:pathLst>
            </a:custGeom>
            <a:solidFill>
              <a:srgbClr val="D9D9D9"/>
            </a:solidFill>
          </p:spPr>
        </p:sp>
      </p:grpSp>
      <p:grpSp>
        <p:nvGrpSpPr>
          <p:cNvPr id="12" name="Group 12"/>
          <p:cNvGrpSpPr/>
          <p:nvPr/>
        </p:nvGrpSpPr>
        <p:grpSpPr>
          <a:xfrm>
            <a:off x="13851540" y="6705720"/>
            <a:ext cx="245700" cy="334800"/>
            <a:chOff x="0" y="0"/>
            <a:chExt cx="327600" cy="446400"/>
          </a:xfrm>
        </p:grpSpPr>
        <p:sp>
          <p:nvSpPr>
            <p:cNvPr id="13" name="Freeform 13"/>
            <p:cNvSpPr/>
            <p:nvPr/>
          </p:nvSpPr>
          <p:spPr>
            <a:xfrm>
              <a:off x="-635" y="-2540"/>
              <a:ext cx="329184" cy="453009"/>
            </a:xfrm>
            <a:custGeom>
              <a:avLst/>
              <a:gdLst/>
              <a:ahLst/>
              <a:cxnLst/>
              <a:rect l="l" t="t" r="r" b="b"/>
              <a:pathLst>
                <a:path w="329184" h="453009">
                  <a:moveTo>
                    <a:pt x="11684" y="131953"/>
                  </a:moveTo>
                  <a:cubicBezTo>
                    <a:pt x="7366" y="145923"/>
                    <a:pt x="1270" y="148590"/>
                    <a:pt x="635" y="159385"/>
                  </a:cubicBezTo>
                  <a:cubicBezTo>
                    <a:pt x="0" y="170180"/>
                    <a:pt x="5207" y="187071"/>
                    <a:pt x="8001" y="197104"/>
                  </a:cubicBezTo>
                  <a:cubicBezTo>
                    <a:pt x="10795" y="207137"/>
                    <a:pt x="12319" y="214249"/>
                    <a:pt x="17145" y="219456"/>
                  </a:cubicBezTo>
                  <a:cubicBezTo>
                    <a:pt x="21971" y="224663"/>
                    <a:pt x="33020" y="221996"/>
                    <a:pt x="37338" y="228092"/>
                  </a:cubicBezTo>
                  <a:cubicBezTo>
                    <a:pt x="41656" y="234188"/>
                    <a:pt x="40132" y="245872"/>
                    <a:pt x="42799" y="255524"/>
                  </a:cubicBezTo>
                  <a:cubicBezTo>
                    <a:pt x="45466" y="265176"/>
                    <a:pt x="49530" y="277495"/>
                    <a:pt x="53848" y="286385"/>
                  </a:cubicBezTo>
                  <a:cubicBezTo>
                    <a:pt x="58166" y="295275"/>
                    <a:pt x="66802" y="302260"/>
                    <a:pt x="68580" y="308610"/>
                  </a:cubicBezTo>
                  <a:cubicBezTo>
                    <a:pt x="70358" y="314960"/>
                    <a:pt x="61595" y="308864"/>
                    <a:pt x="64897" y="324104"/>
                  </a:cubicBezTo>
                  <a:cubicBezTo>
                    <a:pt x="68199" y="339344"/>
                    <a:pt x="73406" y="378968"/>
                    <a:pt x="88773" y="399542"/>
                  </a:cubicBezTo>
                  <a:cubicBezTo>
                    <a:pt x="104140" y="420116"/>
                    <a:pt x="134620" y="442087"/>
                    <a:pt x="156718" y="447548"/>
                  </a:cubicBezTo>
                  <a:cubicBezTo>
                    <a:pt x="178816" y="453009"/>
                    <a:pt x="204724" y="442087"/>
                    <a:pt x="220980" y="432054"/>
                  </a:cubicBezTo>
                  <a:cubicBezTo>
                    <a:pt x="237236" y="422021"/>
                    <a:pt x="249682" y="400304"/>
                    <a:pt x="254000" y="387477"/>
                  </a:cubicBezTo>
                  <a:cubicBezTo>
                    <a:pt x="258318" y="374650"/>
                    <a:pt x="248158" y="363728"/>
                    <a:pt x="246634" y="354838"/>
                  </a:cubicBezTo>
                  <a:cubicBezTo>
                    <a:pt x="245110" y="345948"/>
                    <a:pt x="243586" y="342519"/>
                    <a:pt x="244856" y="334264"/>
                  </a:cubicBezTo>
                  <a:cubicBezTo>
                    <a:pt x="246126" y="326009"/>
                    <a:pt x="249428" y="315341"/>
                    <a:pt x="254000" y="305054"/>
                  </a:cubicBezTo>
                  <a:cubicBezTo>
                    <a:pt x="258572" y="294767"/>
                    <a:pt x="267208" y="282448"/>
                    <a:pt x="272415" y="272415"/>
                  </a:cubicBezTo>
                  <a:cubicBezTo>
                    <a:pt x="277622" y="262382"/>
                    <a:pt x="282448" y="253238"/>
                    <a:pt x="285242" y="244983"/>
                  </a:cubicBezTo>
                  <a:cubicBezTo>
                    <a:pt x="288036" y="236728"/>
                    <a:pt x="286131" y="226060"/>
                    <a:pt x="288925" y="222631"/>
                  </a:cubicBezTo>
                  <a:cubicBezTo>
                    <a:pt x="291719" y="219202"/>
                    <a:pt x="297434" y="226695"/>
                    <a:pt x="301752" y="224409"/>
                  </a:cubicBezTo>
                  <a:cubicBezTo>
                    <a:pt x="306070" y="222123"/>
                    <a:pt x="310261" y="216916"/>
                    <a:pt x="314579" y="208915"/>
                  </a:cubicBezTo>
                  <a:cubicBezTo>
                    <a:pt x="318897" y="200914"/>
                    <a:pt x="325628" y="187452"/>
                    <a:pt x="327406" y="176276"/>
                  </a:cubicBezTo>
                  <a:cubicBezTo>
                    <a:pt x="329184" y="165100"/>
                    <a:pt x="328041" y="151130"/>
                    <a:pt x="325628" y="141986"/>
                  </a:cubicBezTo>
                  <a:cubicBezTo>
                    <a:pt x="323215" y="132842"/>
                    <a:pt x="315849" y="124587"/>
                    <a:pt x="312801" y="121412"/>
                  </a:cubicBezTo>
                  <a:cubicBezTo>
                    <a:pt x="309753" y="118237"/>
                    <a:pt x="312801" y="129159"/>
                    <a:pt x="307340" y="123063"/>
                  </a:cubicBezTo>
                  <a:cubicBezTo>
                    <a:pt x="301879" y="116967"/>
                    <a:pt x="284353" y="97663"/>
                    <a:pt x="279781" y="85344"/>
                  </a:cubicBezTo>
                  <a:cubicBezTo>
                    <a:pt x="275209" y="73025"/>
                    <a:pt x="287782" y="60706"/>
                    <a:pt x="279781" y="49276"/>
                  </a:cubicBezTo>
                  <a:cubicBezTo>
                    <a:pt x="271780" y="37846"/>
                    <a:pt x="256540" y="24384"/>
                    <a:pt x="232029" y="16637"/>
                  </a:cubicBezTo>
                  <a:cubicBezTo>
                    <a:pt x="207518" y="8890"/>
                    <a:pt x="162814" y="4191"/>
                    <a:pt x="132842" y="3429"/>
                  </a:cubicBezTo>
                  <a:cubicBezTo>
                    <a:pt x="102870" y="2667"/>
                    <a:pt x="69850" y="0"/>
                    <a:pt x="52070" y="11938"/>
                  </a:cubicBezTo>
                  <a:cubicBezTo>
                    <a:pt x="34290" y="23876"/>
                    <a:pt x="32766" y="58293"/>
                    <a:pt x="26416" y="75438"/>
                  </a:cubicBezTo>
                  <a:cubicBezTo>
                    <a:pt x="20066" y="92583"/>
                    <a:pt x="16002" y="117983"/>
                    <a:pt x="11684" y="131953"/>
                  </a:cubicBezTo>
                  <a:close/>
                </a:path>
              </a:pathLst>
            </a:custGeom>
            <a:solidFill>
              <a:srgbClr val="D9D9D9"/>
            </a:solidFill>
          </p:spPr>
        </p:sp>
      </p:grpSp>
      <p:grpSp>
        <p:nvGrpSpPr>
          <p:cNvPr id="14" name="Group 14"/>
          <p:cNvGrpSpPr/>
          <p:nvPr/>
        </p:nvGrpSpPr>
        <p:grpSpPr>
          <a:xfrm>
            <a:off x="13848840" y="6639840"/>
            <a:ext cx="242460" cy="210060"/>
            <a:chOff x="0" y="0"/>
            <a:chExt cx="323280" cy="280080"/>
          </a:xfrm>
        </p:grpSpPr>
        <p:sp>
          <p:nvSpPr>
            <p:cNvPr id="15" name="Freeform 15"/>
            <p:cNvSpPr/>
            <p:nvPr/>
          </p:nvSpPr>
          <p:spPr>
            <a:xfrm>
              <a:off x="-762" y="-889"/>
              <a:ext cx="324485" cy="285115"/>
            </a:xfrm>
            <a:custGeom>
              <a:avLst/>
              <a:gdLst/>
              <a:ahLst/>
              <a:cxnLst/>
              <a:rect l="l" t="t" r="r" b="b"/>
              <a:pathLst>
                <a:path w="324485" h="285115">
                  <a:moveTo>
                    <a:pt x="32131" y="280416"/>
                  </a:moveTo>
                  <a:cubicBezTo>
                    <a:pt x="27813" y="275844"/>
                    <a:pt x="21463" y="231521"/>
                    <a:pt x="17399" y="218567"/>
                  </a:cubicBezTo>
                  <a:cubicBezTo>
                    <a:pt x="13335" y="205613"/>
                    <a:pt x="10922" y="208788"/>
                    <a:pt x="8255" y="203073"/>
                  </a:cubicBezTo>
                  <a:cubicBezTo>
                    <a:pt x="5588" y="197358"/>
                    <a:pt x="1778" y="190754"/>
                    <a:pt x="889" y="184150"/>
                  </a:cubicBezTo>
                  <a:cubicBezTo>
                    <a:pt x="0" y="177546"/>
                    <a:pt x="2667" y="171577"/>
                    <a:pt x="2667" y="163576"/>
                  </a:cubicBezTo>
                  <a:cubicBezTo>
                    <a:pt x="2667" y="155575"/>
                    <a:pt x="508" y="145288"/>
                    <a:pt x="889" y="136144"/>
                  </a:cubicBezTo>
                  <a:cubicBezTo>
                    <a:pt x="1270" y="127000"/>
                    <a:pt x="2159" y="118110"/>
                    <a:pt x="4572" y="108712"/>
                  </a:cubicBezTo>
                  <a:cubicBezTo>
                    <a:pt x="6985" y="99314"/>
                    <a:pt x="9525" y="88646"/>
                    <a:pt x="15621" y="79502"/>
                  </a:cubicBezTo>
                  <a:cubicBezTo>
                    <a:pt x="21717" y="70358"/>
                    <a:pt x="33020" y="61849"/>
                    <a:pt x="41275" y="53848"/>
                  </a:cubicBezTo>
                  <a:cubicBezTo>
                    <a:pt x="49530" y="45847"/>
                    <a:pt x="53213" y="37846"/>
                    <a:pt x="65151" y="31496"/>
                  </a:cubicBezTo>
                  <a:cubicBezTo>
                    <a:pt x="77089" y="25146"/>
                    <a:pt x="101219" y="20955"/>
                    <a:pt x="112903" y="16002"/>
                  </a:cubicBezTo>
                  <a:cubicBezTo>
                    <a:pt x="124587" y="11049"/>
                    <a:pt x="124206" y="4572"/>
                    <a:pt x="134874" y="2286"/>
                  </a:cubicBezTo>
                  <a:cubicBezTo>
                    <a:pt x="145542" y="0"/>
                    <a:pt x="162052" y="889"/>
                    <a:pt x="177038" y="2286"/>
                  </a:cubicBezTo>
                  <a:cubicBezTo>
                    <a:pt x="192024" y="3683"/>
                    <a:pt x="212217" y="5969"/>
                    <a:pt x="224790" y="10922"/>
                  </a:cubicBezTo>
                  <a:cubicBezTo>
                    <a:pt x="237363" y="15875"/>
                    <a:pt x="242189" y="25273"/>
                    <a:pt x="252349" y="31496"/>
                  </a:cubicBezTo>
                  <a:cubicBezTo>
                    <a:pt x="262509" y="37719"/>
                    <a:pt x="275336" y="40132"/>
                    <a:pt x="285369" y="48641"/>
                  </a:cubicBezTo>
                  <a:cubicBezTo>
                    <a:pt x="295402" y="57150"/>
                    <a:pt x="307340" y="70612"/>
                    <a:pt x="312928" y="82931"/>
                  </a:cubicBezTo>
                  <a:cubicBezTo>
                    <a:pt x="318516" y="95250"/>
                    <a:pt x="316611" y="110109"/>
                    <a:pt x="318389" y="122428"/>
                  </a:cubicBezTo>
                  <a:cubicBezTo>
                    <a:pt x="320167" y="134747"/>
                    <a:pt x="324485" y="145288"/>
                    <a:pt x="323850" y="156718"/>
                  </a:cubicBezTo>
                  <a:cubicBezTo>
                    <a:pt x="323215" y="168148"/>
                    <a:pt x="316865" y="182499"/>
                    <a:pt x="314706" y="191008"/>
                  </a:cubicBezTo>
                  <a:cubicBezTo>
                    <a:pt x="312547" y="199517"/>
                    <a:pt x="312293" y="200406"/>
                    <a:pt x="311023" y="208153"/>
                  </a:cubicBezTo>
                  <a:cubicBezTo>
                    <a:pt x="309753" y="215900"/>
                    <a:pt x="309499" y="228473"/>
                    <a:pt x="307340" y="237363"/>
                  </a:cubicBezTo>
                  <a:cubicBezTo>
                    <a:pt x="305181" y="246253"/>
                    <a:pt x="301498" y="263652"/>
                    <a:pt x="298196" y="261366"/>
                  </a:cubicBezTo>
                  <a:cubicBezTo>
                    <a:pt x="294894" y="259080"/>
                    <a:pt x="289941" y="232791"/>
                    <a:pt x="287147" y="223647"/>
                  </a:cubicBezTo>
                  <a:cubicBezTo>
                    <a:pt x="284353" y="214503"/>
                    <a:pt x="285369" y="213868"/>
                    <a:pt x="281686" y="206502"/>
                  </a:cubicBezTo>
                  <a:cubicBezTo>
                    <a:pt x="278003" y="199136"/>
                    <a:pt x="268224" y="189103"/>
                    <a:pt x="265176" y="179070"/>
                  </a:cubicBezTo>
                  <a:cubicBezTo>
                    <a:pt x="262128" y="169037"/>
                    <a:pt x="267589" y="154178"/>
                    <a:pt x="263398" y="146431"/>
                  </a:cubicBezTo>
                  <a:cubicBezTo>
                    <a:pt x="259207" y="138684"/>
                    <a:pt x="245999" y="134112"/>
                    <a:pt x="239522" y="132715"/>
                  </a:cubicBezTo>
                  <a:cubicBezTo>
                    <a:pt x="233045" y="131318"/>
                    <a:pt x="231013" y="138684"/>
                    <a:pt x="224790" y="137922"/>
                  </a:cubicBezTo>
                  <a:cubicBezTo>
                    <a:pt x="218567" y="137160"/>
                    <a:pt x="211074" y="128143"/>
                    <a:pt x="202819" y="127635"/>
                  </a:cubicBezTo>
                  <a:cubicBezTo>
                    <a:pt x="194564" y="127127"/>
                    <a:pt x="182880" y="132461"/>
                    <a:pt x="175260" y="134493"/>
                  </a:cubicBezTo>
                  <a:cubicBezTo>
                    <a:pt x="167640" y="136525"/>
                    <a:pt x="165227" y="139319"/>
                    <a:pt x="156845" y="139700"/>
                  </a:cubicBezTo>
                  <a:cubicBezTo>
                    <a:pt x="148463" y="140081"/>
                    <a:pt x="136652" y="135636"/>
                    <a:pt x="125603" y="136271"/>
                  </a:cubicBezTo>
                  <a:cubicBezTo>
                    <a:pt x="114554" y="136906"/>
                    <a:pt x="99949" y="141732"/>
                    <a:pt x="90678" y="143129"/>
                  </a:cubicBezTo>
                  <a:cubicBezTo>
                    <a:pt x="81407" y="144526"/>
                    <a:pt x="75692" y="143129"/>
                    <a:pt x="70485" y="144907"/>
                  </a:cubicBezTo>
                  <a:cubicBezTo>
                    <a:pt x="65278" y="146685"/>
                    <a:pt x="61976" y="147828"/>
                    <a:pt x="59436" y="153543"/>
                  </a:cubicBezTo>
                  <a:cubicBezTo>
                    <a:pt x="56896" y="159258"/>
                    <a:pt x="58547" y="172085"/>
                    <a:pt x="55753" y="179324"/>
                  </a:cubicBezTo>
                  <a:cubicBezTo>
                    <a:pt x="52959" y="186563"/>
                    <a:pt x="45085" y="185293"/>
                    <a:pt x="42926" y="196469"/>
                  </a:cubicBezTo>
                  <a:cubicBezTo>
                    <a:pt x="40767" y="207645"/>
                    <a:pt x="43815" y="233426"/>
                    <a:pt x="42926" y="246253"/>
                  </a:cubicBezTo>
                  <a:cubicBezTo>
                    <a:pt x="42037" y="259080"/>
                    <a:pt x="36195" y="285115"/>
                    <a:pt x="31877" y="280543"/>
                  </a:cubicBezTo>
                  <a:close/>
                </a:path>
              </a:pathLst>
            </a:custGeom>
            <a:solidFill>
              <a:srgbClr val="D9D9D9"/>
            </a:solidFill>
          </p:spPr>
        </p:sp>
      </p:grpSp>
      <p:grpSp>
        <p:nvGrpSpPr>
          <p:cNvPr id="16" name="Group 16"/>
          <p:cNvGrpSpPr/>
          <p:nvPr/>
        </p:nvGrpSpPr>
        <p:grpSpPr>
          <a:xfrm>
            <a:off x="13765680" y="6935760"/>
            <a:ext cx="423900" cy="663120"/>
            <a:chOff x="0" y="0"/>
            <a:chExt cx="565200" cy="884160"/>
          </a:xfrm>
        </p:grpSpPr>
        <p:sp>
          <p:nvSpPr>
            <p:cNvPr id="17" name="Freeform 17"/>
            <p:cNvSpPr/>
            <p:nvPr/>
          </p:nvSpPr>
          <p:spPr>
            <a:xfrm>
              <a:off x="-4445" y="-1905"/>
              <a:ext cx="573659" cy="892810"/>
            </a:xfrm>
            <a:custGeom>
              <a:avLst/>
              <a:gdLst/>
              <a:ahLst/>
              <a:cxnLst/>
              <a:rect l="l" t="t" r="r" b="b"/>
              <a:pathLst>
                <a:path w="573659" h="892810">
                  <a:moveTo>
                    <a:pt x="183261" y="2667"/>
                  </a:moveTo>
                  <a:cubicBezTo>
                    <a:pt x="188341" y="5334"/>
                    <a:pt x="181991" y="30607"/>
                    <a:pt x="188976" y="41910"/>
                  </a:cubicBezTo>
                  <a:cubicBezTo>
                    <a:pt x="195961" y="53213"/>
                    <a:pt x="213106" y="60325"/>
                    <a:pt x="225298" y="70485"/>
                  </a:cubicBezTo>
                  <a:cubicBezTo>
                    <a:pt x="237490" y="80645"/>
                    <a:pt x="250063" y="96012"/>
                    <a:pt x="261620" y="102616"/>
                  </a:cubicBezTo>
                  <a:cubicBezTo>
                    <a:pt x="273177" y="109220"/>
                    <a:pt x="281686" y="111887"/>
                    <a:pt x="294005" y="109728"/>
                  </a:cubicBezTo>
                  <a:cubicBezTo>
                    <a:pt x="306324" y="107569"/>
                    <a:pt x="323215" y="97790"/>
                    <a:pt x="336042" y="90170"/>
                  </a:cubicBezTo>
                  <a:cubicBezTo>
                    <a:pt x="348869" y="82550"/>
                    <a:pt x="363728" y="69977"/>
                    <a:pt x="370459" y="63373"/>
                  </a:cubicBezTo>
                  <a:cubicBezTo>
                    <a:pt x="377190" y="56769"/>
                    <a:pt x="376555" y="54737"/>
                    <a:pt x="376174" y="50927"/>
                  </a:cubicBezTo>
                  <a:cubicBezTo>
                    <a:pt x="375793" y="47117"/>
                    <a:pt x="366903" y="38481"/>
                    <a:pt x="368554" y="40259"/>
                  </a:cubicBezTo>
                  <a:cubicBezTo>
                    <a:pt x="370205" y="42037"/>
                    <a:pt x="382905" y="54483"/>
                    <a:pt x="385699" y="61722"/>
                  </a:cubicBezTo>
                  <a:cubicBezTo>
                    <a:pt x="388493" y="68961"/>
                    <a:pt x="386080" y="75946"/>
                    <a:pt x="385699" y="83185"/>
                  </a:cubicBezTo>
                  <a:cubicBezTo>
                    <a:pt x="385318" y="90424"/>
                    <a:pt x="378968" y="96901"/>
                    <a:pt x="383794" y="104648"/>
                  </a:cubicBezTo>
                  <a:cubicBezTo>
                    <a:pt x="388620" y="112395"/>
                    <a:pt x="398145" y="107061"/>
                    <a:pt x="414274" y="129667"/>
                  </a:cubicBezTo>
                  <a:cubicBezTo>
                    <a:pt x="430403" y="152273"/>
                    <a:pt x="468630" y="179959"/>
                    <a:pt x="481076" y="240284"/>
                  </a:cubicBezTo>
                  <a:cubicBezTo>
                    <a:pt x="493522" y="300609"/>
                    <a:pt x="478155" y="413004"/>
                    <a:pt x="488696" y="491744"/>
                  </a:cubicBezTo>
                  <a:cubicBezTo>
                    <a:pt x="499237" y="570484"/>
                    <a:pt x="530733" y="658241"/>
                    <a:pt x="544068" y="712851"/>
                  </a:cubicBezTo>
                  <a:cubicBezTo>
                    <a:pt x="557403" y="767461"/>
                    <a:pt x="573659" y="799084"/>
                    <a:pt x="568833" y="819912"/>
                  </a:cubicBezTo>
                  <a:cubicBezTo>
                    <a:pt x="564007" y="840740"/>
                    <a:pt x="531876" y="833882"/>
                    <a:pt x="515366" y="837692"/>
                  </a:cubicBezTo>
                  <a:cubicBezTo>
                    <a:pt x="498856" y="841502"/>
                    <a:pt x="483616" y="842391"/>
                    <a:pt x="469519" y="843026"/>
                  </a:cubicBezTo>
                  <a:cubicBezTo>
                    <a:pt x="455422" y="843661"/>
                    <a:pt x="450469" y="838835"/>
                    <a:pt x="431292" y="841248"/>
                  </a:cubicBezTo>
                  <a:cubicBezTo>
                    <a:pt x="412115" y="843661"/>
                    <a:pt x="354965" y="857250"/>
                    <a:pt x="354965" y="857250"/>
                  </a:cubicBezTo>
                  <a:lnTo>
                    <a:pt x="276733" y="875030"/>
                  </a:lnTo>
                  <a:cubicBezTo>
                    <a:pt x="255397" y="879475"/>
                    <a:pt x="248412" y="882142"/>
                    <a:pt x="227076" y="883920"/>
                  </a:cubicBezTo>
                  <a:cubicBezTo>
                    <a:pt x="205740" y="885698"/>
                    <a:pt x="172085" y="885698"/>
                    <a:pt x="148844" y="885698"/>
                  </a:cubicBezTo>
                  <a:cubicBezTo>
                    <a:pt x="125603" y="885698"/>
                    <a:pt x="110363" y="887730"/>
                    <a:pt x="87757" y="883920"/>
                  </a:cubicBezTo>
                  <a:cubicBezTo>
                    <a:pt x="65151" y="880110"/>
                    <a:pt x="26670" y="892810"/>
                    <a:pt x="13335" y="862457"/>
                  </a:cubicBezTo>
                  <a:cubicBezTo>
                    <a:pt x="0" y="832104"/>
                    <a:pt x="4826" y="776732"/>
                    <a:pt x="7620" y="701802"/>
                  </a:cubicBezTo>
                  <a:cubicBezTo>
                    <a:pt x="10414" y="626872"/>
                    <a:pt x="16002" y="507365"/>
                    <a:pt x="30607" y="412877"/>
                  </a:cubicBezTo>
                  <a:cubicBezTo>
                    <a:pt x="45212" y="318389"/>
                    <a:pt x="74168" y="199136"/>
                    <a:pt x="95504" y="134620"/>
                  </a:cubicBezTo>
                  <a:cubicBezTo>
                    <a:pt x="116840" y="70104"/>
                    <a:pt x="143510" y="47879"/>
                    <a:pt x="158496" y="25781"/>
                  </a:cubicBezTo>
                  <a:cubicBezTo>
                    <a:pt x="173482" y="3683"/>
                    <a:pt x="178181" y="0"/>
                    <a:pt x="183261" y="2667"/>
                  </a:cubicBezTo>
                  <a:close/>
                </a:path>
              </a:pathLst>
            </a:custGeom>
            <a:solidFill>
              <a:srgbClr val="D9D9D9"/>
            </a:solidFill>
          </p:spPr>
        </p:sp>
      </p:grpSp>
      <p:grpSp>
        <p:nvGrpSpPr>
          <p:cNvPr id="18" name="Group 18"/>
          <p:cNvGrpSpPr/>
          <p:nvPr/>
        </p:nvGrpSpPr>
        <p:grpSpPr>
          <a:xfrm>
            <a:off x="13936320" y="7010820"/>
            <a:ext cx="174960" cy="529740"/>
            <a:chOff x="0" y="0"/>
            <a:chExt cx="233280" cy="706320"/>
          </a:xfrm>
        </p:grpSpPr>
        <p:sp>
          <p:nvSpPr>
            <p:cNvPr id="19" name="Freeform 19"/>
            <p:cNvSpPr/>
            <p:nvPr/>
          </p:nvSpPr>
          <p:spPr>
            <a:xfrm>
              <a:off x="-3556" y="-1143"/>
              <a:ext cx="239522" cy="711708"/>
            </a:xfrm>
            <a:custGeom>
              <a:avLst/>
              <a:gdLst/>
              <a:ahLst/>
              <a:cxnLst/>
              <a:rect l="l" t="t" r="r" b="b"/>
              <a:pathLst>
                <a:path w="239522" h="711708">
                  <a:moveTo>
                    <a:pt x="41148" y="1270"/>
                  </a:moveTo>
                  <a:cubicBezTo>
                    <a:pt x="27178" y="2413"/>
                    <a:pt x="9652" y="18415"/>
                    <a:pt x="4826" y="26162"/>
                  </a:cubicBezTo>
                  <a:cubicBezTo>
                    <a:pt x="0" y="33909"/>
                    <a:pt x="9652" y="42291"/>
                    <a:pt x="12446" y="47625"/>
                  </a:cubicBezTo>
                  <a:cubicBezTo>
                    <a:pt x="15240" y="52959"/>
                    <a:pt x="18796" y="54102"/>
                    <a:pt x="21971" y="58293"/>
                  </a:cubicBezTo>
                  <a:cubicBezTo>
                    <a:pt x="25146" y="62484"/>
                    <a:pt x="31496" y="65405"/>
                    <a:pt x="31496" y="72517"/>
                  </a:cubicBezTo>
                  <a:cubicBezTo>
                    <a:pt x="31496" y="79629"/>
                    <a:pt x="23241" y="87630"/>
                    <a:pt x="21971" y="101092"/>
                  </a:cubicBezTo>
                  <a:cubicBezTo>
                    <a:pt x="20701" y="114554"/>
                    <a:pt x="21590" y="131064"/>
                    <a:pt x="23876" y="152781"/>
                  </a:cubicBezTo>
                  <a:cubicBezTo>
                    <a:pt x="26162" y="174498"/>
                    <a:pt x="24892" y="166116"/>
                    <a:pt x="35306" y="231267"/>
                  </a:cubicBezTo>
                  <a:cubicBezTo>
                    <a:pt x="45720" y="296418"/>
                    <a:pt x="74930" y="474853"/>
                    <a:pt x="86995" y="543433"/>
                  </a:cubicBezTo>
                  <a:cubicBezTo>
                    <a:pt x="99060" y="612013"/>
                    <a:pt x="103251" y="623951"/>
                    <a:pt x="107950" y="643382"/>
                  </a:cubicBezTo>
                  <a:cubicBezTo>
                    <a:pt x="112649" y="662813"/>
                    <a:pt x="109220" y="653542"/>
                    <a:pt x="115570" y="659384"/>
                  </a:cubicBezTo>
                  <a:cubicBezTo>
                    <a:pt x="121920" y="665226"/>
                    <a:pt x="133731" y="671576"/>
                    <a:pt x="146177" y="678942"/>
                  </a:cubicBezTo>
                  <a:cubicBezTo>
                    <a:pt x="158623" y="686308"/>
                    <a:pt x="180848" y="700659"/>
                    <a:pt x="190119" y="703961"/>
                  </a:cubicBezTo>
                  <a:cubicBezTo>
                    <a:pt x="199390" y="707263"/>
                    <a:pt x="194310" y="711708"/>
                    <a:pt x="201549" y="698627"/>
                  </a:cubicBezTo>
                  <a:cubicBezTo>
                    <a:pt x="208788" y="685546"/>
                    <a:pt x="228600" y="640715"/>
                    <a:pt x="234061" y="625475"/>
                  </a:cubicBezTo>
                  <a:cubicBezTo>
                    <a:pt x="239522" y="610235"/>
                    <a:pt x="235712" y="615061"/>
                    <a:pt x="234061" y="607695"/>
                  </a:cubicBezTo>
                  <a:cubicBezTo>
                    <a:pt x="232410" y="600329"/>
                    <a:pt x="230886" y="602996"/>
                    <a:pt x="224536" y="580898"/>
                  </a:cubicBezTo>
                  <a:cubicBezTo>
                    <a:pt x="218186" y="558800"/>
                    <a:pt x="208661" y="527685"/>
                    <a:pt x="195834" y="475615"/>
                  </a:cubicBezTo>
                  <a:cubicBezTo>
                    <a:pt x="183007" y="423545"/>
                    <a:pt x="160528" y="319532"/>
                    <a:pt x="148082" y="268732"/>
                  </a:cubicBezTo>
                  <a:cubicBezTo>
                    <a:pt x="135636" y="217932"/>
                    <a:pt x="128016" y="194691"/>
                    <a:pt x="121285" y="170688"/>
                  </a:cubicBezTo>
                  <a:cubicBezTo>
                    <a:pt x="114554" y="146685"/>
                    <a:pt x="112776" y="135636"/>
                    <a:pt x="107950" y="124333"/>
                  </a:cubicBezTo>
                  <a:cubicBezTo>
                    <a:pt x="103124" y="113030"/>
                    <a:pt x="97155" y="110617"/>
                    <a:pt x="92710" y="102870"/>
                  </a:cubicBezTo>
                  <a:cubicBezTo>
                    <a:pt x="88265" y="95123"/>
                    <a:pt x="83820" y="85090"/>
                    <a:pt x="81280" y="77851"/>
                  </a:cubicBezTo>
                  <a:cubicBezTo>
                    <a:pt x="78740" y="70612"/>
                    <a:pt x="74930" y="64770"/>
                    <a:pt x="77470" y="60071"/>
                  </a:cubicBezTo>
                  <a:cubicBezTo>
                    <a:pt x="80010" y="55372"/>
                    <a:pt x="92710" y="53848"/>
                    <a:pt x="96520" y="49403"/>
                  </a:cubicBezTo>
                  <a:cubicBezTo>
                    <a:pt x="100330" y="44958"/>
                    <a:pt x="101600" y="38354"/>
                    <a:pt x="100330" y="33401"/>
                  </a:cubicBezTo>
                  <a:cubicBezTo>
                    <a:pt x="99060" y="28448"/>
                    <a:pt x="94234" y="22733"/>
                    <a:pt x="88900" y="19177"/>
                  </a:cubicBezTo>
                  <a:cubicBezTo>
                    <a:pt x="83566" y="15621"/>
                    <a:pt x="55118" y="0"/>
                    <a:pt x="41148" y="1270"/>
                  </a:cubicBezTo>
                  <a:close/>
                </a:path>
              </a:pathLst>
            </a:custGeom>
            <a:solidFill>
              <a:srgbClr val="D9D9D9"/>
            </a:solidFill>
          </p:spPr>
        </p:sp>
      </p:grpSp>
      <p:grpSp>
        <p:nvGrpSpPr>
          <p:cNvPr id="20" name="Group 20"/>
          <p:cNvGrpSpPr/>
          <p:nvPr/>
        </p:nvGrpSpPr>
        <p:grpSpPr>
          <a:xfrm>
            <a:off x="14050800" y="6980580"/>
            <a:ext cx="235980" cy="846720"/>
            <a:chOff x="0" y="0"/>
            <a:chExt cx="314640" cy="1128960"/>
          </a:xfrm>
        </p:grpSpPr>
        <p:sp>
          <p:nvSpPr>
            <p:cNvPr id="21" name="Freeform 21"/>
            <p:cNvSpPr/>
            <p:nvPr/>
          </p:nvSpPr>
          <p:spPr>
            <a:xfrm>
              <a:off x="-1524" y="-6731"/>
              <a:ext cx="317246" cy="1141984"/>
            </a:xfrm>
            <a:custGeom>
              <a:avLst/>
              <a:gdLst/>
              <a:ahLst/>
              <a:cxnLst/>
              <a:rect l="l" t="t" r="r" b="b"/>
              <a:pathLst>
                <a:path w="317246" h="1141984">
                  <a:moveTo>
                    <a:pt x="1651" y="7747"/>
                  </a:moveTo>
                  <a:cubicBezTo>
                    <a:pt x="3302" y="0"/>
                    <a:pt x="19304" y="38227"/>
                    <a:pt x="29337" y="50038"/>
                  </a:cubicBezTo>
                  <a:cubicBezTo>
                    <a:pt x="39370" y="61849"/>
                    <a:pt x="46101" y="70358"/>
                    <a:pt x="61976" y="78232"/>
                  </a:cubicBezTo>
                  <a:cubicBezTo>
                    <a:pt x="77851" y="86106"/>
                    <a:pt x="101854" y="85598"/>
                    <a:pt x="124968" y="96901"/>
                  </a:cubicBezTo>
                  <a:cubicBezTo>
                    <a:pt x="148082" y="108204"/>
                    <a:pt x="184023" y="134874"/>
                    <a:pt x="200406" y="146177"/>
                  </a:cubicBezTo>
                  <a:cubicBezTo>
                    <a:pt x="216789" y="157480"/>
                    <a:pt x="218059" y="153162"/>
                    <a:pt x="223012" y="164973"/>
                  </a:cubicBezTo>
                  <a:cubicBezTo>
                    <a:pt x="227965" y="176784"/>
                    <a:pt x="228854" y="203327"/>
                    <a:pt x="230505" y="216662"/>
                  </a:cubicBezTo>
                  <a:cubicBezTo>
                    <a:pt x="232156" y="229997"/>
                    <a:pt x="232664" y="235458"/>
                    <a:pt x="233045" y="244856"/>
                  </a:cubicBezTo>
                  <a:cubicBezTo>
                    <a:pt x="233426" y="254254"/>
                    <a:pt x="231775" y="261239"/>
                    <a:pt x="233045" y="273050"/>
                  </a:cubicBezTo>
                  <a:cubicBezTo>
                    <a:pt x="234315" y="284861"/>
                    <a:pt x="237236" y="303149"/>
                    <a:pt x="240538" y="315341"/>
                  </a:cubicBezTo>
                  <a:cubicBezTo>
                    <a:pt x="243840" y="327533"/>
                    <a:pt x="251460" y="335661"/>
                    <a:pt x="253111" y="345821"/>
                  </a:cubicBezTo>
                  <a:cubicBezTo>
                    <a:pt x="254762" y="355981"/>
                    <a:pt x="249809" y="363855"/>
                    <a:pt x="250571" y="376301"/>
                  </a:cubicBezTo>
                  <a:cubicBezTo>
                    <a:pt x="251333" y="388747"/>
                    <a:pt x="254381" y="399415"/>
                    <a:pt x="258064" y="420878"/>
                  </a:cubicBezTo>
                  <a:cubicBezTo>
                    <a:pt x="261747" y="442341"/>
                    <a:pt x="268986" y="474853"/>
                    <a:pt x="273177" y="505333"/>
                  </a:cubicBezTo>
                  <a:cubicBezTo>
                    <a:pt x="277368" y="535813"/>
                    <a:pt x="280289" y="583565"/>
                    <a:pt x="283210" y="603885"/>
                  </a:cubicBezTo>
                  <a:cubicBezTo>
                    <a:pt x="286131" y="624205"/>
                    <a:pt x="288671" y="620268"/>
                    <a:pt x="290703" y="627380"/>
                  </a:cubicBezTo>
                  <a:cubicBezTo>
                    <a:pt x="292735" y="634492"/>
                    <a:pt x="294513" y="630555"/>
                    <a:pt x="295783" y="646176"/>
                  </a:cubicBezTo>
                  <a:cubicBezTo>
                    <a:pt x="297053" y="661797"/>
                    <a:pt x="296164" y="691134"/>
                    <a:pt x="298323" y="721233"/>
                  </a:cubicBezTo>
                  <a:cubicBezTo>
                    <a:pt x="300482" y="751332"/>
                    <a:pt x="306324" y="795147"/>
                    <a:pt x="308356" y="826770"/>
                  </a:cubicBezTo>
                  <a:cubicBezTo>
                    <a:pt x="310388" y="858393"/>
                    <a:pt x="309626" y="881507"/>
                    <a:pt x="310896" y="911225"/>
                  </a:cubicBezTo>
                  <a:cubicBezTo>
                    <a:pt x="312166" y="940943"/>
                    <a:pt x="315976" y="980440"/>
                    <a:pt x="315976" y="1005078"/>
                  </a:cubicBezTo>
                  <a:cubicBezTo>
                    <a:pt x="315976" y="1029716"/>
                    <a:pt x="317246" y="1051560"/>
                    <a:pt x="310896" y="1059053"/>
                  </a:cubicBezTo>
                  <a:cubicBezTo>
                    <a:pt x="304546" y="1066546"/>
                    <a:pt x="291211" y="1051179"/>
                    <a:pt x="278257" y="1049655"/>
                  </a:cubicBezTo>
                  <a:cubicBezTo>
                    <a:pt x="265303" y="1048131"/>
                    <a:pt x="243078" y="1040638"/>
                    <a:pt x="233045" y="1049655"/>
                  </a:cubicBezTo>
                  <a:cubicBezTo>
                    <a:pt x="223012" y="1058672"/>
                    <a:pt x="229235" y="1089533"/>
                    <a:pt x="217932" y="1103630"/>
                  </a:cubicBezTo>
                  <a:cubicBezTo>
                    <a:pt x="206629" y="1117727"/>
                    <a:pt x="171831" y="1141984"/>
                    <a:pt x="165100" y="1134110"/>
                  </a:cubicBezTo>
                  <a:cubicBezTo>
                    <a:pt x="158369" y="1126236"/>
                    <a:pt x="174371" y="1079373"/>
                    <a:pt x="177673" y="1056640"/>
                  </a:cubicBezTo>
                  <a:cubicBezTo>
                    <a:pt x="180975" y="1033907"/>
                    <a:pt x="186944" y="1015238"/>
                    <a:pt x="185166" y="997966"/>
                  </a:cubicBezTo>
                  <a:cubicBezTo>
                    <a:pt x="183388" y="980694"/>
                    <a:pt x="170942" y="975233"/>
                    <a:pt x="167513" y="953389"/>
                  </a:cubicBezTo>
                  <a:cubicBezTo>
                    <a:pt x="164084" y="931545"/>
                    <a:pt x="170053" y="896239"/>
                    <a:pt x="164973" y="866521"/>
                  </a:cubicBezTo>
                  <a:cubicBezTo>
                    <a:pt x="159893" y="836803"/>
                    <a:pt x="147828" y="811784"/>
                    <a:pt x="137287" y="774954"/>
                  </a:cubicBezTo>
                  <a:cubicBezTo>
                    <a:pt x="126746" y="738124"/>
                    <a:pt x="111760" y="681101"/>
                    <a:pt x="102108" y="645922"/>
                  </a:cubicBezTo>
                  <a:cubicBezTo>
                    <a:pt x="92456" y="610743"/>
                    <a:pt x="84455" y="605663"/>
                    <a:pt x="79502" y="563753"/>
                  </a:cubicBezTo>
                  <a:cubicBezTo>
                    <a:pt x="74549" y="521843"/>
                    <a:pt x="79883" y="455041"/>
                    <a:pt x="72009" y="394843"/>
                  </a:cubicBezTo>
                  <a:cubicBezTo>
                    <a:pt x="64135" y="334645"/>
                    <a:pt x="40640" y="252222"/>
                    <a:pt x="31877" y="202565"/>
                  </a:cubicBezTo>
                  <a:cubicBezTo>
                    <a:pt x="23114" y="152908"/>
                    <a:pt x="24257" y="129032"/>
                    <a:pt x="19304" y="96901"/>
                  </a:cubicBezTo>
                  <a:cubicBezTo>
                    <a:pt x="14351" y="64770"/>
                    <a:pt x="0" y="15621"/>
                    <a:pt x="1651" y="7747"/>
                  </a:cubicBezTo>
                  <a:close/>
                </a:path>
              </a:pathLst>
            </a:custGeom>
            <a:solidFill>
              <a:srgbClr val="D9D9D9"/>
            </a:solidFill>
          </p:spPr>
        </p:sp>
      </p:grpSp>
      <p:grpSp>
        <p:nvGrpSpPr>
          <p:cNvPr id="22" name="Group 22"/>
          <p:cNvGrpSpPr/>
          <p:nvPr/>
        </p:nvGrpSpPr>
        <p:grpSpPr>
          <a:xfrm>
            <a:off x="13531860" y="6579360"/>
            <a:ext cx="385560" cy="1086480"/>
            <a:chOff x="0" y="0"/>
            <a:chExt cx="514080" cy="1448640"/>
          </a:xfrm>
        </p:grpSpPr>
        <p:sp>
          <p:nvSpPr>
            <p:cNvPr id="23" name="Freeform 23"/>
            <p:cNvSpPr/>
            <p:nvPr/>
          </p:nvSpPr>
          <p:spPr>
            <a:xfrm>
              <a:off x="-1778" y="-4572"/>
              <a:ext cx="516255" cy="1454150"/>
            </a:xfrm>
            <a:custGeom>
              <a:avLst/>
              <a:gdLst/>
              <a:ahLst/>
              <a:cxnLst/>
              <a:rect l="l" t="t" r="r" b="b"/>
              <a:pathLst>
                <a:path w="516255" h="1454150">
                  <a:moveTo>
                    <a:pt x="30988" y="5207"/>
                  </a:moveTo>
                  <a:cubicBezTo>
                    <a:pt x="35560" y="10668"/>
                    <a:pt x="47371" y="61976"/>
                    <a:pt x="58674" y="73279"/>
                  </a:cubicBezTo>
                  <a:cubicBezTo>
                    <a:pt x="69977" y="84582"/>
                    <a:pt x="86741" y="75565"/>
                    <a:pt x="98806" y="73279"/>
                  </a:cubicBezTo>
                  <a:cubicBezTo>
                    <a:pt x="110871" y="70993"/>
                    <a:pt x="122682" y="65532"/>
                    <a:pt x="131445" y="59182"/>
                  </a:cubicBezTo>
                  <a:cubicBezTo>
                    <a:pt x="140208" y="52832"/>
                    <a:pt x="147320" y="40767"/>
                    <a:pt x="151511" y="35687"/>
                  </a:cubicBezTo>
                  <a:cubicBezTo>
                    <a:pt x="155702" y="30607"/>
                    <a:pt x="156591" y="27051"/>
                    <a:pt x="156591" y="28702"/>
                  </a:cubicBezTo>
                  <a:cubicBezTo>
                    <a:pt x="156591" y="30353"/>
                    <a:pt x="152400" y="34544"/>
                    <a:pt x="151511" y="45085"/>
                  </a:cubicBezTo>
                  <a:cubicBezTo>
                    <a:pt x="150622" y="55626"/>
                    <a:pt x="150622" y="77597"/>
                    <a:pt x="151511" y="92075"/>
                  </a:cubicBezTo>
                  <a:cubicBezTo>
                    <a:pt x="152400" y="106553"/>
                    <a:pt x="156591" y="114808"/>
                    <a:pt x="156591" y="131953"/>
                  </a:cubicBezTo>
                  <a:cubicBezTo>
                    <a:pt x="156591" y="149098"/>
                    <a:pt x="151130" y="176911"/>
                    <a:pt x="151511" y="195326"/>
                  </a:cubicBezTo>
                  <a:cubicBezTo>
                    <a:pt x="151892" y="213741"/>
                    <a:pt x="158242" y="225806"/>
                    <a:pt x="159004" y="242316"/>
                  </a:cubicBezTo>
                  <a:cubicBezTo>
                    <a:pt x="159766" y="258826"/>
                    <a:pt x="149733" y="272796"/>
                    <a:pt x="156464" y="293878"/>
                  </a:cubicBezTo>
                  <a:cubicBezTo>
                    <a:pt x="163195" y="314960"/>
                    <a:pt x="184150" y="345440"/>
                    <a:pt x="199136" y="368935"/>
                  </a:cubicBezTo>
                  <a:cubicBezTo>
                    <a:pt x="214122" y="392430"/>
                    <a:pt x="234696" y="419354"/>
                    <a:pt x="246888" y="434594"/>
                  </a:cubicBezTo>
                  <a:cubicBezTo>
                    <a:pt x="259080" y="449834"/>
                    <a:pt x="266192" y="459613"/>
                    <a:pt x="272034" y="460375"/>
                  </a:cubicBezTo>
                  <a:cubicBezTo>
                    <a:pt x="277876" y="461137"/>
                    <a:pt x="275844" y="443230"/>
                    <a:pt x="282067" y="439293"/>
                  </a:cubicBezTo>
                  <a:cubicBezTo>
                    <a:pt x="288290" y="435356"/>
                    <a:pt x="296672" y="434975"/>
                    <a:pt x="309753" y="437007"/>
                  </a:cubicBezTo>
                  <a:cubicBezTo>
                    <a:pt x="322834" y="439039"/>
                    <a:pt x="344551" y="443992"/>
                    <a:pt x="360045" y="451104"/>
                  </a:cubicBezTo>
                  <a:cubicBezTo>
                    <a:pt x="375539" y="458216"/>
                    <a:pt x="391033" y="471805"/>
                    <a:pt x="402717" y="479298"/>
                  </a:cubicBezTo>
                  <a:cubicBezTo>
                    <a:pt x="414401" y="486791"/>
                    <a:pt x="421132" y="491871"/>
                    <a:pt x="430403" y="495681"/>
                  </a:cubicBezTo>
                  <a:cubicBezTo>
                    <a:pt x="439674" y="499491"/>
                    <a:pt x="450088" y="503936"/>
                    <a:pt x="458089" y="502666"/>
                  </a:cubicBezTo>
                  <a:cubicBezTo>
                    <a:pt x="466090" y="501396"/>
                    <a:pt x="472694" y="494030"/>
                    <a:pt x="478155" y="488569"/>
                  </a:cubicBezTo>
                  <a:cubicBezTo>
                    <a:pt x="483616" y="483108"/>
                    <a:pt x="488569" y="465455"/>
                    <a:pt x="490728" y="469773"/>
                  </a:cubicBezTo>
                  <a:cubicBezTo>
                    <a:pt x="492887" y="474091"/>
                    <a:pt x="488188" y="499872"/>
                    <a:pt x="490728" y="514350"/>
                  </a:cubicBezTo>
                  <a:cubicBezTo>
                    <a:pt x="493268" y="528828"/>
                    <a:pt x="502031" y="544068"/>
                    <a:pt x="505841" y="556641"/>
                  </a:cubicBezTo>
                  <a:cubicBezTo>
                    <a:pt x="509651" y="569214"/>
                    <a:pt x="511683" y="578993"/>
                    <a:pt x="513334" y="589534"/>
                  </a:cubicBezTo>
                  <a:cubicBezTo>
                    <a:pt x="514985" y="600075"/>
                    <a:pt x="516255" y="606298"/>
                    <a:pt x="515874" y="620014"/>
                  </a:cubicBezTo>
                  <a:cubicBezTo>
                    <a:pt x="515493" y="633730"/>
                    <a:pt x="513842" y="650875"/>
                    <a:pt x="510794" y="671576"/>
                  </a:cubicBezTo>
                  <a:cubicBezTo>
                    <a:pt x="507746" y="692277"/>
                    <a:pt x="506984" y="720471"/>
                    <a:pt x="498221" y="744347"/>
                  </a:cubicBezTo>
                  <a:cubicBezTo>
                    <a:pt x="489458" y="768223"/>
                    <a:pt x="471043" y="789686"/>
                    <a:pt x="458089" y="814705"/>
                  </a:cubicBezTo>
                  <a:cubicBezTo>
                    <a:pt x="445135" y="839724"/>
                    <a:pt x="430911" y="871474"/>
                    <a:pt x="420370" y="894461"/>
                  </a:cubicBezTo>
                  <a:cubicBezTo>
                    <a:pt x="409829" y="917448"/>
                    <a:pt x="403606" y="922655"/>
                    <a:pt x="395224" y="953135"/>
                  </a:cubicBezTo>
                  <a:cubicBezTo>
                    <a:pt x="386842" y="983615"/>
                    <a:pt x="375539" y="1036447"/>
                    <a:pt x="370078" y="1077468"/>
                  </a:cubicBezTo>
                  <a:cubicBezTo>
                    <a:pt x="364617" y="1118489"/>
                    <a:pt x="364236" y="1153668"/>
                    <a:pt x="362585" y="1199515"/>
                  </a:cubicBezTo>
                  <a:cubicBezTo>
                    <a:pt x="360934" y="1245362"/>
                    <a:pt x="363855" y="1312926"/>
                    <a:pt x="360045" y="1352042"/>
                  </a:cubicBezTo>
                  <a:cubicBezTo>
                    <a:pt x="356235" y="1391158"/>
                    <a:pt x="345821" y="1417320"/>
                    <a:pt x="339979" y="1434211"/>
                  </a:cubicBezTo>
                  <a:cubicBezTo>
                    <a:pt x="334137" y="1451102"/>
                    <a:pt x="334899" y="1451864"/>
                    <a:pt x="324866" y="1453007"/>
                  </a:cubicBezTo>
                  <a:cubicBezTo>
                    <a:pt x="314833" y="1454150"/>
                    <a:pt x="290068" y="1449070"/>
                    <a:pt x="279654" y="1441323"/>
                  </a:cubicBezTo>
                  <a:cubicBezTo>
                    <a:pt x="269240" y="1433576"/>
                    <a:pt x="267081" y="1427988"/>
                    <a:pt x="262128" y="1406144"/>
                  </a:cubicBezTo>
                  <a:cubicBezTo>
                    <a:pt x="257175" y="1384300"/>
                    <a:pt x="252857" y="1343914"/>
                    <a:pt x="249555" y="1309878"/>
                  </a:cubicBezTo>
                  <a:cubicBezTo>
                    <a:pt x="246253" y="1275842"/>
                    <a:pt x="243713" y="1232408"/>
                    <a:pt x="242062" y="1201928"/>
                  </a:cubicBezTo>
                  <a:cubicBezTo>
                    <a:pt x="240411" y="1171448"/>
                    <a:pt x="239522" y="1142492"/>
                    <a:pt x="239522" y="1126871"/>
                  </a:cubicBezTo>
                  <a:cubicBezTo>
                    <a:pt x="239522" y="1111250"/>
                    <a:pt x="243332" y="1112012"/>
                    <a:pt x="242062" y="1108075"/>
                  </a:cubicBezTo>
                  <a:cubicBezTo>
                    <a:pt x="240792" y="1104138"/>
                    <a:pt x="232029" y="1111250"/>
                    <a:pt x="232029" y="1103376"/>
                  </a:cubicBezTo>
                  <a:cubicBezTo>
                    <a:pt x="232029" y="1095502"/>
                    <a:pt x="239141" y="1075944"/>
                    <a:pt x="242062" y="1061085"/>
                  </a:cubicBezTo>
                  <a:cubicBezTo>
                    <a:pt x="244983" y="1046226"/>
                    <a:pt x="247904" y="1032891"/>
                    <a:pt x="249555" y="1014095"/>
                  </a:cubicBezTo>
                  <a:cubicBezTo>
                    <a:pt x="251206" y="995299"/>
                    <a:pt x="252095" y="968756"/>
                    <a:pt x="252095" y="948436"/>
                  </a:cubicBezTo>
                  <a:cubicBezTo>
                    <a:pt x="252095" y="928116"/>
                    <a:pt x="251206" y="916305"/>
                    <a:pt x="249555" y="892175"/>
                  </a:cubicBezTo>
                  <a:cubicBezTo>
                    <a:pt x="247904" y="868045"/>
                    <a:pt x="246634" y="826135"/>
                    <a:pt x="242062" y="803021"/>
                  </a:cubicBezTo>
                  <a:cubicBezTo>
                    <a:pt x="237490" y="779907"/>
                    <a:pt x="227838" y="774446"/>
                    <a:pt x="221996" y="753745"/>
                  </a:cubicBezTo>
                  <a:cubicBezTo>
                    <a:pt x="216154" y="733044"/>
                    <a:pt x="213233" y="697865"/>
                    <a:pt x="206883" y="678688"/>
                  </a:cubicBezTo>
                  <a:cubicBezTo>
                    <a:pt x="200533" y="659511"/>
                    <a:pt x="199390" y="656336"/>
                    <a:pt x="184277" y="638810"/>
                  </a:cubicBezTo>
                  <a:cubicBezTo>
                    <a:pt x="169164" y="621284"/>
                    <a:pt x="131572" y="592328"/>
                    <a:pt x="116459" y="573151"/>
                  </a:cubicBezTo>
                  <a:cubicBezTo>
                    <a:pt x="101346" y="553974"/>
                    <a:pt x="105156" y="546227"/>
                    <a:pt x="93853" y="523875"/>
                  </a:cubicBezTo>
                  <a:cubicBezTo>
                    <a:pt x="82550" y="501523"/>
                    <a:pt x="48641" y="439420"/>
                    <a:pt x="48641" y="439420"/>
                  </a:cubicBezTo>
                  <a:cubicBezTo>
                    <a:pt x="38608" y="420624"/>
                    <a:pt x="38227" y="421005"/>
                    <a:pt x="33528" y="411226"/>
                  </a:cubicBezTo>
                  <a:cubicBezTo>
                    <a:pt x="28829" y="401447"/>
                    <a:pt x="24765" y="401066"/>
                    <a:pt x="20955" y="380746"/>
                  </a:cubicBezTo>
                  <a:cubicBezTo>
                    <a:pt x="17145" y="360426"/>
                    <a:pt x="13462" y="315468"/>
                    <a:pt x="10922" y="289179"/>
                  </a:cubicBezTo>
                  <a:cubicBezTo>
                    <a:pt x="8382" y="262890"/>
                    <a:pt x="7112" y="245364"/>
                    <a:pt x="5842" y="223520"/>
                  </a:cubicBezTo>
                  <a:cubicBezTo>
                    <a:pt x="4572" y="201676"/>
                    <a:pt x="3810" y="169926"/>
                    <a:pt x="3302" y="157861"/>
                  </a:cubicBezTo>
                  <a:cubicBezTo>
                    <a:pt x="2794" y="145796"/>
                    <a:pt x="0" y="163703"/>
                    <a:pt x="3302" y="150876"/>
                  </a:cubicBezTo>
                  <a:cubicBezTo>
                    <a:pt x="6604" y="138049"/>
                    <a:pt x="18796" y="98806"/>
                    <a:pt x="23368" y="80518"/>
                  </a:cubicBezTo>
                  <a:cubicBezTo>
                    <a:pt x="27940" y="62230"/>
                    <a:pt x="29210" y="52705"/>
                    <a:pt x="30861" y="40640"/>
                  </a:cubicBezTo>
                  <a:cubicBezTo>
                    <a:pt x="32512" y="28575"/>
                    <a:pt x="26289" y="0"/>
                    <a:pt x="30861" y="5461"/>
                  </a:cubicBezTo>
                  <a:close/>
                </a:path>
              </a:pathLst>
            </a:custGeom>
            <a:solidFill>
              <a:srgbClr val="D9D9D9"/>
            </a:solidFill>
          </p:spPr>
        </p:sp>
      </p:grpSp>
      <p:grpSp>
        <p:nvGrpSpPr>
          <p:cNvPr id="24" name="Group 24"/>
          <p:cNvGrpSpPr/>
          <p:nvPr/>
        </p:nvGrpSpPr>
        <p:grpSpPr>
          <a:xfrm>
            <a:off x="14192820" y="7738200"/>
            <a:ext cx="88560" cy="44280"/>
            <a:chOff x="0" y="0"/>
            <a:chExt cx="118080" cy="59040"/>
          </a:xfrm>
        </p:grpSpPr>
        <p:sp>
          <p:nvSpPr>
            <p:cNvPr id="25" name="Freeform 25"/>
            <p:cNvSpPr/>
            <p:nvPr/>
          </p:nvSpPr>
          <p:spPr>
            <a:xfrm>
              <a:off x="-1778" y="-2032"/>
              <a:ext cx="125222" cy="66040"/>
            </a:xfrm>
            <a:custGeom>
              <a:avLst/>
              <a:gdLst/>
              <a:ahLst/>
              <a:cxnLst/>
              <a:rect l="l" t="t" r="r" b="b"/>
              <a:pathLst>
                <a:path w="125222" h="66040">
                  <a:moveTo>
                    <a:pt x="112522" y="8890"/>
                  </a:moveTo>
                  <a:cubicBezTo>
                    <a:pt x="125222" y="17780"/>
                    <a:pt x="117856" y="52324"/>
                    <a:pt x="115697" y="59182"/>
                  </a:cubicBezTo>
                  <a:cubicBezTo>
                    <a:pt x="113538" y="66040"/>
                    <a:pt x="107696" y="51816"/>
                    <a:pt x="99695" y="50292"/>
                  </a:cubicBezTo>
                  <a:cubicBezTo>
                    <a:pt x="91694" y="48768"/>
                    <a:pt x="78994" y="49784"/>
                    <a:pt x="67818" y="50292"/>
                  </a:cubicBezTo>
                  <a:cubicBezTo>
                    <a:pt x="56642" y="50800"/>
                    <a:pt x="43434" y="51816"/>
                    <a:pt x="32766" y="53213"/>
                  </a:cubicBezTo>
                  <a:cubicBezTo>
                    <a:pt x="22098" y="54610"/>
                    <a:pt x="8382" y="62611"/>
                    <a:pt x="4191" y="59182"/>
                  </a:cubicBezTo>
                  <a:cubicBezTo>
                    <a:pt x="0" y="55753"/>
                    <a:pt x="1524" y="41402"/>
                    <a:pt x="7366" y="32639"/>
                  </a:cubicBezTo>
                  <a:cubicBezTo>
                    <a:pt x="13208" y="23876"/>
                    <a:pt x="26543" y="11430"/>
                    <a:pt x="39243" y="5969"/>
                  </a:cubicBezTo>
                  <a:cubicBezTo>
                    <a:pt x="51943" y="508"/>
                    <a:pt x="99822" y="0"/>
                    <a:pt x="112522" y="8890"/>
                  </a:cubicBezTo>
                  <a:close/>
                </a:path>
              </a:pathLst>
            </a:custGeom>
            <a:solidFill>
              <a:srgbClr val="D9D9D9"/>
            </a:solidFill>
          </p:spPr>
        </p:sp>
      </p:grpSp>
      <p:grpSp>
        <p:nvGrpSpPr>
          <p:cNvPr id="26" name="Group 26"/>
          <p:cNvGrpSpPr/>
          <p:nvPr/>
        </p:nvGrpSpPr>
        <p:grpSpPr>
          <a:xfrm>
            <a:off x="13555620" y="6564240"/>
            <a:ext cx="93960" cy="110700"/>
            <a:chOff x="0" y="0"/>
            <a:chExt cx="125280" cy="147600"/>
          </a:xfrm>
        </p:grpSpPr>
        <p:sp>
          <p:nvSpPr>
            <p:cNvPr id="27" name="Freeform 27"/>
            <p:cNvSpPr/>
            <p:nvPr/>
          </p:nvSpPr>
          <p:spPr>
            <a:xfrm>
              <a:off x="-1524" y="-5080"/>
              <a:ext cx="130683" cy="159893"/>
            </a:xfrm>
            <a:custGeom>
              <a:avLst/>
              <a:gdLst/>
              <a:ahLst/>
              <a:cxnLst/>
              <a:rect l="l" t="t" r="r" b="b"/>
              <a:pathLst>
                <a:path w="130683" h="159893">
                  <a:moveTo>
                    <a:pt x="124333" y="85090"/>
                  </a:moveTo>
                  <a:cubicBezTo>
                    <a:pt x="130683" y="70739"/>
                    <a:pt x="122809" y="61849"/>
                    <a:pt x="121158" y="52451"/>
                  </a:cubicBezTo>
                  <a:cubicBezTo>
                    <a:pt x="119507" y="43053"/>
                    <a:pt x="118491" y="35560"/>
                    <a:pt x="114808" y="28702"/>
                  </a:cubicBezTo>
                  <a:cubicBezTo>
                    <a:pt x="111125" y="21844"/>
                    <a:pt x="101600" y="9906"/>
                    <a:pt x="98933" y="10795"/>
                  </a:cubicBezTo>
                  <a:cubicBezTo>
                    <a:pt x="96266" y="11684"/>
                    <a:pt x="103632" y="29083"/>
                    <a:pt x="98933" y="34544"/>
                  </a:cubicBezTo>
                  <a:cubicBezTo>
                    <a:pt x="94234" y="40005"/>
                    <a:pt x="79883" y="41910"/>
                    <a:pt x="70358" y="43434"/>
                  </a:cubicBezTo>
                  <a:cubicBezTo>
                    <a:pt x="60833" y="44958"/>
                    <a:pt x="50800" y="47879"/>
                    <a:pt x="41783" y="43434"/>
                  </a:cubicBezTo>
                  <a:cubicBezTo>
                    <a:pt x="32766" y="38989"/>
                    <a:pt x="22733" y="22606"/>
                    <a:pt x="16383" y="16764"/>
                  </a:cubicBezTo>
                  <a:cubicBezTo>
                    <a:pt x="10033" y="10922"/>
                    <a:pt x="5842" y="0"/>
                    <a:pt x="3683" y="7874"/>
                  </a:cubicBezTo>
                  <a:cubicBezTo>
                    <a:pt x="1524" y="15748"/>
                    <a:pt x="0" y="41021"/>
                    <a:pt x="3683" y="64262"/>
                  </a:cubicBezTo>
                  <a:cubicBezTo>
                    <a:pt x="7366" y="87503"/>
                    <a:pt x="12700" y="135001"/>
                    <a:pt x="25908" y="147447"/>
                  </a:cubicBezTo>
                  <a:cubicBezTo>
                    <a:pt x="39116" y="159893"/>
                    <a:pt x="68199" y="147447"/>
                    <a:pt x="83058" y="138557"/>
                  </a:cubicBezTo>
                  <a:cubicBezTo>
                    <a:pt x="97917" y="129667"/>
                    <a:pt x="117983" y="99441"/>
                    <a:pt x="124333" y="85090"/>
                  </a:cubicBezTo>
                  <a:close/>
                </a:path>
              </a:pathLst>
            </a:custGeom>
            <a:solidFill>
              <a:srgbClr val="D9D9D9"/>
            </a:solidFill>
          </p:spPr>
        </p:sp>
      </p:grpSp>
      <p:grpSp>
        <p:nvGrpSpPr>
          <p:cNvPr id="28" name="Group 28"/>
          <p:cNvGrpSpPr/>
          <p:nvPr/>
        </p:nvGrpSpPr>
        <p:grpSpPr>
          <a:xfrm>
            <a:off x="14757120" y="6630120"/>
            <a:ext cx="710100" cy="2265300"/>
            <a:chOff x="0" y="0"/>
            <a:chExt cx="946800" cy="3020400"/>
          </a:xfrm>
        </p:grpSpPr>
        <p:sp>
          <p:nvSpPr>
            <p:cNvPr id="29" name="Freeform 29"/>
            <p:cNvSpPr/>
            <p:nvPr/>
          </p:nvSpPr>
          <p:spPr>
            <a:xfrm>
              <a:off x="-11049" y="-381"/>
              <a:ext cx="962787" cy="3023997"/>
            </a:xfrm>
            <a:custGeom>
              <a:avLst/>
              <a:gdLst/>
              <a:ahLst/>
              <a:cxnLst/>
              <a:rect l="l" t="t" r="r" b="b"/>
              <a:pathLst>
                <a:path w="962787" h="3023997">
                  <a:moveTo>
                    <a:pt x="431673" y="635"/>
                  </a:moveTo>
                  <a:cubicBezTo>
                    <a:pt x="445516" y="0"/>
                    <a:pt x="457708" y="1016"/>
                    <a:pt x="469900" y="2794"/>
                  </a:cubicBezTo>
                  <a:cubicBezTo>
                    <a:pt x="470789" y="2667"/>
                    <a:pt x="471678" y="2667"/>
                    <a:pt x="472567" y="2794"/>
                  </a:cubicBezTo>
                  <a:cubicBezTo>
                    <a:pt x="538607" y="8128"/>
                    <a:pt x="546608" y="38481"/>
                    <a:pt x="587629" y="57023"/>
                  </a:cubicBezTo>
                  <a:lnTo>
                    <a:pt x="632460" y="133223"/>
                  </a:lnTo>
                  <a:cubicBezTo>
                    <a:pt x="632206" y="177800"/>
                    <a:pt x="639826" y="219710"/>
                    <a:pt x="630301" y="261620"/>
                  </a:cubicBezTo>
                  <a:cubicBezTo>
                    <a:pt x="601853" y="310769"/>
                    <a:pt x="553593" y="345694"/>
                    <a:pt x="557022" y="389128"/>
                  </a:cubicBezTo>
                  <a:lnTo>
                    <a:pt x="562864" y="410337"/>
                  </a:lnTo>
                  <a:cubicBezTo>
                    <a:pt x="564769" y="426720"/>
                    <a:pt x="583819" y="445135"/>
                    <a:pt x="589788" y="460883"/>
                  </a:cubicBezTo>
                  <a:cubicBezTo>
                    <a:pt x="607060" y="512445"/>
                    <a:pt x="759333" y="548386"/>
                    <a:pt x="863854" y="576707"/>
                  </a:cubicBezTo>
                  <a:cubicBezTo>
                    <a:pt x="890016" y="580771"/>
                    <a:pt x="881888" y="623697"/>
                    <a:pt x="892429" y="665099"/>
                  </a:cubicBezTo>
                  <a:cubicBezTo>
                    <a:pt x="900176" y="691261"/>
                    <a:pt x="908177" y="698373"/>
                    <a:pt x="905637" y="732028"/>
                  </a:cubicBezTo>
                  <a:cubicBezTo>
                    <a:pt x="923417" y="767207"/>
                    <a:pt x="934593" y="793750"/>
                    <a:pt x="922528" y="848360"/>
                  </a:cubicBezTo>
                  <a:cubicBezTo>
                    <a:pt x="922274" y="878840"/>
                    <a:pt x="929767" y="875157"/>
                    <a:pt x="940435" y="939800"/>
                  </a:cubicBezTo>
                  <a:cubicBezTo>
                    <a:pt x="962787" y="1001776"/>
                    <a:pt x="962787" y="1087882"/>
                    <a:pt x="946150" y="1122426"/>
                  </a:cubicBezTo>
                  <a:cubicBezTo>
                    <a:pt x="948182" y="1171067"/>
                    <a:pt x="960374" y="1157605"/>
                    <a:pt x="952754" y="1220470"/>
                  </a:cubicBezTo>
                  <a:cubicBezTo>
                    <a:pt x="948563" y="1266317"/>
                    <a:pt x="939673" y="1341120"/>
                    <a:pt x="922782" y="1380744"/>
                  </a:cubicBezTo>
                  <a:cubicBezTo>
                    <a:pt x="929259" y="1421765"/>
                    <a:pt x="930529" y="1449578"/>
                    <a:pt x="907796" y="1476248"/>
                  </a:cubicBezTo>
                  <a:cubicBezTo>
                    <a:pt x="895096" y="1504061"/>
                    <a:pt x="871601" y="1511554"/>
                    <a:pt x="869823" y="1559560"/>
                  </a:cubicBezTo>
                  <a:cubicBezTo>
                    <a:pt x="859536" y="1575054"/>
                    <a:pt x="861822" y="1587373"/>
                    <a:pt x="842264" y="1623060"/>
                  </a:cubicBezTo>
                  <a:cubicBezTo>
                    <a:pt x="834009" y="1653667"/>
                    <a:pt x="821055" y="1677543"/>
                    <a:pt x="832485" y="1744599"/>
                  </a:cubicBezTo>
                  <a:cubicBezTo>
                    <a:pt x="834644" y="1788287"/>
                    <a:pt x="838962" y="1898904"/>
                    <a:pt x="841248" y="1980184"/>
                  </a:cubicBezTo>
                  <a:cubicBezTo>
                    <a:pt x="843407" y="2074672"/>
                    <a:pt x="840867" y="2181606"/>
                    <a:pt x="843026" y="2265172"/>
                  </a:cubicBezTo>
                  <a:cubicBezTo>
                    <a:pt x="853059" y="2338324"/>
                    <a:pt x="870839" y="2413000"/>
                    <a:pt x="873125" y="2484501"/>
                  </a:cubicBezTo>
                  <a:lnTo>
                    <a:pt x="857123" y="2645156"/>
                  </a:lnTo>
                  <a:cubicBezTo>
                    <a:pt x="876554" y="2676906"/>
                    <a:pt x="892810" y="2700909"/>
                    <a:pt x="890397" y="2734183"/>
                  </a:cubicBezTo>
                  <a:cubicBezTo>
                    <a:pt x="888746" y="2783840"/>
                    <a:pt x="859155" y="2814955"/>
                    <a:pt x="866902" y="2855214"/>
                  </a:cubicBezTo>
                  <a:cubicBezTo>
                    <a:pt x="884428" y="2892679"/>
                    <a:pt x="905002" y="2961259"/>
                    <a:pt x="924052" y="3014345"/>
                  </a:cubicBezTo>
                  <a:lnTo>
                    <a:pt x="732155" y="2997962"/>
                  </a:lnTo>
                  <a:lnTo>
                    <a:pt x="703580" y="2895981"/>
                  </a:lnTo>
                  <a:cubicBezTo>
                    <a:pt x="686943" y="2820797"/>
                    <a:pt x="648589" y="2731643"/>
                    <a:pt x="653796" y="2670556"/>
                  </a:cubicBezTo>
                  <a:cubicBezTo>
                    <a:pt x="622935" y="2645537"/>
                    <a:pt x="618363" y="2603754"/>
                    <a:pt x="616077" y="2548636"/>
                  </a:cubicBezTo>
                  <a:cubicBezTo>
                    <a:pt x="618490" y="2485644"/>
                    <a:pt x="630301" y="2412365"/>
                    <a:pt x="624967" y="2368931"/>
                  </a:cubicBezTo>
                  <a:cubicBezTo>
                    <a:pt x="571881" y="2160778"/>
                    <a:pt x="531241" y="1962023"/>
                    <a:pt x="495300" y="1729105"/>
                  </a:cubicBezTo>
                  <a:cubicBezTo>
                    <a:pt x="443611" y="1914525"/>
                    <a:pt x="412115" y="2238248"/>
                    <a:pt x="405511" y="2275840"/>
                  </a:cubicBezTo>
                  <a:cubicBezTo>
                    <a:pt x="399288" y="2313940"/>
                    <a:pt x="391541" y="2345944"/>
                    <a:pt x="386842" y="2390267"/>
                  </a:cubicBezTo>
                  <a:cubicBezTo>
                    <a:pt x="393573" y="2521204"/>
                    <a:pt x="378587" y="2736088"/>
                    <a:pt x="360426" y="2789174"/>
                  </a:cubicBezTo>
                  <a:cubicBezTo>
                    <a:pt x="368427" y="2820797"/>
                    <a:pt x="357759" y="2833878"/>
                    <a:pt x="336169" y="2859278"/>
                  </a:cubicBezTo>
                  <a:cubicBezTo>
                    <a:pt x="331089" y="2880487"/>
                    <a:pt x="352552" y="2912491"/>
                    <a:pt x="319405" y="2929001"/>
                  </a:cubicBezTo>
                  <a:cubicBezTo>
                    <a:pt x="263398" y="2978404"/>
                    <a:pt x="202692" y="3013837"/>
                    <a:pt x="152781" y="3019679"/>
                  </a:cubicBezTo>
                  <a:cubicBezTo>
                    <a:pt x="103378" y="3023997"/>
                    <a:pt x="85090" y="3011297"/>
                    <a:pt x="77724" y="2959608"/>
                  </a:cubicBezTo>
                  <a:cubicBezTo>
                    <a:pt x="70231" y="2883789"/>
                    <a:pt x="179324" y="2871724"/>
                    <a:pt x="167132" y="2761742"/>
                  </a:cubicBezTo>
                  <a:cubicBezTo>
                    <a:pt x="163703" y="2704592"/>
                    <a:pt x="151003" y="2675509"/>
                    <a:pt x="158496" y="2618486"/>
                  </a:cubicBezTo>
                  <a:cubicBezTo>
                    <a:pt x="160020" y="2615819"/>
                    <a:pt x="183388" y="2490216"/>
                    <a:pt x="185039" y="2487549"/>
                  </a:cubicBezTo>
                  <a:cubicBezTo>
                    <a:pt x="183134" y="2401062"/>
                    <a:pt x="171958" y="2367407"/>
                    <a:pt x="193421" y="2273046"/>
                  </a:cubicBezTo>
                  <a:lnTo>
                    <a:pt x="181229" y="2042541"/>
                  </a:lnTo>
                  <a:cubicBezTo>
                    <a:pt x="170688" y="1911731"/>
                    <a:pt x="155575" y="1760855"/>
                    <a:pt x="164973" y="1657731"/>
                  </a:cubicBezTo>
                  <a:cubicBezTo>
                    <a:pt x="161163" y="1613662"/>
                    <a:pt x="95631" y="1520444"/>
                    <a:pt x="58547" y="1443101"/>
                  </a:cubicBezTo>
                  <a:cubicBezTo>
                    <a:pt x="41529" y="1392047"/>
                    <a:pt x="55880" y="1293876"/>
                    <a:pt x="21844" y="1247267"/>
                  </a:cubicBezTo>
                  <a:cubicBezTo>
                    <a:pt x="0" y="1191768"/>
                    <a:pt x="16637" y="1096772"/>
                    <a:pt x="26543" y="1035431"/>
                  </a:cubicBezTo>
                  <a:cubicBezTo>
                    <a:pt x="35560" y="979551"/>
                    <a:pt x="25146" y="951992"/>
                    <a:pt x="15494" y="907415"/>
                  </a:cubicBezTo>
                  <a:cubicBezTo>
                    <a:pt x="10033" y="889635"/>
                    <a:pt x="31750" y="819404"/>
                    <a:pt x="38989" y="770763"/>
                  </a:cubicBezTo>
                  <a:cubicBezTo>
                    <a:pt x="44577" y="712470"/>
                    <a:pt x="56642" y="631571"/>
                    <a:pt x="66802" y="622173"/>
                  </a:cubicBezTo>
                  <a:cubicBezTo>
                    <a:pt x="144526" y="584454"/>
                    <a:pt x="227965" y="573151"/>
                    <a:pt x="313436" y="501269"/>
                  </a:cubicBezTo>
                  <a:lnTo>
                    <a:pt x="344932" y="476758"/>
                  </a:lnTo>
                  <a:cubicBezTo>
                    <a:pt x="348107" y="445643"/>
                    <a:pt x="357632" y="416179"/>
                    <a:pt x="360807" y="385064"/>
                  </a:cubicBezTo>
                  <a:cubicBezTo>
                    <a:pt x="358902" y="381000"/>
                    <a:pt x="367030" y="370713"/>
                    <a:pt x="365887" y="366903"/>
                  </a:cubicBezTo>
                  <a:cubicBezTo>
                    <a:pt x="357124" y="333756"/>
                    <a:pt x="319151" y="314579"/>
                    <a:pt x="296545" y="280670"/>
                  </a:cubicBezTo>
                  <a:cubicBezTo>
                    <a:pt x="294005" y="272161"/>
                    <a:pt x="292227" y="258064"/>
                    <a:pt x="291465" y="241427"/>
                  </a:cubicBezTo>
                  <a:cubicBezTo>
                    <a:pt x="280162" y="209804"/>
                    <a:pt x="271399" y="174244"/>
                    <a:pt x="278511" y="142240"/>
                  </a:cubicBezTo>
                  <a:cubicBezTo>
                    <a:pt x="276225" y="80772"/>
                    <a:pt x="305181" y="59436"/>
                    <a:pt x="360553" y="15113"/>
                  </a:cubicBezTo>
                  <a:cubicBezTo>
                    <a:pt x="390271" y="5461"/>
                    <a:pt x="412496" y="1524"/>
                    <a:pt x="431673" y="635"/>
                  </a:cubicBezTo>
                  <a:close/>
                </a:path>
              </a:pathLst>
            </a:custGeom>
            <a:solidFill>
              <a:srgbClr val="58CCFE">
                <a:alpha val="40000"/>
              </a:srgbClr>
            </a:solidFill>
          </p:spPr>
        </p:sp>
      </p:grpSp>
      <p:grpSp>
        <p:nvGrpSpPr>
          <p:cNvPr id="30" name="Group 30"/>
          <p:cNvGrpSpPr/>
          <p:nvPr/>
        </p:nvGrpSpPr>
        <p:grpSpPr>
          <a:xfrm>
            <a:off x="12942180" y="6599880"/>
            <a:ext cx="712260" cy="2270160"/>
            <a:chOff x="0" y="0"/>
            <a:chExt cx="949680" cy="3026880"/>
          </a:xfrm>
        </p:grpSpPr>
        <p:sp>
          <p:nvSpPr>
            <p:cNvPr id="31" name="Freeform 31"/>
            <p:cNvSpPr/>
            <p:nvPr/>
          </p:nvSpPr>
          <p:spPr>
            <a:xfrm>
              <a:off x="-7112" y="-2794"/>
              <a:ext cx="972185" cy="3039364"/>
            </a:xfrm>
            <a:custGeom>
              <a:avLst/>
              <a:gdLst/>
              <a:ahLst/>
              <a:cxnLst/>
              <a:rect l="l" t="t" r="r" b="b"/>
              <a:pathLst>
                <a:path w="972185" h="3039364">
                  <a:moveTo>
                    <a:pt x="495300" y="3048"/>
                  </a:moveTo>
                  <a:cubicBezTo>
                    <a:pt x="555752" y="7874"/>
                    <a:pt x="563118" y="35687"/>
                    <a:pt x="600583" y="52705"/>
                  </a:cubicBezTo>
                  <a:lnTo>
                    <a:pt x="641604" y="122555"/>
                  </a:lnTo>
                  <a:cubicBezTo>
                    <a:pt x="641350" y="163449"/>
                    <a:pt x="648335" y="201803"/>
                    <a:pt x="639699" y="240284"/>
                  </a:cubicBezTo>
                  <a:cubicBezTo>
                    <a:pt x="604901" y="278130"/>
                    <a:pt x="595503" y="330454"/>
                    <a:pt x="581406" y="373126"/>
                  </a:cubicBezTo>
                  <a:cubicBezTo>
                    <a:pt x="595884" y="393192"/>
                    <a:pt x="599567" y="420370"/>
                    <a:pt x="627380" y="433197"/>
                  </a:cubicBezTo>
                  <a:cubicBezTo>
                    <a:pt x="717042" y="468884"/>
                    <a:pt x="826389" y="457327"/>
                    <a:pt x="892683" y="528320"/>
                  </a:cubicBezTo>
                  <a:cubicBezTo>
                    <a:pt x="907669" y="550672"/>
                    <a:pt x="972185" y="831723"/>
                    <a:pt x="953389" y="960628"/>
                  </a:cubicBezTo>
                  <a:cubicBezTo>
                    <a:pt x="925322" y="1111885"/>
                    <a:pt x="873125" y="1093216"/>
                    <a:pt x="782193" y="1150239"/>
                  </a:cubicBezTo>
                  <a:cubicBezTo>
                    <a:pt x="798195" y="1256030"/>
                    <a:pt x="828675" y="1511427"/>
                    <a:pt x="833755" y="1596644"/>
                  </a:cubicBezTo>
                  <a:cubicBezTo>
                    <a:pt x="829564" y="1642618"/>
                    <a:pt x="767461" y="1626743"/>
                    <a:pt x="776986" y="1668018"/>
                  </a:cubicBezTo>
                  <a:cubicBezTo>
                    <a:pt x="802640" y="1748409"/>
                    <a:pt x="749427" y="1749298"/>
                    <a:pt x="752856" y="1770761"/>
                  </a:cubicBezTo>
                  <a:cubicBezTo>
                    <a:pt x="769366" y="1866011"/>
                    <a:pt x="722249" y="1913255"/>
                    <a:pt x="727202" y="1938528"/>
                  </a:cubicBezTo>
                  <a:cubicBezTo>
                    <a:pt x="747141" y="1980311"/>
                    <a:pt x="715010" y="1999488"/>
                    <a:pt x="723519" y="2007489"/>
                  </a:cubicBezTo>
                  <a:cubicBezTo>
                    <a:pt x="748030" y="2038477"/>
                    <a:pt x="711708" y="2074926"/>
                    <a:pt x="729361" y="2085848"/>
                  </a:cubicBezTo>
                  <a:cubicBezTo>
                    <a:pt x="753110" y="2103755"/>
                    <a:pt x="731774" y="2129155"/>
                    <a:pt x="742696" y="2146935"/>
                  </a:cubicBezTo>
                  <a:cubicBezTo>
                    <a:pt x="794385" y="2263140"/>
                    <a:pt x="801370" y="2467737"/>
                    <a:pt x="774573" y="2577846"/>
                  </a:cubicBezTo>
                  <a:cubicBezTo>
                    <a:pt x="764159" y="2617978"/>
                    <a:pt x="798449" y="2724531"/>
                    <a:pt x="789051" y="2766695"/>
                  </a:cubicBezTo>
                  <a:cubicBezTo>
                    <a:pt x="773938" y="2806954"/>
                    <a:pt x="773684" y="2826385"/>
                    <a:pt x="758952" y="2860294"/>
                  </a:cubicBezTo>
                  <a:cubicBezTo>
                    <a:pt x="751967" y="2880233"/>
                    <a:pt x="789051" y="2915793"/>
                    <a:pt x="785114" y="2936875"/>
                  </a:cubicBezTo>
                  <a:cubicBezTo>
                    <a:pt x="771144" y="2988818"/>
                    <a:pt x="715899" y="3006090"/>
                    <a:pt x="658114" y="3026156"/>
                  </a:cubicBezTo>
                  <a:cubicBezTo>
                    <a:pt x="538226" y="3039364"/>
                    <a:pt x="484886" y="3015234"/>
                    <a:pt x="529463" y="2981071"/>
                  </a:cubicBezTo>
                  <a:cubicBezTo>
                    <a:pt x="586613" y="2932938"/>
                    <a:pt x="593852" y="2925445"/>
                    <a:pt x="637667" y="2872740"/>
                  </a:cubicBezTo>
                  <a:cubicBezTo>
                    <a:pt x="643636" y="2844165"/>
                    <a:pt x="640207" y="2798699"/>
                    <a:pt x="619379" y="2756535"/>
                  </a:cubicBezTo>
                  <a:cubicBezTo>
                    <a:pt x="609092" y="2710688"/>
                    <a:pt x="634365" y="2640457"/>
                    <a:pt x="625348" y="2618359"/>
                  </a:cubicBezTo>
                  <a:cubicBezTo>
                    <a:pt x="598805" y="2536952"/>
                    <a:pt x="567309" y="2373249"/>
                    <a:pt x="576072" y="2299208"/>
                  </a:cubicBezTo>
                  <a:cubicBezTo>
                    <a:pt x="579882" y="2278380"/>
                    <a:pt x="551180" y="2268982"/>
                    <a:pt x="555244" y="2253488"/>
                  </a:cubicBezTo>
                  <a:cubicBezTo>
                    <a:pt x="561975" y="2239137"/>
                    <a:pt x="565023" y="2233168"/>
                    <a:pt x="558419" y="2223643"/>
                  </a:cubicBezTo>
                  <a:cubicBezTo>
                    <a:pt x="554482" y="2206244"/>
                    <a:pt x="538226" y="2205355"/>
                    <a:pt x="527812" y="2183003"/>
                  </a:cubicBezTo>
                  <a:cubicBezTo>
                    <a:pt x="523113" y="2161159"/>
                    <a:pt x="537718" y="2146681"/>
                    <a:pt x="526923" y="2123059"/>
                  </a:cubicBezTo>
                  <a:cubicBezTo>
                    <a:pt x="470789" y="1957578"/>
                    <a:pt x="464439" y="1781302"/>
                    <a:pt x="432435" y="1779143"/>
                  </a:cubicBezTo>
                  <a:cubicBezTo>
                    <a:pt x="383413" y="1775206"/>
                    <a:pt x="409448" y="1897253"/>
                    <a:pt x="374523" y="1950974"/>
                  </a:cubicBezTo>
                  <a:cubicBezTo>
                    <a:pt x="359537" y="1971421"/>
                    <a:pt x="391414" y="2015363"/>
                    <a:pt x="372745" y="2043811"/>
                  </a:cubicBezTo>
                  <a:cubicBezTo>
                    <a:pt x="355092" y="2060829"/>
                    <a:pt x="385191" y="2068703"/>
                    <a:pt x="384302" y="2088261"/>
                  </a:cubicBezTo>
                  <a:cubicBezTo>
                    <a:pt x="382397" y="2111121"/>
                    <a:pt x="361315" y="2118614"/>
                    <a:pt x="367157" y="2141601"/>
                  </a:cubicBezTo>
                  <a:cubicBezTo>
                    <a:pt x="386080" y="2187575"/>
                    <a:pt x="392938" y="2264918"/>
                    <a:pt x="405765" y="2326513"/>
                  </a:cubicBezTo>
                  <a:cubicBezTo>
                    <a:pt x="417576" y="2389632"/>
                    <a:pt x="399669" y="2587117"/>
                    <a:pt x="405384" y="2664587"/>
                  </a:cubicBezTo>
                  <a:cubicBezTo>
                    <a:pt x="403860" y="2710561"/>
                    <a:pt x="370713" y="2725928"/>
                    <a:pt x="382397" y="2737485"/>
                  </a:cubicBezTo>
                  <a:cubicBezTo>
                    <a:pt x="419354" y="2763266"/>
                    <a:pt x="371221" y="2792095"/>
                    <a:pt x="395986" y="2824480"/>
                  </a:cubicBezTo>
                  <a:cubicBezTo>
                    <a:pt x="403733" y="2835275"/>
                    <a:pt x="384429" y="2848610"/>
                    <a:pt x="388366" y="2860675"/>
                  </a:cubicBezTo>
                  <a:cubicBezTo>
                    <a:pt x="389763" y="2883154"/>
                    <a:pt x="407035" y="2929255"/>
                    <a:pt x="384302" y="2941574"/>
                  </a:cubicBezTo>
                  <a:cubicBezTo>
                    <a:pt x="310896" y="2972308"/>
                    <a:pt x="271526" y="3000756"/>
                    <a:pt x="196977" y="3012186"/>
                  </a:cubicBezTo>
                  <a:cubicBezTo>
                    <a:pt x="127000" y="3020060"/>
                    <a:pt x="44831" y="3026664"/>
                    <a:pt x="17272" y="3016377"/>
                  </a:cubicBezTo>
                  <a:cubicBezTo>
                    <a:pt x="0" y="3002153"/>
                    <a:pt x="6350" y="2966339"/>
                    <a:pt x="24511" y="2952496"/>
                  </a:cubicBezTo>
                  <a:cubicBezTo>
                    <a:pt x="128524" y="2887853"/>
                    <a:pt x="247142" y="2826131"/>
                    <a:pt x="227711" y="2798826"/>
                  </a:cubicBezTo>
                  <a:cubicBezTo>
                    <a:pt x="197358" y="2757170"/>
                    <a:pt x="208534" y="2752344"/>
                    <a:pt x="218948" y="2744089"/>
                  </a:cubicBezTo>
                  <a:cubicBezTo>
                    <a:pt x="241427" y="2733929"/>
                    <a:pt x="245110" y="2722499"/>
                    <a:pt x="235458" y="2702560"/>
                  </a:cubicBezTo>
                  <a:cubicBezTo>
                    <a:pt x="222504" y="2674493"/>
                    <a:pt x="225298" y="2649982"/>
                    <a:pt x="240157" y="2618359"/>
                  </a:cubicBezTo>
                  <a:cubicBezTo>
                    <a:pt x="247777" y="2587752"/>
                    <a:pt x="243332" y="2557399"/>
                    <a:pt x="231013" y="2504948"/>
                  </a:cubicBezTo>
                  <a:cubicBezTo>
                    <a:pt x="224028" y="2456434"/>
                    <a:pt x="200914" y="2365248"/>
                    <a:pt x="210566" y="2315337"/>
                  </a:cubicBezTo>
                  <a:cubicBezTo>
                    <a:pt x="215392" y="2296922"/>
                    <a:pt x="183007" y="2290318"/>
                    <a:pt x="205740" y="2246630"/>
                  </a:cubicBezTo>
                  <a:cubicBezTo>
                    <a:pt x="210439" y="2233676"/>
                    <a:pt x="180340" y="2227199"/>
                    <a:pt x="178562" y="2214245"/>
                  </a:cubicBezTo>
                  <a:cubicBezTo>
                    <a:pt x="172593" y="2167001"/>
                    <a:pt x="167259" y="2163318"/>
                    <a:pt x="151257" y="2119503"/>
                  </a:cubicBezTo>
                  <a:cubicBezTo>
                    <a:pt x="138303" y="2076831"/>
                    <a:pt x="158115" y="2021586"/>
                    <a:pt x="143256" y="1999615"/>
                  </a:cubicBezTo>
                  <a:cubicBezTo>
                    <a:pt x="134874" y="1950974"/>
                    <a:pt x="138049" y="1891919"/>
                    <a:pt x="138049" y="1820926"/>
                  </a:cubicBezTo>
                  <a:cubicBezTo>
                    <a:pt x="137795" y="1740281"/>
                    <a:pt x="132207" y="1710690"/>
                    <a:pt x="146177" y="1633855"/>
                  </a:cubicBezTo>
                  <a:cubicBezTo>
                    <a:pt x="107569" y="1608582"/>
                    <a:pt x="59563" y="1627378"/>
                    <a:pt x="69977" y="1594612"/>
                  </a:cubicBezTo>
                  <a:cubicBezTo>
                    <a:pt x="115951" y="1446022"/>
                    <a:pt x="207645" y="1194689"/>
                    <a:pt x="217424" y="1128395"/>
                  </a:cubicBezTo>
                  <a:cubicBezTo>
                    <a:pt x="161798" y="1122426"/>
                    <a:pt x="65151" y="1121410"/>
                    <a:pt x="45847" y="1030986"/>
                  </a:cubicBezTo>
                  <a:cubicBezTo>
                    <a:pt x="34290" y="938530"/>
                    <a:pt x="54229" y="879983"/>
                    <a:pt x="104140" y="779272"/>
                  </a:cubicBezTo>
                  <a:cubicBezTo>
                    <a:pt x="123698" y="757936"/>
                    <a:pt x="97790" y="725805"/>
                    <a:pt x="121666" y="695325"/>
                  </a:cubicBezTo>
                  <a:cubicBezTo>
                    <a:pt x="131318" y="689737"/>
                    <a:pt x="107188" y="648208"/>
                    <a:pt x="129032" y="597916"/>
                  </a:cubicBezTo>
                  <a:cubicBezTo>
                    <a:pt x="133858" y="581406"/>
                    <a:pt x="118364" y="557657"/>
                    <a:pt x="154178" y="542036"/>
                  </a:cubicBezTo>
                  <a:cubicBezTo>
                    <a:pt x="225933" y="509016"/>
                    <a:pt x="308102" y="490474"/>
                    <a:pt x="344805" y="473075"/>
                  </a:cubicBezTo>
                  <a:cubicBezTo>
                    <a:pt x="367411" y="456565"/>
                    <a:pt x="377952" y="445008"/>
                    <a:pt x="386080" y="424942"/>
                  </a:cubicBezTo>
                  <a:cubicBezTo>
                    <a:pt x="394335" y="400812"/>
                    <a:pt x="370078" y="367030"/>
                    <a:pt x="362585" y="341630"/>
                  </a:cubicBezTo>
                  <a:cubicBezTo>
                    <a:pt x="354457" y="311277"/>
                    <a:pt x="354711" y="289306"/>
                    <a:pt x="334010" y="258318"/>
                  </a:cubicBezTo>
                  <a:cubicBezTo>
                    <a:pt x="338709" y="220091"/>
                    <a:pt x="327406" y="195453"/>
                    <a:pt x="329184" y="156718"/>
                  </a:cubicBezTo>
                  <a:cubicBezTo>
                    <a:pt x="328549" y="130429"/>
                    <a:pt x="332867" y="88392"/>
                    <a:pt x="363728" y="64643"/>
                  </a:cubicBezTo>
                  <a:cubicBezTo>
                    <a:pt x="376047" y="34163"/>
                    <a:pt x="433197" y="0"/>
                    <a:pt x="495173" y="3429"/>
                  </a:cubicBezTo>
                  <a:close/>
                </a:path>
              </a:pathLst>
            </a:custGeom>
            <a:solidFill>
              <a:srgbClr val="D9D9D9"/>
            </a:solidFill>
          </p:spPr>
        </p:sp>
      </p:grpSp>
      <p:grpSp>
        <p:nvGrpSpPr>
          <p:cNvPr id="32" name="Group 32"/>
          <p:cNvGrpSpPr/>
          <p:nvPr/>
        </p:nvGrpSpPr>
        <p:grpSpPr>
          <a:xfrm>
            <a:off x="14237100" y="6645780"/>
            <a:ext cx="561060" cy="2269080"/>
            <a:chOff x="0" y="0"/>
            <a:chExt cx="748080" cy="3025440"/>
          </a:xfrm>
        </p:grpSpPr>
        <p:sp>
          <p:nvSpPr>
            <p:cNvPr id="33" name="Freeform 33"/>
            <p:cNvSpPr/>
            <p:nvPr/>
          </p:nvSpPr>
          <p:spPr>
            <a:xfrm>
              <a:off x="-3175" y="-1651"/>
              <a:ext cx="751205" cy="3027045"/>
            </a:xfrm>
            <a:custGeom>
              <a:avLst/>
              <a:gdLst/>
              <a:ahLst/>
              <a:cxnLst/>
              <a:rect l="l" t="t" r="r" b="b"/>
              <a:pathLst>
                <a:path w="751205" h="3027045">
                  <a:moveTo>
                    <a:pt x="389636" y="2522220"/>
                  </a:moveTo>
                  <a:lnTo>
                    <a:pt x="536829" y="2522220"/>
                  </a:lnTo>
                  <a:cubicBezTo>
                    <a:pt x="527177" y="2588260"/>
                    <a:pt x="516509" y="2658491"/>
                    <a:pt x="503047" y="2739136"/>
                  </a:cubicBezTo>
                  <a:cubicBezTo>
                    <a:pt x="505968" y="2886329"/>
                    <a:pt x="631952" y="2923667"/>
                    <a:pt x="608457" y="2956687"/>
                  </a:cubicBezTo>
                  <a:cubicBezTo>
                    <a:pt x="587248" y="2993263"/>
                    <a:pt x="515493" y="2970657"/>
                    <a:pt x="454660" y="2965450"/>
                  </a:cubicBezTo>
                  <a:cubicBezTo>
                    <a:pt x="441452" y="2918587"/>
                    <a:pt x="432689" y="2845308"/>
                    <a:pt x="415163" y="2844673"/>
                  </a:cubicBezTo>
                  <a:cubicBezTo>
                    <a:pt x="399796" y="2839593"/>
                    <a:pt x="410718" y="2889377"/>
                    <a:pt x="404241" y="2923794"/>
                  </a:cubicBezTo>
                  <a:lnTo>
                    <a:pt x="371348" y="2930398"/>
                  </a:lnTo>
                  <a:cubicBezTo>
                    <a:pt x="361061" y="2865247"/>
                    <a:pt x="339852" y="2802255"/>
                    <a:pt x="340614" y="2734818"/>
                  </a:cubicBezTo>
                  <a:cubicBezTo>
                    <a:pt x="342138" y="2707005"/>
                    <a:pt x="356743" y="2705481"/>
                    <a:pt x="380111" y="2677668"/>
                  </a:cubicBezTo>
                  <a:cubicBezTo>
                    <a:pt x="396748" y="2650363"/>
                    <a:pt x="393319" y="2590292"/>
                    <a:pt x="389763" y="2522220"/>
                  </a:cubicBezTo>
                  <a:close/>
                  <a:moveTo>
                    <a:pt x="131445" y="2522220"/>
                  </a:moveTo>
                  <a:lnTo>
                    <a:pt x="274701" y="2522220"/>
                  </a:lnTo>
                  <a:cubicBezTo>
                    <a:pt x="270510" y="2535936"/>
                    <a:pt x="266065" y="2549525"/>
                    <a:pt x="261493" y="2563368"/>
                  </a:cubicBezTo>
                  <a:cubicBezTo>
                    <a:pt x="265176" y="2603627"/>
                    <a:pt x="231521" y="2696591"/>
                    <a:pt x="246126" y="2717165"/>
                  </a:cubicBezTo>
                  <a:cubicBezTo>
                    <a:pt x="259334" y="2738374"/>
                    <a:pt x="272542" y="2755265"/>
                    <a:pt x="276860" y="2783078"/>
                  </a:cubicBezTo>
                  <a:cubicBezTo>
                    <a:pt x="272415" y="2856992"/>
                    <a:pt x="258953" y="2917825"/>
                    <a:pt x="259334" y="2980817"/>
                  </a:cubicBezTo>
                  <a:cubicBezTo>
                    <a:pt x="241808" y="2981579"/>
                    <a:pt x="241300" y="2986532"/>
                    <a:pt x="224155" y="2985262"/>
                  </a:cubicBezTo>
                  <a:cubicBezTo>
                    <a:pt x="217551" y="2953766"/>
                    <a:pt x="229997" y="2939161"/>
                    <a:pt x="213233" y="2914904"/>
                  </a:cubicBezTo>
                  <a:cubicBezTo>
                    <a:pt x="202311" y="2946400"/>
                    <a:pt x="182499" y="2944876"/>
                    <a:pt x="180340" y="3009392"/>
                  </a:cubicBezTo>
                  <a:cubicBezTo>
                    <a:pt x="154813" y="3014091"/>
                    <a:pt x="117221" y="3022473"/>
                    <a:pt x="83058" y="3027045"/>
                  </a:cubicBezTo>
                  <a:lnTo>
                    <a:pt x="13208" y="3027045"/>
                  </a:lnTo>
                  <a:cubicBezTo>
                    <a:pt x="3429" y="3023235"/>
                    <a:pt x="0" y="3015615"/>
                    <a:pt x="6731" y="3002788"/>
                  </a:cubicBezTo>
                  <a:cubicBezTo>
                    <a:pt x="43307" y="2941955"/>
                    <a:pt x="112903" y="2865882"/>
                    <a:pt x="131953" y="2741295"/>
                  </a:cubicBezTo>
                  <a:lnTo>
                    <a:pt x="131953" y="2695194"/>
                  </a:lnTo>
                  <a:lnTo>
                    <a:pt x="125349" y="2664460"/>
                  </a:lnTo>
                  <a:lnTo>
                    <a:pt x="134112" y="2607310"/>
                  </a:lnTo>
                  <a:close/>
                  <a:moveTo>
                    <a:pt x="163449" y="1597533"/>
                  </a:moveTo>
                  <a:lnTo>
                    <a:pt x="691261" y="1597533"/>
                  </a:lnTo>
                  <a:cubicBezTo>
                    <a:pt x="674878" y="1767586"/>
                    <a:pt x="614172" y="1933321"/>
                    <a:pt x="578231" y="2102358"/>
                  </a:cubicBezTo>
                  <a:cubicBezTo>
                    <a:pt x="573532" y="2120138"/>
                    <a:pt x="569976" y="2138299"/>
                    <a:pt x="566674" y="2156333"/>
                  </a:cubicBezTo>
                  <a:cubicBezTo>
                    <a:pt x="555752" y="2196592"/>
                    <a:pt x="582041" y="2250059"/>
                    <a:pt x="579882" y="2314575"/>
                  </a:cubicBezTo>
                  <a:cubicBezTo>
                    <a:pt x="563626" y="2417572"/>
                    <a:pt x="551307" y="2507869"/>
                    <a:pt x="536702" y="2607310"/>
                  </a:cubicBezTo>
                  <a:lnTo>
                    <a:pt x="389636" y="2607310"/>
                  </a:lnTo>
                  <a:cubicBezTo>
                    <a:pt x="388366" y="2582164"/>
                    <a:pt x="386969" y="2556002"/>
                    <a:pt x="386588" y="2529840"/>
                  </a:cubicBezTo>
                  <a:lnTo>
                    <a:pt x="379984" y="2463927"/>
                  </a:lnTo>
                  <a:lnTo>
                    <a:pt x="379984" y="2174494"/>
                  </a:lnTo>
                  <a:lnTo>
                    <a:pt x="401955" y="2066798"/>
                  </a:lnTo>
                  <a:lnTo>
                    <a:pt x="393827" y="2017268"/>
                  </a:lnTo>
                  <a:lnTo>
                    <a:pt x="386461" y="1972310"/>
                  </a:lnTo>
                  <a:cubicBezTo>
                    <a:pt x="382270" y="1987042"/>
                    <a:pt x="377063" y="2002155"/>
                    <a:pt x="371602" y="2017268"/>
                  </a:cubicBezTo>
                  <a:cubicBezTo>
                    <a:pt x="355854" y="2060575"/>
                    <a:pt x="337566" y="2104009"/>
                    <a:pt x="333756" y="2141474"/>
                  </a:cubicBezTo>
                  <a:cubicBezTo>
                    <a:pt x="338963" y="2311146"/>
                    <a:pt x="309499" y="2414905"/>
                    <a:pt x="274447" y="2522093"/>
                  </a:cubicBezTo>
                  <a:lnTo>
                    <a:pt x="131318" y="2522093"/>
                  </a:lnTo>
                  <a:lnTo>
                    <a:pt x="129667" y="2471039"/>
                  </a:lnTo>
                  <a:cubicBezTo>
                    <a:pt x="120142" y="2292350"/>
                    <a:pt x="137033" y="2184019"/>
                    <a:pt x="177927" y="2033905"/>
                  </a:cubicBezTo>
                  <a:lnTo>
                    <a:pt x="177800" y="2017268"/>
                  </a:lnTo>
                  <a:cubicBezTo>
                    <a:pt x="179324" y="1848993"/>
                    <a:pt x="154686" y="1680718"/>
                    <a:pt x="160655" y="1512443"/>
                  </a:cubicBezTo>
                  <a:close/>
                  <a:moveTo>
                    <a:pt x="443230" y="2413"/>
                  </a:moveTo>
                  <a:cubicBezTo>
                    <a:pt x="505714" y="9525"/>
                    <a:pt x="545973" y="66548"/>
                    <a:pt x="560197" y="94107"/>
                  </a:cubicBezTo>
                  <a:cubicBezTo>
                    <a:pt x="591693" y="172466"/>
                    <a:pt x="570484" y="286004"/>
                    <a:pt x="577723" y="397256"/>
                  </a:cubicBezTo>
                  <a:cubicBezTo>
                    <a:pt x="593090" y="449199"/>
                    <a:pt x="590931" y="466090"/>
                    <a:pt x="573278" y="463169"/>
                  </a:cubicBezTo>
                  <a:cubicBezTo>
                    <a:pt x="577215" y="479806"/>
                    <a:pt x="572897" y="490728"/>
                    <a:pt x="574167" y="502666"/>
                  </a:cubicBezTo>
                  <a:cubicBezTo>
                    <a:pt x="575183" y="515620"/>
                    <a:pt x="582549" y="529717"/>
                    <a:pt x="612902" y="553212"/>
                  </a:cubicBezTo>
                  <a:lnTo>
                    <a:pt x="571119" y="586105"/>
                  </a:lnTo>
                  <a:cubicBezTo>
                    <a:pt x="586486" y="638048"/>
                    <a:pt x="610616" y="701040"/>
                    <a:pt x="639191" y="746506"/>
                  </a:cubicBezTo>
                  <a:lnTo>
                    <a:pt x="610743" y="775081"/>
                  </a:lnTo>
                  <a:cubicBezTo>
                    <a:pt x="621665" y="787527"/>
                    <a:pt x="654685" y="797814"/>
                    <a:pt x="643636" y="812419"/>
                  </a:cubicBezTo>
                  <a:cubicBezTo>
                    <a:pt x="631190" y="857885"/>
                    <a:pt x="605536" y="907669"/>
                    <a:pt x="586486" y="955167"/>
                  </a:cubicBezTo>
                  <a:cubicBezTo>
                    <a:pt x="612902" y="958088"/>
                    <a:pt x="625983" y="961009"/>
                    <a:pt x="665607" y="963930"/>
                  </a:cubicBezTo>
                  <a:cubicBezTo>
                    <a:pt x="677164" y="977011"/>
                    <a:pt x="690753" y="992124"/>
                    <a:pt x="703580" y="1007491"/>
                  </a:cubicBezTo>
                  <a:cubicBezTo>
                    <a:pt x="728472" y="1036320"/>
                    <a:pt x="750824" y="1065530"/>
                    <a:pt x="751205" y="1080389"/>
                  </a:cubicBezTo>
                  <a:cubicBezTo>
                    <a:pt x="740918" y="1132332"/>
                    <a:pt x="713105" y="1193165"/>
                    <a:pt x="674370" y="1236345"/>
                  </a:cubicBezTo>
                  <a:cubicBezTo>
                    <a:pt x="699389" y="1330325"/>
                    <a:pt x="702056" y="1422019"/>
                    <a:pt x="691261" y="1512316"/>
                  </a:cubicBezTo>
                  <a:lnTo>
                    <a:pt x="160655" y="1512316"/>
                  </a:lnTo>
                  <a:cubicBezTo>
                    <a:pt x="162306" y="1434973"/>
                    <a:pt x="170815" y="1357630"/>
                    <a:pt x="191135" y="1280287"/>
                  </a:cubicBezTo>
                  <a:lnTo>
                    <a:pt x="140589" y="1225423"/>
                  </a:lnTo>
                  <a:lnTo>
                    <a:pt x="224155" y="1076071"/>
                  </a:lnTo>
                  <a:cubicBezTo>
                    <a:pt x="199263" y="1056640"/>
                    <a:pt x="178435" y="1033780"/>
                    <a:pt x="161671" y="1007618"/>
                  </a:cubicBezTo>
                  <a:cubicBezTo>
                    <a:pt x="87376" y="903224"/>
                    <a:pt x="66548" y="753999"/>
                    <a:pt x="33020" y="619125"/>
                  </a:cubicBezTo>
                  <a:cubicBezTo>
                    <a:pt x="25908" y="578993"/>
                    <a:pt x="42799" y="532384"/>
                    <a:pt x="66548" y="502666"/>
                  </a:cubicBezTo>
                  <a:cubicBezTo>
                    <a:pt x="81788" y="482854"/>
                    <a:pt x="100203" y="470408"/>
                    <a:pt x="116459" y="471932"/>
                  </a:cubicBezTo>
                  <a:lnTo>
                    <a:pt x="103251" y="399415"/>
                  </a:lnTo>
                  <a:cubicBezTo>
                    <a:pt x="226949" y="313055"/>
                    <a:pt x="280416" y="39878"/>
                    <a:pt x="373380" y="14986"/>
                  </a:cubicBezTo>
                  <a:cubicBezTo>
                    <a:pt x="399034" y="3175"/>
                    <a:pt x="422402" y="0"/>
                    <a:pt x="443230" y="2413"/>
                  </a:cubicBezTo>
                  <a:close/>
                </a:path>
              </a:pathLst>
            </a:custGeom>
            <a:solidFill>
              <a:srgbClr val="D9D9D9"/>
            </a:solidFill>
          </p:spPr>
        </p:sp>
      </p:grpSp>
      <p:grpSp>
        <p:nvGrpSpPr>
          <p:cNvPr id="34" name="Group 34"/>
          <p:cNvGrpSpPr/>
          <p:nvPr/>
        </p:nvGrpSpPr>
        <p:grpSpPr>
          <a:xfrm>
            <a:off x="15467220" y="6624720"/>
            <a:ext cx="712260" cy="2270160"/>
            <a:chOff x="0" y="0"/>
            <a:chExt cx="949680" cy="3026880"/>
          </a:xfrm>
        </p:grpSpPr>
        <p:sp>
          <p:nvSpPr>
            <p:cNvPr id="35" name="Freeform 35"/>
            <p:cNvSpPr/>
            <p:nvPr/>
          </p:nvSpPr>
          <p:spPr>
            <a:xfrm>
              <a:off x="-15494" y="-2921"/>
              <a:ext cx="972185" cy="3039364"/>
            </a:xfrm>
            <a:custGeom>
              <a:avLst/>
              <a:gdLst/>
              <a:ahLst/>
              <a:cxnLst/>
              <a:rect l="l" t="t" r="r" b="b"/>
              <a:pathLst>
                <a:path w="972185" h="3039364">
                  <a:moveTo>
                    <a:pt x="477012" y="3175"/>
                  </a:moveTo>
                  <a:cubicBezTo>
                    <a:pt x="416560" y="8001"/>
                    <a:pt x="409194" y="35814"/>
                    <a:pt x="371729" y="52832"/>
                  </a:cubicBezTo>
                  <a:lnTo>
                    <a:pt x="330708" y="122682"/>
                  </a:lnTo>
                  <a:cubicBezTo>
                    <a:pt x="330962" y="163576"/>
                    <a:pt x="323977" y="201930"/>
                    <a:pt x="332613" y="240411"/>
                  </a:cubicBezTo>
                  <a:cubicBezTo>
                    <a:pt x="367411" y="278257"/>
                    <a:pt x="376809" y="330581"/>
                    <a:pt x="390906" y="373253"/>
                  </a:cubicBezTo>
                  <a:cubicBezTo>
                    <a:pt x="376428" y="393319"/>
                    <a:pt x="372745" y="420497"/>
                    <a:pt x="344932" y="433324"/>
                  </a:cubicBezTo>
                  <a:cubicBezTo>
                    <a:pt x="255270" y="469011"/>
                    <a:pt x="145923" y="457454"/>
                    <a:pt x="79629" y="528447"/>
                  </a:cubicBezTo>
                  <a:cubicBezTo>
                    <a:pt x="64643" y="550672"/>
                    <a:pt x="0" y="831723"/>
                    <a:pt x="18923" y="960501"/>
                  </a:cubicBezTo>
                  <a:cubicBezTo>
                    <a:pt x="46863" y="1111885"/>
                    <a:pt x="99187" y="1093089"/>
                    <a:pt x="189992" y="1150239"/>
                  </a:cubicBezTo>
                  <a:cubicBezTo>
                    <a:pt x="173990" y="1256030"/>
                    <a:pt x="143510" y="1511427"/>
                    <a:pt x="138430" y="1596644"/>
                  </a:cubicBezTo>
                  <a:cubicBezTo>
                    <a:pt x="142621" y="1642618"/>
                    <a:pt x="204724" y="1626743"/>
                    <a:pt x="195199" y="1668018"/>
                  </a:cubicBezTo>
                  <a:cubicBezTo>
                    <a:pt x="169545" y="1748409"/>
                    <a:pt x="222758" y="1749298"/>
                    <a:pt x="219329" y="1770761"/>
                  </a:cubicBezTo>
                  <a:cubicBezTo>
                    <a:pt x="202819" y="1866011"/>
                    <a:pt x="249936" y="1913255"/>
                    <a:pt x="244983" y="1938528"/>
                  </a:cubicBezTo>
                  <a:cubicBezTo>
                    <a:pt x="225044" y="1980311"/>
                    <a:pt x="257175" y="1999488"/>
                    <a:pt x="248666" y="2007489"/>
                  </a:cubicBezTo>
                  <a:cubicBezTo>
                    <a:pt x="224155" y="2038477"/>
                    <a:pt x="260477" y="2074926"/>
                    <a:pt x="242824" y="2085848"/>
                  </a:cubicBezTo>
                  <a:cubicBezTo>
                    <a:pt x="219075" y="2103755"/>
                    <a:pt x="240411" y="2129155"/>
                    <a:pt x="229489" y="2146935"/>
                  </a:cubicBezTo>
                  <a:cubicBezTo>
                    <a:pt x="177800" y="2263140"/>
                    <a:pt x="170815" y="2467737"/>
                    <a:pt x="197612" y="2577846"/>
                  </a:cubicBezTo>
                  <a:cubicBezTo>
                    <a:pt x="208026" y="2617978"/>
                    <a:pt x="173736" y="2724531"/>
                    <a:pt x="183134" y="2766695"/>
                  </a:cubicBezTo>
                  <a:cubicBezTo>
                    <a:pt x="198247" y="2806954"/>
                    <a:pt x="198501" y="2826385"/>
                    <a:pt x="213233" y="2860294"/>
                  </a:cubicBezTo>
                  <a:cubicBezTo>
                    <a:pt x="220218" y="2880233"/>
                    <a:pt x="183134" y="2915793"/>
                    <a:pt x="187071" y="2936875"/>
                  </a:cubicBezTo>
                  <a:cubicBezTo>
                    <a:pt x="201041" y="2988818"/>
                    <a:pt x="256286" y="3006090"/>
                    <a:pt x="314071" y="3026156"/>
                  </a:cubicBezTo>
                  <a:cubicBezTo>
                    <a:pt x="433959" y="3039364"/>
                    <a:pt x="487299" y="3015234"/>
                    <a:pt x="442722" y="2981071"/>
                  </a:cubicBezTo>
                  <a:cubicBezTo>
                    <a:pt x="385572" y="2932938"/>
                    <a:pt x="378333" y="2925445"/>
                    <a:pt x="334518" y="2872740"/>
                  </a:cubicBezTo>
                  <a:cubicBezTo>
                    <a:pt x="328549" y="2844165"/>
                    <a:pt x="331978" y="2798699"/>
                    <a:pt x="352806" y="2756535"/>
                  </a:cubicBezTo>
                  <a:cubicBezTo>
                    <a:pt x="363093" y="2710688"/>
                    <a:pt x="337820" y="2640457"/>
                    <a:pt x="346837" y="2618359"/>
                  </a:cubicBezTo>
                  <a:cubicBezTo>
                    <a:pt x="373380" y="2536952"/>
                    <a:pt x="404876" y="2373249"/>
                    <a:pt x="396113" y="2299208"/>
                  </a:cubicBezTo>
                  <a:cubicBezTo>
                    <a:pt x="392303" y="2278380"/>
                    <a:pt x="421005" y="2268982"/>
                    <a:pt x="416941" y="2253488"/>
                  </a:cubicBezTo>
                  <a:cubicBezTo>
                    <a:pt x="410210" y="2239137"/>
                    <a:pt x="407162" y="2233168"/>
                    <a:pt x="413766" y="2223643"/>
                  </a:cubicBezTo>
                  <a:cubicBezTo>
                    <a:pt x="417703" y="2206244"/>
                    <a:pt x="433959" y="2205355"/>
                    <a:pt x="444373" y="2183003"/>
                  </a:cubicBezTo>
                  <a:cubicBezTo>
                    <a:pt x="449072" y="2161159"/>
                    <a:pt x="434467" y="2146681"/>
                    <a:pt x="445262" y="2123059"/>
                  </a:cubicBezTo>
                  <a:cubicBezTo>
                    <a:pt x="501396" y="1957578"/>
                    <a:pt x="507746" y="1781302"/>
                    <a:pt x="539750" y="1779143"/>
                  </a:cubicBezTo>
                  <a:cubicBezTo>
                    <a:pt x="588772" y="1775206"/>
                    <a:pt x="562737" y="1897253"/>
                    <a:pt x="597662" y="1950974"/>
                  </a:cubicBezTo>
                  <a:cubicBezTo>
                    <a:pt x="612648" y="1971421"/>
                    <a:pt x="580771" y="2015363"/>
                    <a:pt x="599440" y="2043811"/>
                  </a:cubicBezTo>
                  <a:cubicBezTo>
                    <a:pt x="617093" y="2060829"/>
                    <a:pt x="586994" y="2068703"/>
                    <a:pt x="587883" y="2088261"/>
                  </a:cubicBezTo>
                  <a:cubicBezTo>
                    <a:pt x="589788" y="2111121"/>
                    <a:pt x="610870" y="2118614"/>
                    <a:pt x="605028" y="2141601"/>
                  </a:cubicBezTo>
                  <a:cubicBezTo>
                    <a:pt x="586105" y="2187575"/>
                    <a:pt x="579247" y="2264918"/>
                    <a:pt x="566420" y="2326513"/>
                  </a:cubicBezTo>
                  <a:cubicBezTo>
                    <a:pt x="554609" y="2389632"/>
                    <a:pt x="572516" y="2587117"/>
                    <a:pt x="566801" y="2664587"/>
                  </a:cubicBezTo>
                  <a:cubicBezTo>
                    <a:pt x="568325" y="2710561"/>
                    <a:pt x="601472" y="2725928"/>
                    <a:pt x="589788" y="2737485"/>
                  </a:cubicBezTo>
                  <a:cubicBezTo>
                    <a:pt x="552831" y="2763266"/>
                    <a:pt x="600964" y="2792095"/>
                    <a:pt x="576199" y="2824480"/>
                  </a:cubicBezTo>
                  <a:cubicBezTo>
                    <a:pt x="568452" y="2835275"/>
                    <a:pt x="587756" y="2848610"/>
                    <a:pt x="583819" y="2860675"/>
                  </a:cubicBezTo>
                  <a:cubicBezTo>
                    <a:pt x="582422" y="2883154"/>
                    <a:pt x="565150" y="2929255"/>
                    <a:pt x="587883" y="2941574"/>
                  </a:cubicBezTo>
                  <a:cubicBezTo>
                    <a:pt x="661289" y="2972308"/>
                    <a:pt x="700659" y="3000756"/>
                    <a:pt x="775208" y="3012186"/>
                  </a:cubicBezTo>
                  <a:cubicBezTo>
                    <a:pt x="845185" y="3020060"/>
                    <a:pt x="927354" y="3026664"/>
                    <a:pt x="954913" y="3016377"/>
                  </a:cubicBezTo>
                  <a:cubicBezTo>
                    <a:pt x="972185" y="3002153"/>
                    <a:pt x="965835" y="2966339"/>
                    <a:pt x="947674" y="2952496"/>
                  </a:cubicBezTo>
                  <a:cubicBezTo>
                    <a:pt x="843661" y="2887853"/>
                    <a:pt x="725043" y="2826131"/>
                    <a:pt x="744474" y="2798826"/>
                  </a:cubicBezTo>
                  <a:cubicBezTo>
                    <a:pt x="774827" y="2757170"/>
                    <a:pt x="763651" y="2752344"/>
                    <a:pt x="753237" y="2744089"/>
                  </a:cubicBezTo>
                  <a:cubicBezTo>
                    <a:pt x="730758" y="2733929"/>
                    <a:pt x="727075" y="2722499"/>
                    <a:pt x="736727" y="2702560"/>
                  </a:cubicBezTo>
                  <a:cubicBezTo>
                    <a:pt x="749681" y="2674493"/>
                    <a:pt x="746887" y="2649982"/>
                    <a:pt x="732028" y="2618359"/>
                  </a:cubicBezTo>
                  <a:cubicBezTo>
                    <a:pt x="724408" y="2587752"/>
                    <a:pt x="728853" y="2557399"/>
                    <a:pt x="741172" y="2504948"/>
                  </a:cubicBezTo>
                  <a:cubicBezTo>
                    <a:pt x="748157" y="2456434"/>
                    <a:pt x="771271" y="2365248"/>
                    <a:pt x="761619" y="2315337"/>
                  </a:cubicBezTo>
                  <a:cubicBezTo>
                    <a:pt x="756793" y="2296922"/>
                    <a:pt x="789178" y="2290318"/>
                    <a:pt x="766445" y="2246630"/>
                  </a:cubicBezTo>
                  <a:cubicBezTo>
                    <a:pt x="761746" y="2233676"/>
                    <a:pt x="791845" y="2227199"/>
                    <a:pt x="793623" y="2214245"/>
                  </a:cubicBezTo>
                  <a:cubicBezTo>
                    <a:pt x="799592" y="2167001"/>
                    <a:pt x="804926" y="2163318"/>
                    <a:pt x="820928" y="2119503"/>
                  </a:cubicBezTo>
                  <a:cubicBezTo>
                    <a:pt x="833882" y="2076831"/>
                    <a:pt x="814070" y="2021586"/>
                    <a:pt x="828929" y="1999615"/>
                  </a:cubicBezTo>
                  <a:cubicBezTo>
                    <a:pt x="837311" y="1950974"/>
                    <a:pt x="834136" y="1891919"/>
                    <a:pt x="834136" y="1820926"/>
                  </a:cubicBezTo>
                  <a:cubicBezTo>
                    <a:pt x="834390" y="1740281"/>
                    <a:pt x="839978" y="1710690"/>
                    <a:pt x="826008" y="1633855"/>
                  </a:cubicBezTo>
                  <a:cubicBezTo>
                    <a:pt x="864616" y="1608582"/>
                    <a:pt x="912622" y="1627378"/>
                    <a:pt x="902208" y="1594612"/>
                  </a:cubicBezTo>
                  <a:cubicBezTo>
                    <a:pt x="856234" y="1446022"/>
                    <a:pt x="764540" y="1194689"/>
                    <a:pt x="754761" y="1128395"/>
                  </a:cubicBezTo>
                  <a:cubicBezTo>
                    <a:pt x="810387" y="1122426"/>
                    <a:pt x="907034" y="1121410"/>
                    <a:pt x="926338" y="1030986"/>
                  </a:cubicBezTo>
                  <a:cubicBezTo>
                    <a:pt x="937895" y="938530"/>
                    <a:pt x="917956" y="879983"/>
                    <a:pt x="868045" y="779272"/>
                  </a:cubicBezTo>
                  <a:cubicBezTo>
                    <a:pt x="848487" y="757936"/>
                    <a:pt x="874395" y="725805"/>
                    <a:pt x="850519" y="695325"/>
                  </a:cubicBezTo>
                  <a:cubicBezTo>
                    <a:pt x="840867" y="689737"/>
                    <a:pt x="864997" y="648208"/>
                    <a:pt x="843153" y="597916"/>
                  </a:cubicBezTo>
                  <a:cubicBezTo>
                    <a:pt x="838327" y="581406"/>
                    <a:pt x="853821" y="557657"/>
                    <a:pt x="818007" y="542036"/>
                  </a:cubicBezTo>
                  <a:cubicBezTo>
                    <a:pt x="746252" y="509016"/>
                    <a:pt x="664083" y="490474"/>
                    <a:pt x="627380" y="473075"/>
                  </a:cubicBezTo>
                  <a:cubicBezTo>
                    <a:pt x="604774" y="456565"/>
                    <a:pt x="594233" y="445008"/>
                    <a:pt x="586105" y="424942"/>
                  </a:cubicBezTo>
                  <a:cubicBezTo>
                    <a:pt x="577850" y="400812"/>
                    <a:pt x="602107" y="367030"/>
                    <a:pt x="609600" y="341630"/>
                  </a:cubicBezTo>
                  <a:cubicBezTo>
                    <a:pt x="617728" y="311277"/>
                    <a:pt x="617474" y="289306"/>
                    <a:pt x="638175" y="258318"/>
                  </a:cubicBezTo>
                  <a:cubicBezTo>
                    <a:pt x="633476" y="220091"/>
                    <a:pt x="644779" y="195453"/>
                    <a:pt x="643001" y="156718"/>
                  </a:cubicBezTo>
                  <a:cubicBezTo>
                    <a:pt x="643636" y="130429"/>
                    <a:pt x="639318" y="88392"/>
                    <a:pt x="608457" y="64643"/>
                  </a:cubicBezTo>
                  <a:cubicBezTo>
                    <a:pt x="596138" y="34163"/>
                    <a:pt x="538988" y="0"/>
                    <a:pt x="477012" y="3429"/>
                  </a:cubicBezTo>
                  <a:close/>
                </a:path>
              </a:pathLst>
            </a:custGeom>
            <a:solidFill>
              <a:srgbClr val="D9D9D9"/>
            </a:solidFill>
          </p:spPr>
        </p:sp>
      </p:grpSp>
      <p:grpSp>
        <p:nvGrpSpPr>
          <p:cNvPr id="36" name="Group 36"/>
          <p:cNvGrpSpPr/>
          <p:nvPr/>
        </p:nvGrpSpPr>
        <p:grpSpPr>
          <a:xfrm>
            <a:off x="16107120" y="6667920"/>
            <a:ext cx="561060" cy="2269080"/>
            <a:chOff x="0" y="0"/>
            <a:chExt cx="748080" cy="3025440"/>
          </a:xfrm>
        </p:grpSpPr>
        <p:sp>
          <p:nvSpPr>
            <p:cNvPr id="37" name="Freeform 37"/>
            <p:cNvSpPr/>
            <p:nvPr/>
          </p:nvSpPr>
          <p:spPr>
            <a:xfrm>
              <a:off x="0" y="-1651"/>
              <a:ext cx="751332" cy="3027045"/>
            </a:xfrm>
            <a:custGeom>
              <a:avLst/>
              <a:gdLst/>
              <a:ahLst/>
              <a:cxnLst/>
              <a:rect l="l" t="t" r="r" b="b"/>
              <a:pathLst>
                <a:path w="751332" h="3027045">
                  <a:moveTo>
                    <a:pt x="361569" y="2522220"/>
                  </a:moveTo>
                  <a:lnTo>
                    <a:pt x="214503" y="2522220"/>
                  </a:lnTo>
                  <a:cubicBezTo>
                    <a:pt x="224155" y="2588260"/>
                    <a:pt x="234823" y="2658491"/>
                    <a:pt x="248285" y="2739136"/>
                  </a:cubicBezTo>
                  <a:cubicBezTo>
                    <a:pt x="245364" y="2886329"/>
                    <a:pt x="119380" y="2923667"/>
                    <a:pt x="142875" y="2956687"/>
                  </a:cubicBezTo>
                  <a:cubicBezTo>
                    <a:pt x="164084" y="2993263"/>
                    <a:pt x="235839" y="2970657"/>
                    <a:pt x="296672" y="2965450"/>
                  </a:cubicBezTo>
                  <a:cubicBezTo>
                    <a:pt x="309880" y="2918587"/>
                    <a:pt x="318643" y="2845308"/>
                    <a:pt x="336169" y="2844673"/>
                  </a:cubicBezTo>
                  <a:cubicBezTo>
                    <a:pt x="351536" y="2839593"/>
                    <a:pt x="340614" y="2889377"/>
                    <a:pt x="347091" y="2923794"/>
                  </a:cubicBezTo>
                  <a:lnTo>
                    <a:pt x="379984" y="2930398"/>
                  </a:lnTo>
                  <a:cubicBezTo>
                    <a:pt x="390271" y="2865247"/>
                    <a:pt x="411480" y="2802255"/>
                    <a:pt x="410718" y="2734818"/>
                  </a:cubicBezTo>
                  <a:cubicBezTo>
                    <a:pt x="409194" y="2707005"/>
                    <a:pt x="394589" y="2705481"/>
                    <a:pt x="371221" y="2677668"/>
                  </a:cubicBezTo>
                  <a:cubicBezTo>
                    <a:pt x="354584" y="2650363"/>
                    <a:pt x="358013" y="2590292"/>
                    <a:pt x="361569" y="2522220"/>
                  </a:cubicBezTo>
                  <a:close/>
                  <a:moveTo>
                    <a:pt x="619887" y="2522220"/>
                  </a:moveTo>
                  <a:lnTo>
                    <a:pt x="476631" y="2522220"/>
                  </a:lnTo>
                  <a:cubicBezTo>
                    <a:pt x="480822" y="2535936"/>
                    <a:pt x="485267" y="2549525"/>
                    <a:pt x="489839" y="2563368"/>
                  </a:cubicBezTo>
                  <a:cubicBezTo>
                    <a:pt x="486156" y="2603627"/>
                    <a:pt x="519811" y="2696591"/>
                    <a:pt x="505206" y="2717165"/>
                  </a:cubicBezTo>
                  <a:cubicBezTo>
                    <a:pt x="491998" y="2738374"/>
                    <a:pt x="478790" y="2755265"/>
                    <a:pt x="474472" y="2783078"/>
                  </a:cubicBezTo>
                  <a:cubicBezTo>
                    <a:pt x="478917" y="2856992"/>
                    <a:pt x="492379" y="2917825"/>
                    <a:pt x="491998" y="2980817"/>
                  </a:cubicBezTo>
                  <a:cubicBezTo>
                    <a:pt x="509524" y="2981579"/>
                    <a:pt x="510032" y="2986532"/>
                    <a:pt x="527177" y="2985262"/>
                  </a:cubicBezTo>
                  <a:cubicBezTo>
                    <a:pt x="533781" y="2953766"/>
                    <a:pt x="521335" y="2939161"/>
                    <a:pt x="538099" y="2914904"/>
                  </a:cubicBezTo>
                  <a:cubicBezTo>
                    <a:pt x="549021" y="2946400"/>
                    <a:pt x="568833" y="2944876"/>
                    <a:pt x="570992" y="3009392"/>
                  </a:cubicBezTo>
                  <a:cubicBezTo>
                    <a:pt x="596519" y="3014091"/>
                    <a:pt x="634111" y="3022473"/>
                    <a:pt x="668274" y="3027045"/>
                  </a:cubicBezTo>
                  <a:lnTo>
                    <a:pt x="738124" y="3027045"/>
                  </a:lnTo>
                  <a:cubicBezTo>
                    <a:pt x="747903" y="3023235"/>
                    <a:pt x="751332" y="3015615"/>
                    <a:pt x="744601" y="3002788"/>
                  </a:cubicBezTo>
                  <a:cubicBezTo>
                    <a:pt x="708025" y="2941955"/>
                    <a:pt x="638429" y="2865882"/>
                    <a:pt x="619379" y="2741295"/>
                  </a:cubicBezTo>
                  <a:lnTo>
                    <a:pt x="619379" y="2695194"/>
                  </a:lnTo>
                  <a:lnTo>
                    <a:pt x="625983" y="2664460"/>
                  </a:lnTo>
                  <a:lnTo>
                    <a:pt x="617220" y="2607310"/>
                  </a:lnTo>
                  <a:close/>
                  <a:moveTo>
                    <a:pt x="590550" y="1512443"/>
                  </a:moveTo>
                  <a:lnTo>
                    <a:pt x="59944" y="1512443"/>
                  </a:lnTo>
                  <a:cubicBezTo>
                    <a:pt x="76327" y="1682496"/>
                    <a:pt x="137033" y="1848231"/>
                    <a:pt x="172974" y="2017268"/>
                  </a:cubicBezTo>
                  <a:cubicBezTo>
                    <a:pt x="177673" y="2035048"/>
                    <a:pt x="181229" y="2053209"/>
                    <a:pt x="184531" y="2071243"/>
                  </a:cubicBezTo>
                  <a:cubicBezTo>
                    <a:pt x="195453" y="2111502"/>
                    <a:pt x="169164" y="2164969"/>
                    <a:pt x="171323" y="2229485"/>
                  </a:cubicBezTo>
                  <a:cubicBezTo>
                    <a:pt x="187579" y="2332482"/>
                    <a:pt x="199898" y="2422779"/>
                    <a:pt x="214503" y="2522220"/>
                  </a:cubicBezTo>
                  <a:lnTo>
                    <a:pt x="361569" y="2522220"/>
                  </a:lnTo>
                  <a:cubicBezTo>
                    <a:pt x="362839" y="2497074"/>
                    <a:pt x="364236" y="2470912"/>
                    <a:pt x="364617" y="2444750"/>
                  </a:cubicBezTo>
                  <a:lnTo>
                    <a:pt x="371221" y="2378837"/>
                  </a:lnTo>
                  <a:lnTo>
                    <a:pt x="371221" y="2174494"/>
                  </a:lnTo>
                  <a:lnTo>
                    <a:pt x="349250" y="2066798"/>
                  </a:lnTo>
                  <a:lnTo>
                    <a:pt x="357378" y="2017268"/>
                  </a:lnTo>
                  <a:lnTo>
                    <a:pt x="364744" y="1972310"/>
                  </a:lnTo>
                  <a:cubicBezTo>
                    <a:pt x="368935" y="1987042"/>
                    <a:pt x="374142" y="2002155"/>
                    <a:pt x="379603" y="2017268"/>
                  </a:cubicBezTo>
                  <a:cubicBezTo>
                    <a:pt x="395351" y="2060575"/>
                    <a:pt x="413639" y="2104009"/>
                    <a:pt x="417449" y="2141474"/>
                  </a:cubicBezTo>
                  <a:cubicBezTo>
                    <a:pt x="412242" y="2311146"/>
                    <a:pt x="441706" y="2414905"/>
                    <a:pt x="476758" y="2522093"/>
                  </a:cubicBezTo>
                  <a:lnTo>
                    <a:pt x="619887" y="2522093"/>
                  </a:lnTo>
                  <a:lnTo>
                    <a:pt x="621538" y="2471039"/>
                  </a:lnTo>
                  <a:cubicBezTo>
                    <a:pt x="631063" y="2292350"/>
                    <a:pt x="614172" y="2184019"/>
                    <a:pt x="573278" y="2033905"/>
                  </a:cubicBezTo>
                  <a:lnTo>
                    <a:pt x="573405" y="2017268"/>
                  </a:lnTo>
                  <a:cubicBezTo>
                    <a:pt x="571881" y="1848993"/>
                    <a:pt x="596519" y="1680718"/>
                    <a:pt x="590550" y="1512443"/>
                  </a:cubicBezTo>
                  <a:close/>
                  <a:moveTo>
                    <a:pt x="308102" y="2413"/>
                  </a:moveTo>
                  <a:cubicBezTo>
                    <a:pt x="245618" y="9525"/>
                    <a:pt x="205359" y="66548"/>
                    <a:pt x="191135" y="94107"/>
                  </a:cubicBezTo>
                  <a:cubicBezTo>
                    <a:pt x="159639" y="172466"/>
                    <a:pt x="180848" y="286004"/>
                    <a:pt x="173609" y="397256"/>
                  </a:cubicBezTo>
                  <a:cubicBezTo>
                    <a:pt x="158242" y="449199"/>
                    <a:pt x="160401" y="466090"/>
                    <a:pt x="178054" y="463169"/>
                  </a:cubicBezTo>
                  <a:cubicBezTo>
                    <a:pt x="174117" y="479806"/>
                    <a:pt x="178435" y="490728"/>
                    <a:pt x="177165" y="502666"/>
                  </a:cubicBezTo>
                  <a:cubicBezTo>
                    <a:pt x="176149" y="515620"/>
                    <a:pt x="168783" y="529717"/>
                    <a:pt x="138430" y="553212"/>
                  </a:cubicBezTo>
                  <a:lnTo>
                    <a:pt x="180213" y="586105"/>
                  </a:lnTo>
                  <a:cubicBezTo>
                    <a:pt x="164846" y="638048"/>
                    <a:pt x="140716" y="701040"/>
                    <a:pt x="112141" y="746506"/>
                  </a:cubicBezTo>
                  <a:lnTo>
                    <a:pt x="140716" y="775081"/>
                  </a:lnTo>
                  <a:cubicBezTo>
                    <a:pt x="129794" y="787527"/>
                    <a:pt x="96774" y="797814"/>
                    <a:pt x="107823" y="812419"/>
                  </a:cubicBezTo>
                  <a:cubicBezTo>
                    <a:pt x="120269" y="857885"/>
                    <a:pt x="145923" y="907669"/>
                    <a:pt x="164973" y="955167"/>
                  </a:cubicBezTo>
                  <a:cubicBezTo>
                    <a:pt x="138557" y="958088"/>
                    <a:pt x="125476" y="961009"/>
                    <a:pt x="85852" y="963930"/>
                  </a:cubicBezTo>
                  <a:cubicBezTo>
                    <a:pt x="74041" y="977138"/>
                    <a:pt x="60452" y="992251"/>
                    <a:pt x="47625" y="1007491"/>
                  </a:cubicBezTo>
                  <a:cubicBezTo>
                    <a:pt x="22733" y="1036447"/>
                    <a:pt x="508" y="1065530"/>
                    <a:pt x="0" y="1080516"/>
                  </a:cubicBezTo>
                  <a:cubicBezTo>
                    <a:pt x="10287" y="1132459"/>
                    <a:pt x="38100" y="1193292"/>
                    <a:pt x="76835" y="1236472"/>
                  </a:cubicBezTo>
                  <a:cubicBezTo>
                    <a:pt x="51816" y="1330452"/>
                    <a:pt x="49149" y="1422146"/>
                    <a:pt x="59944" y="1512443"/>
                  </a:cubicBezTo>
                  <a:lnTo>
                    <a:pt x="590550" y="1512443"/>
                  </a:lnTo>
                  <a:cubicBezTo>
                    <a:pt x="588899" y="1435100"/>
                    <a:pt x="580390" y="1357757"/>
                    <a:pt x="560070" y="1280414"/>
                  </a:cubicBezTo>
                  <a:lnTo>
                    <a:pt x="610616" y="1225550"/>
                  </a:lnTo>
                  <a:lnTo>
                    <a:pt x="527177" y="1076071"/>
                  </a:lnTo>
                  <a:cubicBezTo>
                    <a:pt x="552069" y="1056640"/>
                    <a:pt x="572897" y="1033780"/>
                    <a:pt x="589661" y="1007618"/>
                  </a:cubicBezTo>
                  <a:cubicBezTo>
                    <a:pt x="663956" y="903351"/>
                    <a:pt x="684657" y="754126"/>
                    <a:pt x="718312" y="619125"/>
                  </a:cubicBezTo>
                  <a:cubicBezTo>
                    <a:pt x="725424" y="578993"/>
                    <a:pt x="708533" y="532384"/>
                    <a:pt x="684784" y="502666"/>
                  </a:cubicBezTo>
                  <a:cubicBezTo>
                    <a:pt x="669544" y="482854"/>
                    <a:pt x="651129" y="470408"/>
                    <a:pt x="634873" y="471932"/>
                  </a:cubicBezTo>
                  <a:lnTo>
                    <a:pt x="648081" y="399415"/>
                  </a:lnTo>
                  <a:cubicBezTo>
                    <a:pt x="524256" y="312928"/>
                    <a:pt x="470789" y="39878"/>
                    <a:pt x="377825" y="14986"/>
                  </a:cubicBezTo>
                  <a:cubicBezTo>
                    <a:pt x="352171" y="3175"/>
                    <a:pt x="328930" y="0"/>
                    <a:pt x="308102" y="2413"/>
                  </a:cubicBezTo>
                  <a:close/>
                </a:path>
              </a:pathLst>
            </a:custGeom>
            <a:solidFill>
              <a:srgbClr val="D9D9D9"/>
            </a:solidFill>
          </p:spPr>
        </p:sp>
      </p:grpSp>
      <p:grpSp>
        <p:nvGrpSpPr>
          <p:cNvPr id="38" name="Group 38"/>
          <p:cNvGrpSpPr/>
          <p:nvPr/>
        </p:nvGrpSpPr>
        <p:grpSpPr>
          <a:xfrm>
            <a:off x="16597980" y="6671700"/>
            <a:ext cx="710100" cy="2265300"/>
            <a:chOff x="0" y="0"/>
            <a:chExt cx="946800" cy="3020400"/>
          </a:xfrm>
        </p:grpSpPr>
        <p:sp>
          <p:nvSpPr>
            <p:cNvPr id="39" name="Freeform 39"/>
            <p:cNvSpPr/>
            <p:nvPr/>
          </p:nvSpPr>
          <p:spPr>
            <a:xfrm>
              <a:off x="-11049" y="-381"/>
              <a:ext cx="962787" cy="3023997"/>
            </a:xfrm>
            <a:custGeom>
              <a:avLst/>
              <a:gdLst/>
              <a:ahLst/>
              <a:cxnLst/>
              <a:rect l="l" t="t" r="r" b="b"/>
              <a:pathLst>
                <a:path w="962787" h="3023997">
                  <a:moveTo>
                    <a:pt x="431673" y="635"/>
                  </a:moveTo>
                  <a:cubicBezTo>
                    <a:pt x="445516" y="0"/>
                    <a:pt x="457708" y="1016"/>
                    <a:pt x="469900" y="2794"/>
                  </a:cubicBezTo>
                  <a:cubicBezTo>
                    <a:pt x="470789" y="2667"/>
                    <a:pt x="471678" y="2667"/>
                    <a:pt x="472567" y="2794"/>
                  </a:cubicBezTo>
                  <a:cubicBezTo>
                    <a:pt x="538607" y="8128"/>
                    <a:pt x="546608" y="38481"/>
                    <a:pt x="587629" y="57023"/>
                  </a:cubicBezTo>
                  <a:lnTo>
                    <a:pt x="632460" y="133223"/>
                  </a:lnTo>
                  <a:cubicBezTo>
                    <a:pt x="632206" y="177800"/>
                    <a:pt x="639826" y="219710"/>
                    <a:pt x="630301" y="261620"/>
                  </a:cubicBezTo>
                  <a:cubicBezTo>
                    <a:pt x="601853" y="310769"/>
                    <a:pt x="553593" y="345694"/>
                    <a:pt x="557022" y="389128"/>
                  </a:cubicBezTo>
                  <a:lnTo>
                    <a:pt x="562864" y="410337"/>
                  </a:lnTo>
                  <a:cubicBezTo>
                    <a:pt x="564769" y="426720"/>
                    <a:pt x="583819" y="445135"/>
                    <a:pt x="589788" y="460883"/>
                  </a:cubicBezTo>
                  <a:cubicBezTo>
                    <a:pt x="607060" y="512445"/>
                    <a:pt x="759333" y="548386"/>
                    <a:pt x="863854" y="576707"/>
                  </a:cubicBezTo>
                  <a:cubicBezTo>
                    <a:pt x="890016" y="580771"/>
                    <a:pt x="881888" y="623697"/>
                    <a:pt x="892429" y="665099"/>
                  </a:cubicBezTo>
                  <a:cubicBezTo>
                    <a:pt x="900176" y="691261"/>
                    <a:pt x="908177" y="698373"/>
                    <a:pt x="905637" y="732028"/>
                  </a:cubicBezTo>
                  <a:cubicBezTo>
                    <a:pt x="923417" y="767207"/>
                    <a:pt x="934593" y="793750"/>
                    <a:pt x="922528" y="848360"/>
                  </a:cubicBezTo>
                  <a:cubicBezTo>
                    <a:pt x="922274" y="878840"/>
                    <a:pt x="929767" y="875157"/>
                    <a:pt x="940435" y="939800"/>
                  </a:cubicBezTo>
                  <a:cubicBezTo>
                    <a:pt x="962787" y="1001776"/>
                    <a:pt x="962787" y="1087882"/>
                    <a:pt x="946150" y="1122426"/>
                  </a:cubicBezTo>
                  <a:cubicBezTo>
                    <a:pt x="948182" y="1171067"/>
                    <a:pt x="960374" y="1157605"/>
                    <a:pt x="952754" y="1220470"/>
                  </a:cubicBezTo>
                  <a:cubicBezTo>
                    <a:pt x="948563" y="1266317"/>
                    <a:pt x="939673" y="1341120"/>
                    <a:pt x="922782" y="1380744"/>
                  </a:cubicBezTo>
                  <a:cubicBezTo>
                    <a:pt x="929259" y="1421765"/>
                    <a:pt x="930529" y="1449578"/>
                    <a:pt x="907796" y="1476248"/>
                  </a:cubicBezTo>
                  <a:cubicBezTo>
                    <a:pt x="895096" y="1504061"/>
                    <a:pt x="871601" y="1511554"/>
                    <a:pt x="869823" y="1559560"/>
                  </a:cubicBezTo>
                  <a:cubicBezTo>
                    <a:pt x="859536" y="1575054"/>
                    <a:pt x="861822" y="1587373"/>
                    <a:pt x="842264" y="1623060"/>
                  </a:cubicBezTo>
                  <a:cubicBezTo>
                    <a:pt x="834009" y="1653667"/>
                    <a:pt x="821055" y="1677543"/>
                    <a:pt x="832485" y="1744599"/>
                  </a:cubicBezTo>
                  <a:cubicBezTo>
                    <a:pt x="834644" y="1788287"/>
                    <a:pt x="838962" y="1898904"/>
                    <a:pt x="841248" y="1980184"/>
                  </a:cubicBezTo>
                  <a:cubicBezTo>
                    <a:pt x="843407" y="2074672"/>
                    <a:pt x="840867" y="2181606"/>
                    <a:pt x="843026" y="2265172"/>
                  </a:cubicBezTo>
                  <a:cubicBezTo>
                    <a:pt x="853059" y="2338324"/>
                    <a:pt x="870839" y="2413000"/>
                    <a:pt x="873125" y="2484501"/>
                  </a:cubicBezTo>
                  <a:lnTo>
                    <a:pt x="857123" y="2645156"/>
                  </a:lnTo>
                  <a:cubicBezTo>
                    <a:pt x="876554" y="2676906"/>
                    <a:pt x="892810" y="2700909"/>
                    <a:pt x="890397" y="2734183"/>
                  </a:cubicBezTo>
                  <a:cubicBezTo>
                    <a:pt x="888746" y="2783840"/>
                    <a:pt x="859155" y="2814955"/>
                    <a:pt x="866902" y="2855214"/>
                  </a:cubicBezTo>
                  <a:cubicBezTo>
                    <a:pt x="884428" y="2892679"/>
                    <a:pt x="905002" y="2961259"/>
                    <a:pt x="924052" y="3014345"/>
                  </a:cubicBezTo>
                  <a:lnTo>
                    <a:pt x="732155" y="2997962"/>
                  </a:lnTo>
                  <a:lnTo>
                    <a:pt x="703580" y="2895981"/>
                  </a:lnTo>
                  <a:cubicBezTo>
                    <a:pt x="686943" y="2820797"/>
                    <a:pt x="648589" y="2731643"/>
                    <a:pt x="653796" y="2670556"/>
                  </a:cubicBezTo>
                  <a:cubicBezTo>
                    <a:pt x="622935" y="2645537"/>
                    <a:pt x="618363" y="2603754"/>
                    <a:pt x="616077" y="2548636"/>
                  </a:cubicBezTo>
                  <a:cubicBezTo>
                    <a:pt x="618490" y="2485644"/>
                    <a:pt x="630301" y="2412365"/>
                    <a:pt x="624967" y="2368931"/>
                  </a:cubicBezTo>
                  <a:cubicBezTo>
                    <a:pt x="571881" y="2160778"/>
                    <a:pt x="531241" y="1962023"/>
                    <a:pt x="495300" y="1729105"/>
                  </a:cubicBezTo>
                  <a:cubicBezTo>
                    <a:pt x="443611" y="1914525"/>
                    <a:pt x="412115" y="2238248"/>
                    <a:pt x="405511" y="2275840"/>
                  </a:cubicBezTo>
                  <a:cubicBezTo>
                    <a:pt x="399288" y="2313940"/>
                    <a:pt x="391541" y="2345944"/>
                    <a:pt x="386842" y="2390267"/>
                  </a:cubicBezTo>
                  <a:cubicBezTo>
                    <a:pt x="393573" y="2521204"/>
                    <a:pt x="378587" y="2736088"/>
                    <a:pt x="360426" y="2789174"/>
                  </a:cubicBezTo>
                  <a:cubicBezTo>
                    <a:pt x="368427" y="2820797"/>
                    <a:pt x="357759" y="2833878"/>
                    <a:pt x="336169" y="2859278"/>
                  </a:cubicBezTo>
                  <a:cubicBezTo>
                    <a:pt x="331089" y="2880487"/>
                    <a:pt x="352552" y="2912491"/>
                    <a:pt x="319405" y="2929001"/>
                  </a:cubicBezTo>
                  <a:cubicBezTo>
                    <a:pt x="263398" y="2978404"/>
                    <a:pt x="202692" y="3013837"/>
                    <a:pt x="152781" y="3019679"/>
                  </a:cubicBezTo>
                  <a:cubicBezTo>
                    <a:pt x="103378" y="3023997"/>
                    <a:pt x="85090" y="3011297"/>
                    <a:pt x="77724" y="2959608"/>
                  </a:cubicBezTo>
                  <a:cubicBezTo>
                    <a:pt x="70231" y="2883789"/>
                    <a:pt x="179324" y="2871724"/>
                    <a:pt x="167132" y="2761742"/>
                  </a:cubicBezTo>
                  <a:cubicBezTo>
                    <a:pt x="163703" y="2704592"/>
                    <a:pt x="151003" y="2675509"/>
                    <a:pt x="158496" y="2618486"/>
                  </a:cubicBezTo>
                  <a:cubicBezTo>
                    <a:pt x="160020" y="2615819"/>
                    <a:pt x="183388" y="2490216"/>
                    <a:pt x="185039" y="2487549"/>
                  </a:cubicBezTo>
                  <a:cubicBezTo>
                    <a:pt x="183134" y="2401062"/>
                    <a:pt x="171958" y="2367407"/>
                    <a:pt x="193421" y="2273046"/>
                  </a:cubicBezTo>
                  <a:lnTo>
                    <a:pt x="181229" y="2042541"/>
                  </a:lnTo>
                  <a:cubicBezTo>
                    <a:pt x="170688" y="1911731"/>
                    <a:pt x="155575" y="1760855"/>
                    <a:pt x="164973" y="1657731"/>
                  </a:cubicBezTo>
                  <a:cubicBezTo>
                    <a:pt x="161163" y="1613662"/>
                    <a:pt x="95631" y="1520444"/>
                    <a:pt x="58547" y="1443101"/>
                  </a:cubicBezTo>
                  <a:cubicBezTo>
                    <a:pt x="41529" y="1392047"/>
                    <a:pt x="55880" y="1293876"/>
                    <a:pt x="21844" y="1247267"/>
                  </a:cubicBezTo>
                  <a:cubicBezTo>
                    <a:pt x="0" y="1191768"/>
                    <a:pt x="16637" y="1096772"/>
                    <a:pt x="26543" y="1035431"/>
                  </a:cubicBezTo>
                  <a:cubicBezTo>
                    <a:pt x="35560" y="979551"/>
                    <a:pt x="25146" y="951992"/>
                    <a:pt x="15494" y="907415"/>
                  </a:cubicBezTo>
                  <a:cubicBezTo>
                    <a:pt x="10033" y="889635"/>
                    <a:pt x="31750" y="819404"/>
                    <a:pt x="38989" y="770763"/>
                  </a:cubicBezTo>
                  <a:cubicBezTo>
                    <a:pt x="44577" y="712470"/>
                    <a:pt x="56642" y="631571"/>
                    <a:pt x="66802" y="622173"/>
                  </a:cubicBezTo>
                  <a:cubicBezTo>
                    <a:pt x="144526" y="584454"/>
                    <a:pt x="227965" y="573151"/>
                    <a:pt x="313436" y="501269"/>
                  </a:cubicBezTo>
                  <a:lnTo>
                    <a:pt x="344932" y="476758"/>
                  </a:lnTo>
                  <a:cubicBezTo>
                    <a:pt x="348107" y="445643"/>
                    <a:pt x="357632" y="416179"/>
                    <a:pt x="360807" y="385064"/>
                  </a:cubicBezTo>
                  <a:cubicBezTo>
                    <a:pt x="358902" y="381000"/>
                    <a:pt x="367030" y="370713"/>
                    <a:pt x="365887" y="366903"/>
                  </a:cubicBezTo>
                  <a:cubicBezTo>
                    <a:pt x="357124" y="333756"/>
                    <a:pt x="319151" y="314579"/>
                    <a:pt x="296545" y="280670"/>
                  </a:cubicBezTo>
                  <a:cubicBezTo>
                    <a:pt x="294005" y="272161"/>
                    <a:pt x="292227" y="258064"/>
                    <a:pt x="291465" y="241427"/>
                  </a:cubicBezTo>
                  <a:cubicBezTo>
                    <a:pt x="280162" y="209804"/>
                    <a:pt x="271399" y="174244"/>
                    <a:pt x="278511" y="142240"/>
                  </a:cubicBezTo>
                  <a:cubicBezTo>
                    <a:pt x="276225" y="80772"/>
                    <a:pt x="305181" y="59436"/>
                    <a:pt x="360553" y="15113"/>
                  </a:cubicBezTo>
                  <a:cubicBezTo>
                    <a:pt x="390271" y="5461"/>
                    <a:pt x="412496" y="1524"/>
                    <a:pt x="431673" y="635"/>
                  </a:cubicBezTo>
                  <a:close/>
                </a:path>
              </a:pathLst>
            </a:custGeom>
            <a:solidFill>
              <a:srgbClr val="D9D9D9"/>
            </a:solidFill>
          </p:spPr>
        </p:sp>
      </p:grpSp>
      <p:grpSp>
        <p:nvGrpSpPr>
          <p:cNvPr id="40" name="Group 40"/>
          <p:cNvGrpSpPr/>
          <p:nvPr/>
        </p:nvGrpSpPr>
        <p:grpSpPr>
          <a:xfrm rot="-10800000">
            <a:off x="12313620" y="8070840"/>
            <a:ext cx="5623560" cy="1732860"/>
            <a:chOff x="0" y="0"/>
            <a:chExt cx="7498080" cy="2310480"/>
          </a:xfrm>
        </p:grpSpPr>
        <p:sp>
          <p:nvSpPr>
            <p:cNvPr id="41" name="Freeform 41"/>
            <p:cNvSpPr/>
            <p:nvPr/>
          </p:nvSpPr>
          <p:spPr>
            <a:xfrm>
              <a:off x="-117475" y="0"/>
              <a:ext cx="7733030" cy="2310638"/>
            </a:xfrm>
            <a:custGeom>
              <a:avLst/>
              <a:gdLst/>
              <a:ahLst/>
              <a:cxnLst/>
              <a:rect l="l" t="t" r="r" b="b"/>
              <a:pathLst>
                <a:path w="7733030" h="2310638">
                  <a:moveTo>
                    <a:pt x="3878072" y="2310511"/>
                  </a:moveTo>
                  <a:cubicBezTo>
                    <a:pt x="3811270" y="2307082"/>
                    <a:pt x="3877945" y="1397762"/>
                    <a:pt x="3752596" y="1278382"/>
                  </a:cubicBezTo>
                  <a:cubicBezTo>
                    <a:pt x="3627501" y="1266698"/>
                    <a:pt x="3525901" y="1175766"/>
                    <a:pt x="3498088" y="1056005"/>
                  </a:cubicBezTo>
                  <a:cubicBezTo>
                    <a:pt x="3200908" y="1059561"/>
                    <a:pt x="2692273" y="1164717"/>
                    <a:pt x="2692273" y="1106170"/>
                  </a:cubicBezTo>
                  <a:cubicBezTo>
                    <a:pt x="2678938" y="1044194"/>
                    <a:pt x="3208274" y="1006348"/>
                    <a:pt x="3489071" y="924941"/>
                  </a:cubicBezTo>
                  <a:lnTo>
                    <a:pt x="3489071" y="845058"/>
                  </a:lnTo>
                  <a:lnTo>
                    <a:pt x="160147" y="1118235"/>
                  </a:lnTo>
                  <a:cubicBezTo>
                    <a:pt x="0" y="1127379"/>
                    <a:pt x="331343" y="1015111"/>
                    <a:pt x="491490" y="996696"/>
                  </a:cubicBezTo>
                  <a:cubicBezTo>
                    <a:pt x="940054" y="950595"/>
                    <a:pt x="1255141" y="929259"/>
                    <a:pt x="1555877" y="900176"/>
                  </a:cubicBezTo>
                  <a:lnTo>
                    <a:pt x="1555877" y="800481"/>
                  </a:lnTo>
                  <a:cubicBezTo>
                    <a:pt x="1555877" y="789559"/>
                    <a:pt x="1564640" y="780796"/>
                    <a:pt x="1575562" y="780796"/>
                  </a:cubicBezTo>
                  <a:lnTo>
                    <a:pt x="1611249" y="780796"/>
                  </a:lnTo>
                  <a:cubicBezTo>
                    <a:pt x="1622171" y="780796"/>
                    <a:pt x="1630934" y="789559"/>
                    <a:pt x="1630934" y="800481"/>
                  </a:cubicBezTo>
                  <a:lnTo>
                    <a:pt x="1630934" y="892556"/>
                  </a:lnTo>
                  <a:cubicBezTo>
                    <a:pt x="1785112" y="877062"/>
                    <a:pt x="1938020" y="858647"/>
                    <a:pt x="2106168" y="832993"/>
                  </a:cubicBezTo>
                  <a:lnTo>
                    <a:pt x="2106168" y="731393"/>
                  </a:lnTo>
                  <a:cubicBezTo>
                    <a:pt x="2106168" y="720471"/>
                    <a:pt x="2114931" y="711708"/>
                    <a:pt x="2125853" y="711708"/>
                  </a:cubicBezTo>
                  <a:lnTo>
                    <a:pt x="2161540" y="711708"/>
                  </a:lnTo>
                  <a:cubicBezTo>
                    <a:pt x="2172462" y="711708"/>
                    <a:pt x="2181225" y="720471"/>
                    <a:pt x="2181225" y="731393"/>
                  </a:cubicBezTo>
                  <a:lnTo>
                    <a:pt x="2181225" y="821182"/>
                  </a:lnTo>
                  <a:cubicBezTo>
                    <a:pt x="2341626" y="795655"/>
                    <a:pt x="2517013" y="763143"/>
                    <a:pt x="2720467" y="720344"/>
                  </a:cubicBezTo>
                  <a:lnTo>
                    <a:pt x="2720467" y="658368"/>
                  </a:lnTo>
                  <a:cubicBezTo>
                    <a:pt x="2627757" y="646938"/>
                    <a:pt x="2556383" y="567690"/>
                    <a:pt x="2556383" y="471805"/>
                  </a:cubicBezTo>
                  <a:cubicBezTo>
                    <a:pt x="2556383" y="367411"/>
                    <a:pt x="2641092" y="282702"/>
                    <a:pt x="2745486" y="282702"/>
                  </a:cubicBezTo>
                  <a:cubicBezTo>
                    <a:pt x="2849880" y="282702"/>
                    <a:pt x="2934589" y="367411"/>
                    <a:pt x="2934589" y="471805"/>
                  </a:cubicBezTo>
                  <a:cubicBezTo>
                    <a:pt x="2934589" y="558800"/>
                    <a:pt x="2875788" y="632206"/>
                    <a:pt x="2795397" y="653415"/>
                  </a:cubicBezTo>
                  <a:lnTo>
                    <a:pt x="2795397" y="704088"/>
                  </a:lnTo>
                  <a:cubicBezTo>
                    <a:pt x="2900553" y="681863"/>
                    <a:pt x="3012948" y="656590"/>
                    <a:pt x="3134360" y="628142"/>
                  </a:cubicBezTo>
                  <a:lnTo>
                    <a:pt x="3134360" y="149987"/>
                  </a:lnTo>
                  <a:lnTo>
                    <a:pt x="3106420" y="149987"/>
                  </a:lnTo>
                  <a:lnTo>
                    <a:pt x="3106420" y="227076"/>
                  </a:lnTo>
                  <a:cubicBezTo>
                    <a:pt x="3106420" y="239776"/>
                    <a:pt x="3096133" y="250063"/>
                    <a:pt x="3083433" y="250063"/>
                  </a:cubicBezTo>
                  <a:lnTo>
                    <a:pt x="3029331" y="250063"/>
                  </a:lnTo>
                  <a:cubicBezTo>
                    <a:pt x="3016631" y="250063"/>
                    <a:pt x="3006344" y="239776"/>
                    <a:pt x="3006344" y="227076"/>
                  </a:cubicBezTo>
                  <a:lnTo>
                    <a:pt x="3006344" y="22987"/>
                  </a:lnTo>
                  <a:cubicBezTo>
                    <a:pt x="3006344" y="10287"/>
                    <a:pt x="3016631" y="0"/>
                    <a:pt x="3029331" y="0"/>
                  </a:cubicBezTo>
                  <a:lnTo>
                    <a:pt x="3083433" y="0"/>
                  </a:lnTo>
                  <a:cubicBezTo>
                    <a:pt x="3096133" y="0"/>
                    <a:pt x="3106420" y="10287"/>
                    <a:pt x="3106420" y="22987"/>
                  </a:cubicBezTo>
                  <a:lnTo>
                    <a:pt x="3106420" y="100076"/>
                  </a:lnTo>
                  <a:lnTo>
                    <a:pt x="3212338" y="100076"/>
                  </a:lnTo>
                  <a:lnTo>
                    <a:pt x="3212338" y="22987"/>
                  </a:lnTo>
                  <a:cubicBezTo>
                    <a:pt x="3212338" y="10287"/>
                    <a:pt x="3222625" y="0"/>
                    <a:pt x="3235325" y="0"/>
                  </a:cubicBezTo>
                  <a:lnTo>
                    <a:pt x="3289427" y="0"/>
                  </a:lnTo>
                  <a:cubicBezTo>
                    <a:pt x="3302127" y="0"/>
                    <a:pt x="3312414" y="10287"/>
                    <a:pt x="3312414" y="22987"/>
                  </a:cubicBezTo>
                  <a:lnTo>
                    <a:pt x="3312414" y="227076"/>
                  </a:lnTo>
                  <a:cubicBezTo>
                    <a:pt x="3312414" y="239776"/>
                    <a:pt x="3302127" y="250063"/>
                    <a:pt x="3289427" y="250063"/>
                  </a:cubicBezTo>
                  <a:lnTo>
                    <a:pt x="3235325" y="250063"/>
                  </a:lnTo>
                  <a:cubicBezTo>
                    <a:pt x="3222625" y="250063"/>
                    <a:pt x="3212338" y="239776"/>
                    <a:pt x="3212338" y="227076"/>
                  </a:cubicBezTo>
                  <a:lnTo>
                    <a:pt x="3212338" y="149987"/>
                  </a:lnTo>
                  <a:lnTo>
                    <a:pt x="3184398" y="149987"/>
                  </a:lnTo>
                  <a:lnTo>
                    <a:pt x="3184398" y="616331"/>
                  </a:lnTo>
                  <a:lnTo>
                    <a:pt x="3184398" y="310769"/>
                  </a:lnTo>
                  <a:lnTo>
                    <a:pt x="3338195" y="579755"/>
                  </a:lnTo>
                  <a:cubicBezTo>
                    <a:pt x="3391281" y="566928"/>
                    <a:pt x="3446018" y="553593"/>
                    <a:pt x="3502533" y="539623"/>
                  </a:cubicBezTo>
                  <a:cubicBezTo>
                    <a:pt x="3528822" y="475996"/>
                    <a:pt x="3591560" y="431292"/>
                    <a:pt x="3664839" y="431292"/>
                  </a:cubicBezTo>
                  <a:lnTo>
                    <a:pt x="3821430" y="431292"/>
                  </a:lnTo>
                  <a:lnTo>
                    <a:pt x="3834765" y="332613"/>
                  </a:lnTo>
                  <a:lnTo>
                    <a:pt x="3794379" y="332613"/>
                  </a:lnTo>
                  <a:lnTo>
                    <a:pt x="3794379" y="282448"/>
                  </a:lnTo>
                  <a:lnTo>
                    <a:pt x="3841496" y="282448"/>
                  </a:lnTo>
                  <a:lnTo>
                    <a:pt x="3863594" y="119634"/>
                  </a:lnTo>
                  <a:lnTo>
                    <a:pt x="3830701" y="119634"/>
                  </a:lnTo>
                  <a:lnTo>
                    <a:pt x="3830701" y="169672"/>
                  </a:lnTo>
                  <a:lnTo>
                    <a:pt x="3780663" y="169672"/>
                  </a:lnTo>
                  <a:lnTo>
                    <a:pt x="3780663" y="19558"/>
                  </a:lnTo>
                  <a:lnTo>
                    <a:pt x="3830701" y="19558"/>
                  </a:lnTo>
                  <a:lnTo>
                    <a:pt x="3830701" y="69596"/>
                  </a:lnTo>
                  <a:lnTo>
                    <a:pt x="3908044" y="69596"/>
                  </a:lnTo>
                  <a:lnTo>
                    <a:pt x="3908044" y="19558"/>
                  </a:lnTo>
                  <a:lnTo>
                    <a:pt x="3958082" y="19558"/>
                  </a:lnTo>
                  <a:lnTo>
                    <a:pt x="3958082" y="169672"/>
                  </a:lnTo>
                  <a:lnTo>
                    <a:pt x="3908044" y="169672"/>
                  </a:lnTo>
                  <a:lnTo>
                    <a:pt x="3908044" y="119634"/>
                  </a:lnTo>
                  <a:lnTo>
                    <a:pt x="3875151" y="119634"/>
                  </a:lnTo>
                  <a:lnTo>
                    <a:pt x="3897249" y="282448"/>
                  </a:lnTo>
                  <a:lnTo>
                    <a:pt x="3944366" y="282448"/>
                  </a:lnTo>
                  <a:lnTo>
                    <a:pt x="3944366" y="332486"/>
                  </a:lnTo>
                  <a:lnTo>
                    <a:pt x="3903980" y="332486"/>
                  </a:lnTo>
                  <a:lnTo>
                    <a:pt x="3917315" y="431165"/>
                  </a:lnTo>
                  <a:lnTo>
                    <a:pt x="4068064" y="431165"/>
                  </a:lnTo>
                  <a:cubicBezTo>
                    <a:pt x="4141216" y="431165"/>
                    <a:pt x="4203954" y="475869"/>
                    <a:pt x="4230370" y="539496"/>
                  </a:cubicBezTo>
                  <a:cubicBezTo>
                    <a:pt x="4286885" y="553466"/>
                    <a:pt x="4341622" y="566801"/>
                    <a:pt x="4394708" y="579628"/>
                  </a:cubicBezTo>
                  <a:lnTo>
                    <a:pt x="4548505" y="310642"/>
                  </a:lnTo>
                  <a:lnTo>
                    <a:pt x="4548505" y="616331"/>
                  </a:lnTo>
                  <a:lnTo>
                    <a:pt x="4548505" y="149987"/>
                  </a:lnTo>
                  <a:lnTo>
                    <a:pt x="4520565" y="149987"/>
                  </a:lnTo>
                  <a:lnTo>
                    <a:pt x="4520565" y="227076"/>
                  </a:lnTo>
                  <a:cubicBezTo>
                    <a:pt x="4520565" y="239776"/>
                    <a:pt x="4510278" y="250063"/>
                    <a:pt x="4497578" y="250063"/>
                  </a:cubicBezTo>
                  <a:lnTo>
                    <a:pt x="4443476" y="250063"/>
                  </a:lnTo>
                  <a:cubicBezTo>
                    <a:pt x="4430776" y="250063"/>
                    <a:pt x="4420489" y="239776"/>
                    <a:pt x="4420489" y="227076"/>
                  </a:cubicBezTo>
                  <a:lnTo>
                    <a:pt x="4420489" y="22987"/>
                  </a:lnTo>
                  <a:cubicBezTo>
                    <a:pt x="4420489" y="10287"/>
                    <a:pt x="4430776" y="0"/>
                    <a:pt x="4443476" y="0"/>
                  </a:cubicBezTo>
                  <a:lnTo>
                    <a:pt x="4497578" y="0"/>
                  </a:lnTo>
                  <a:cubicBezTo>
                    <a:pt x="4510278" y="0"/>
                    <a:pt x="4520565" y="10287"/>
                    <a:pt x="4520565" y="22987"/>
                  </a:cubicBezTo>
                  <a:lnTo>
                    <a:pt x="4520565" y="100076"/>
                  </a:lnTo>
                  <a:lnTo>
                    <a:pt x="4626483" y="100076"/>
                  </a:lnTo>
                  <a:lnTo>
                    <a:pt x="4626483" y="22987"/>
                  </a:lnTo>
                  <a:cubicBezTo>
                    <a:pt x="4626483" y="10287"/>
                    <a:pt x="4636770" y="0"/>
                    <a:pt x="4649470" y="0"/>
                  </a:cubicBezTo>
                  <a:lnTo>
                    <a:pt x="4703572" y="0"/>
                  </a:lnTo>
                  <a:cubicBezTo>
                    <a:pt x="4716272" y="0"/>
                    <a:pt x="4726559" y="10287"/>
                    <a:pt x="4726559" y="22987"/>
                  </a:cubicBezTo>
                  <a:lnTo>
                    <a:pt x="4726559" y="227076"/>
                  </a:lnTo>
                  <a:cubicBezTo>
                    <a:pt x="4726559" y="239776"/>
                    <a:pt x="4716272" y="250063"/>
                    <a:pt x="4703572" y="250063"/>
                  </a:cubicBezTo>
                  <a:lnTo>
                    <a:pt x="4649470" y="250063"/>
                  </a:lnTo>
                  <a:cubicBezTo>
                    <a:pt x="4636770" y="250063"/>
                    <a:pt x="4626483" y="239776"/>
                    <a:pt x="4626483" y="227076"/>
                  </a:cubicBezTo>
                  <a:lnTo>
                    <a:pt x="4626483" y="149987"/>
                  </a:lnTo>
                  <a:lnTo>
                    <a:pt x="4598543" y="149987"/>
                  </a:lnTo>
                  <a:lnTo>
                    <a:pt x="4598543" y="628142"/>
                  </a:lnTo>
                  <a:cubicBezTo>
                    <a:pt x="4719955" y="656463"/>
                    <a:pt x="4832350" y="681736"/>
                    <a:pt x="4937506" y="704088"/>
                  </a:cubicBezTo>
                  <a:lnTo>
                    <a:pt x="4937506" y="653288"/>
                  </a:lnTo>
                  <a:cubicBezTo>
                    <a:pt x="4857242" y="632079"/>
                    <a:pt x="4798314" y="558800"/>
                    <a:pt x="4798314" y="471678"/>
                  </a:cubicBezTo>
                  <a:cubicBezTo>
                    <a:pt x="4798314" y="367284"/>
                    <a:pt x="4883023" y="282575"/>
                    <a:pt x="4987417" y="282575"/>
                  </a:cubicBezTo>
                  <a:cubicBezTo>
                    <a:pt x="5091811" y="282575"/>
                    <a:pt x="5176520" y="367284"/>
                    <a:pt x="5176520" y="471678"/>
                  </a:cubicBezTo>
                  <a:cubicBezTo>
                    <a:pt x="5176520" y="567563"/>
                    <a:pt x="5105146" y="646811"/>
                    <a:pt x="5012436" y="658241"/>
                  </a:cubicBezTo>
                  <a:lnTo>
                    <a:pt x="5012436" y="720090"/>
                  </a:lnTo>
                  <a:cubicBezTo>
                    <a:pt x="5215890" y="762889"/>
                    <a:pt x="5391277" y="795401"/>
                    <a:pt x="5551678" y="820928"/>
                  </a:cubicBezTo>
                  <a:lnTo>
                    <a:pt x="5551678" y="731266"/>
                  </a:lnTo>
                  <a:cubicBezTo>
                    <a:pt x="5551678" y="720344"/>
                    <a:pt x="5560441" y="711581"/>
                    <a:pt x="5571363" y="711581"/>
                  </a:cubicBezTo>
                  <a:lnTo>
                    <a:pt x="5607050" y="711581"/>
                  </a:lnTo>
                  <a:cubicBezTo>
                    <a:pt x="5617972" y="711581"/>
                    <a:pt x="5626735" y="720344"/>
                    <a:pt x="5626735" y="731266"/>
                  </a:cubicBezTo>
                  <a:lnTo>
                    <a:pt x="5626735" y="832866"/>
                  </a:lnTo>
                  <a:cubicBezTo>
                    <a:pt x="5794756" y="858520"/>
                    <a:pt x="5947791" y="877062"/>
                    <a:pt x="6101969" y="892429"/>
                  </a:cubicBezTo>
                  <a:lnTo>
                    <a:pt x="6101969" y="800481"/>
                  </a:lnTo>
                  <a:cubicBezTo>
                    <a:pt x="6101969" y="789559"/>
                    <a:pt x="6110732" y="780796"/>
                    <a:pt x="6121654" y="780796"/>
                  </a:cubicBezTo>
                  <a:lnTo>
                    <a:pt x="6157341" y="780796"/>
                  </a:lnTo>
                  <a:cubicBezTo>
                    <a:pt x="6168263" y="780796"/>
                    <a:pt x="6177026" y="789559"/>
                    <a:pt x="6177026" y="800481"/>
                  </a:cubicBezTo>
                  <a:lnTo>
                    <a:pt x="6177026" y="900303"/>
                  </a:lnTo>
                  <a:cubicBezTo>
                    <a:pt x="6477762" y="929386"/>
                    <a:pt x="6792849" y="950849"/>
                    <a:pt x="7241413" y="996823"/>
                  </a:cubicBezTo>
                  <a:cubicBezTo>
                    <a:pt x="7401560" y="1015238"/>
                    <a:pt x="7733030" y="1127506"/>
                    <a:pt x="7572756" y="1118362"/>
                  </a:cubicBezTo>
                  <a:lnTo>
                    <a:pt x="4244086" y="845058"/>
                  </a:lnTo>
                  <a:lnTo>
                    <a:pt x="4244086" y="924941"/>
                  </a:lnTo>
                  <a:cubicBezTo>
                    <a:pt x="4524756" y="1006348"/>
                    <a:pt x="5054219" y="1044194"/>
                    <a:pt x="5040884" y="1106170"/>
                  </a:cubicBezTo>
                  <a:cubicBezTo>
                    <a:pt x="5040884" y="1164717"/>
                    <a:pt x="4532249" y="1059561"/>
                    <a:pt x="4235069" y="1056005"/>
                  </a:cubicBezTo>
                  <a:cubicBezTo>
                    <a:pt x="4208780" y="1169924"/>
                    <a:pt x="4115435" y="1257808"/>
                    <a:pt x="3998722" y="1276604"/>
                  </a:cubicBezTo>
                  <a:cubicBezTo>
                    <a:pt x="3856609" y="1388110"/>
                    <a:pt x="3936492" y="2307463"/>
                    <a:pt x="3878072" y="2310638"/>
                  </a:cubicBezTo>
                  <a:close/>
                </a:path>
              </a:pathLst>
            </a:custGeom>
            <a:solidFill>
              <a:srgbClr val="006AB8"/>
            </a:solidFill>
          </p:spPr>
        </p:sp>
      </p:grpSp>
      <p:grpSp>
        <p:nvGrpSpPr>
          <p:cNvPr id="42" name="Group 42"/>
          <p:cNvGrpSpPr/>
          <p:nvPr/>
        </p:nvGrpSpPr>
        <p:grpSpPr>
          <a:xfrm rot="8086200">
            <a:off x="10174680" y="6616080"/>
            <a:ext cx="2182140" cy="2237220"/>
            <a:chOff x="0" y="0"/>
            <a:chExt cx="2909520" cy="2982960"/>
          </a:xfrm>
        </p:grpSpPr>
        <p:sp>
          <p:nvSpPr>
            <p:cNvPr id="43" name="Freeform 43"/>
            <p:cNvSpPr/>
            <p:nvPr/>
          </p:nvSpPr>
          <p:spPr>
            <a:xfrm>
              <a:off x="-90551" y="-66167"/>
              <a:ext cx="3000121" cy="3049143"/>
            </a:xfrm>
            <a:custGeom>
              <a:avLst/>
              <a:gdLst/>
              <a:ahLst/>
              <a:cxnLst/>
              <a:rect l="l" t="t" r="r" b="b"/>
              <a:pathLst>
                <a:path w="3000121" h="3049143">
                  <a:moveTo>
                    <a:pt x="2978785" y="2280539"/>
                  </a:moveTo>
                  <a:lnTo>
                    <a:pt x="2406015" y="2379980"/>
                  </a:lnTo>
                  <a:cubicBezTo>
                    <a:pt x="2279904" y="2425319"/>
                    <a:pt x="2285365" y="2441067"/>
                    <a:pt x="2222246" y="2552573"/>
                  </a:cubicBezTo>
                  <a:lnTo>
                    <a:pt x="2027174" y="3049143"/>
                  </a:lnTo>
                  <a:lnTo>
                    <a:pt x="1839468" y="2753106"/>
                  </a:lnTo>
                  <a:lnTo>
                    <a:pt x="1985264" y="2331593"/>
                  </a:lnTo>
                  <a:lnTo>
                    <a:pt x="1242695" y="1618615"/>
                  </a:lnTo>
                  <a:lnTo>
                    <a:pt x="616331" y="3008249"/>
                  </a:lnTo>
                  <a:lnTo>
                    <a:pt x="462026" y="2666873"/>
                  </a:lnTo>
                  <a:lnTo>
                    <a:pt x="749935" y="1038479"/>
                  </a:lnTo>
                  <a:cubicBezTo>
                    <a:pt x="502412" y="753745"/>
                    <a:pt x="0" y="195707"/>
                    <a:pt x="104648" y="73152"/>
                  </a:cubicBezTo>
                  <a:cubicBezTo>
                    <a:pt x="231267" y="0"/>
                    <a:pt x="793496" y="519938"/>
                    <a:pt x="1068324" y="798957"/>
                  </a:cubicBezTo>
                  <a:lnTo>
                    <a:pt x="2677033" y="718058"/>
                  </a:lnTo>
                  <a:lnTo>
                    <a:pt x="3000121" y="905764"/>
                  </a:lnTo>
                  <a:lnTo>
                    <a:pt x="1515745" y="1338326"/>
                  </a:lnTo>
                  <a:lnTo>
                    <a:pt x="2214626" y="2104009"/>
                  </a:lnTo>
                  <a:cubicBezTo>
                    <a:pt x="2365121" y="2079244"/>
                    <a:pt x="2744724" y="2039112"/>
                    <a:pt x="2744724" y="2039112"/>
                  </a:cubicBezTo>
                </a:path>
              </a:pathLst>
            </a:custGeom>
            <a:solidFill>
              <a:srgbClr val="404040"/>
            </a:solidFill>
          </p:spPr>
        </p:sp>
      </p:grpSp>
      <p:grpSp>
        <p:nvGrpSpPr>
          <p:cNvPr id="44" name="Group 44"/>
          <p:cNvGrpSpPr/>
          <p:nvPr/>
        </p:nvGrpSpPr>
        <p:grpSpPr>
          <a:xfrm>
            <a:off x="13107420" y="4090500"/>
            <a:ext cx="4008960" cy="1319220"/>
            <a:chOff x="0" y="0"/>
            <a:chExt cx="5345280" cy="1758960"/>
          </a:xfrm>
        </p:grpSpPr>
        <p:sp>
          <p:nvSpPr>
            <p:cNvPr id="45" name="Freeform 45"/>
            <p:cNvSpPr/>
            <p:nvPr/>
          </p:nvSpPr>
          <p:spPr>
            <a:xfrm>
              <a:off x="-2159" y="-91821"/>
              <a:ext cx="5347462" cy="1850771"/>
            </a:xfrm>
            <a:custGeom>
              <a:avLst/>
              <a:gdLst/>
              <a:ahLst/>
              <a:cxnLst/>
              <a:rect l="l" t="t" r="r" b="b"/>
              <a:pathLst>
                <a:path w="5347462" h="1850771">
                  <a:moveTo>
                    <a:pt x="5347462" y="1296035"/>
                  </a:moveTo>
                  <a:cubicBezTo>
                    <a:pt x="5347462" y="1296035"/>
                    <a:pt x="5347462" y="1076579"/>
                    <a:pt x="4991481" y="1005586"/>
                  </a:cubicBezTo>
                  <a:cubicBezTo>
                    <a:pt x="4752086" y="957072"/>
                    <a:pt x="4370959" y="863854"/>
                    <a:pt x="4149090" y="833755"/>
                  </a:cubicBezTo>
                  <a:cubicBezTo>
                    <a:pt x="3939032" y="805815"/>
                    <a:pt x="3853053" y="652399"/>
                    <a:pt x="3776599" y="582803"/>
                  </a:cubicBezTo>
                  <a:cubicBezTo>
                    <a:pt x="3608832" y="429387"/>
                    <a:pt x="3243707" y="153416"/>
                    <a:pt x="2842895" y="128143"/>
                  </a:cubicBezTo>
                  <a:cubicBezTo>
                    <a:pt x="1985010" y="74168"/>
                    <a:pt x="1173734" y="0"/>
                    <a:pt x="636016" y="568452"/>
                  </a:cubicBezTo>
                  <a:cubicBezTo>
                    <a:pt x="610362" y="594995"/>
                    <a:pt x="574040" y="605917"/>
                    <a:pt x="538734" y="605917"/>
                  </a:cubicBezTo>
                  <a:lnTo>
                    <a:pt x="284353" y="613537"/>
                  </a:lnTo>
                  <a:cubicBezTo>
                    <a:pt x="245872" y="613537"/>
                    <a:pt x="145415" y="714121"/>
                    <a:pt x="145415" y="754253"/>
                  </a:cubicBezTo>
                  <a:cubicBezTo>
                    <a:pt x="148082" y="885317"/>
                    <a:pt x="150241" y="1016381"/>
                    <a:pt x="152908" y="1147318"/>
                  </a:cubicBezTo>
                  <a:cubicBezTo>
                    <a:pt x="74295" y="1147318"/>
                    <a:pt x="2667" y="1181608"/>
                    <a:pt x="2667" y="1261999"/>
                  </a:cubicBezTo>
                  <a:cubicBezTo>
                    <a:pt x="0" y="1415542"/>
                    <a:pt x="5334" y="1599692"/>
                    <a:pt x="2667" y="1753489"/>
                  </a:cubicBezTo>
                  <a:lnTo>
                    <a:pt x="366141" y="1850771"/>
                  </a:lnTo>
                  <a:lnTo>
                    <a:pt x="5205222" y="1850771"/>
                  </a:lnTo>
                  <a:cubicBezTo>
                    <a:pt x="5283835" y="1850771"/>
                    <a:pt x="5347335" y="1786001"/>
                    <a:pt x="5347335" y="1705483"/>
                  </a:cubicBezTo>
                  <a:lnTo>
                    <a:pt x="5347335" y="1296035"/>
                  </a:lnTo>
                  <a:close/>
                </a:path>
              </a:pathLst>
            </a:custGeom>
            <a:solidFill>
              <a:srgbClr val="FFC929"/>
            </a:solidFill>
          </p:spPr>
        </p:sp>
      </p:grpSp>
      <p:grpSp>
        <p:nvGrpSpPr>
          <p:cNvPr id="46" name="Group 46"/>
          <p:cNvGrpSpPr/>
          <p:nvPr/>
        </p:nvGrpSpPr>
        <p:grpSpPr>
          <a:xfrm>
            <a:off x="16040970" y="5040090"/>
            <a:ext cx="675540" cy="675540"/>
            <a:chOff x="0" y="0"/>
            <a:chExt cx="900720" cy="900720"/>
          </a:xfrm>
        </p:grpSpPr>
        <p:sp>
          <p:nvSpPr>
            <p:cNvPr id="47" name="Freeform 47"/>
            <p:cNvSpPr/>
            <p:nvPr/>
          </p:nvSpPr>
          <p:spPr>
            <a:xfrm>
              <a:off x="23749" y="24638"/>
              <a:ext cx="851408" cy="853059"/>
            </a:xfrm>
            <a:custGeom>
              <a:avLst/>
              <a:gdLst/>
              <a:ahLst/>
              <a:cxnLst/>
              <a:rect l="l" t="t" r="r" b="b"/>
              <a:pathLst>
                <a:path w="851408" h="853059">
                  <a:moveTo>
                    <a:pt x="851408" y="425704"/>
                  </a:moveTo>
                  <a:cubicBezTo>
                    <a:pt x="851408" y="191643"/>
                    <a:pt x="662178" y="1778"/>
                    <a:pt x="428117" y="889"/>
                  </a:cubicBezTo>
                  <a:cubicBezTo>
                    <a:pt x="194056" y="0"/>
                    <a:pt x="3556" y="188595"/>
                    <a:pt x="1778" y="422656"/>
                  </a:cubicBezTo>
                  <a:cubicBezTo>
                    <a:pt x="0" y="656717"/>
                    <a:pt x="187960" y="847979"/>
                    <a:pt x="422021" y="850519"/>
                  </a:cubicBezTo>
                  <a:cubicBezTo>
                    <a:pt x="656082" y="853059"/>
                    <a:pt x="847979" y="665861"/>
                    <a:pt x="851408" y="431927"/>
                  </a:cubicBezTo>
                  <a:close/>
                </a:path>
              </a:pathLst>
            </a:custGeom>
            <a:solidFill>
              <a:srgbClr val="FFC929"/>
            </a:solidFill>
          </p:spPr>
        </p:sp>
        <p:sp>
          <p:nvSpPr>
            <p:cNvPr id="48" name="Freeform 48"/>
            <p:cNvSpPr/>
            <p:nvPr/>
          </p:nvSpPr>
          <p:spPr>
            <a:xfrm>
              <a:off x="-1778" y="-889"/>
              <a:ext cx="902462" cy="904240"/>
            </a:xfrm>
            <a:custGeom>
              <a:avLst/>
              <a:gdLst/>
              <a:ahLst/>
              <a:cxnLst/>
              <a:rect l="l" t="t" r="r" b="b"/>
              <a:pathLst>
                <a:path w="902462" h="904240">
                  <a:moveTo>
                    <a:pt x="876935" y="425704"/>
                  </a:moveTo>
                  <a:lnTo>
                    <a:pt x="876935" y="451231"/>
                  </a:lnTo>
                  <a:lnTo>
                    <a:pt x="876935" y="425704"/>
                  </a:lnTo>
                  <a:lnTo>
                    <a:pt x="876935" y="451231"/>
                  </a:lnTo>
                  <a:lnTo>
                    <a:pt x="851408" y="451231"/>
                  </a:lnTo>
                  <a:cubicBezTo>
                    <a:pt x="851408" y="231267"/>
                    <a:pt x="673608" y="52832"/>
                    <a:pt x="453644" y="51943"/>
                  </a:cubicBezTo>
                  <a:lnTo>
                    <a:pt x="453771" y="26416"/>
                  </a:lnTo>
                  <a:lnTo>
                    <a:pt x="453644" y="51943"/>
                  </a:lnTo>
                  <a:cubicBezTo>
                    <a:pt x="233680" y="51181"/>
                    <a:pt x="54483" y="228473"/>
                    <a:pt x="52959" y="448310"/>
                  </a:cubicBezTo>
                  <a:lnTo>
                    <a:pt x="27432" y="448183"/>
                  </a:lnTo>
                  <a:lnTo>
                    <a:pt x="52959" y="448310"/>
                  </a:lnTo>
                  <a:cubicBezTo>
                    <a:pt x="51308" y="668274"/>
                    <a:pt x="227838" y="848106"/>
                    <a:pt x="447802" y="850519"/>
                  </a:cubicBezTo>
                  <a:lnTo>
                    <a:pt x="447548" y="876046"/>
                  </a:lnTo>
                  <a:lnTo>
                    <a:pt x="447802" y="850519"/>
                  </a:lnTo>
                  <a:cubicBezTo>
                    <a:pt x="667766" y="852932"/>
                    <a:pt x="848106" y="677037"/>
                    <a:pt x="851408" y="457073"/>
                  </a:cubicBezTo>
                  <a:lnTo>
                    <a:pt x="876935" y="457454"/>
                  </a:lnTo>
                  <a:lnTo>
                    <a:pt x="851408" y="457327"/>
                  </a:lnTo>
                  <a:lnTo>
                    <a:pt x="851408" y="451104"/>
                  </a:lnTo>
                  <a:cubicBezTo>
                    <a:pt x="851535" y="437007"/>
                    <a:pt x="862965" y="425704"/>
                    <a:pt x="876935" y="425704"/>
                  </a:cubicBezTo>
                  <a:moveTo>
                    <a:pt x="876935" y="476885"/>
                  </a:moveTo>
                  <a:lnTo>
                    <a:pt x="876935" y="451231"/>
                  </a:lnTo>
                  <a:lnTo>
                    <a:pt x="902462" y="451358"/>
                  </a:lnTo>
                  <a:lnTo>
                    <a:pt x="902462" y="457581"/>
                  </a:lnTo>
                  <a:lnTo>
                    <a:pt x="902462" y="457708"/>
                  </a:lnTo>
                  <a:cubicBezTo>
                    <a:pt x="898906" y="705739"/>
                    <a:pt x="695325" y="904240"/>
                    <a:pt x="447294" y="901446"/>
                  </a:cubicBezTo>
                  <a:cubicBezTo>
                    <a:pt x="199263" y="898652"/>
                    <a:pt x="0" y="696087"/>
                    <a:pt x="1778" y="447929"/>
                  </a:cubicBezTo>
                  <a:cubicBezTo>
                    <a:pt x="3556" y="199771"/>
                    <a:pt x="205740" y="0"/>
                    <a:pt x="453771" y="889"/>
                  </a:cubicBezTo>
                  <a:cubicBezTo>
                    <a:pt x="701802" y="1778"/>
                    <a:pt x="902462" y="203200"/>
                    <a:pt x="902462" y="451231"/>
                  </a:cubicBezTo>
                  <a:cubicBezTo>
                    <a:pt x="902462" y="465328"/>
                    <a:pt x="891032" y="476758"/>
                    <a:pt x="876935" y="476758"/>
                  </a:cubicBezTo>
                  <a:close/>
                </a:path>
              </a:pathLst>
            </a:custGeom>
            <a:solidFill>
              <a:srgbClr val="FAFAFA"/>
            </a:solidFill>
          </p:spPr>
        </p:sp>
      </p:grpSp>
      <p:grpSp>
        <p:nvGrpSpPr>
          <p:cNvPr id="49" name="Group 49"/>
          <p:cNvGrpSpPr/>
          <p:nvPr/>
        </p:nvGrpSpPr>
        <p:grpSpPr>
          <a:xfrm>
            <a:off x="13674960" y="5059260"/>
            <a:ext cx="637200" cy="637200"/>
            <a:chOff x="0" y="0"/>
            <a:chExt cx="849600" cy="849600"/>
          </a:xfrm>
        </p:grpSpPr>
        <p:sp>
          <p:nvSpPr>
            <p:cNvPr id="50" name="Freeform 50"/>
            <p:cNvSpPr/>
            <p:nvPr/>
          </p:nvSpPr>
          <p:spPr>
            <a:xfrm>
              <a:off x="-1651" y="-889"/>
              <a:ext cx="851281" cy="853186"/>
            </a:xfrm>
            <a:custGeom>
              <a:avLst/>
              <a:gdLst/>
              <a:ahLst/>
              <a:cxnLst/>
              <a:rect l="l" t="t" r="r" b="b"/>
              <a:pathLst>
                <a:path w="851281" h="853186">
                  <a:moveTo>
                    <a:pt x="851281" y="425704"/>
                  </a:moveTo>
                  <a:cubicBezTo>
                    <a:pt x="851281" y="191643"/>
                    <a:pt x="662051" y="1778"/>
                    <a:pt x="427990" y="889"/>
                  </a:cubicBezTo>
                  <a:cubicBezTo>
                    <a:pt x="193929" y="0"/>
                    <a:pt x="3302" y="188595"/>
                    <a:pt x="1651" y="422656"/>
                  </a:cubicBezTo>
                  <a:cubicBezTo>
                    <a:pt x="0" y="656717"/>
                    <a:pt x="187833" y="847852"/>
                    <a:pt x="421767" y="850519"/>
                  </a:cubicBezTo>
                  <a:cubicBezTo>
                    <a:pt x="655701" y="853186"/>
                    <a:pt x="847852" y="665861"/>
                    <a:pt x="851154" y="431927"/>
                  </a:cubicBezTo>
                  <a:close/>
                </a:path>
              </a:pathLst>
            </a:custGeom>
            <a:solidFill>
              <a:srgbClr val="FFC929"/>
            </a:solidFill>
          </p:spPr>
        </p:sp>
      </p:grpSp>
      <p:grpSp>
        <p:nvGrpSpPr>
          <p:cNvPr id="51" name="Group 51"/>
          <p:cNvGrpSpPr/>
          <p:nvPr/>
        </p:nvGrpSpPr>
        <p:grpSpPr>
          <a:xfrm>
            <a:off x="13656600" y="4127760"/>
            <a:ext cx="2265300" cy="456840"/>
            <a:chOff x="0" y="0"/>
            <a:chExt cx="3020400" cy="609120"/>
          </a:xfrm>
        </p:grpSpPr>
        <p:sp>
          <p:nvSpPr>
            <p:cNvPr id="52" name="Freeform 52"/>
            <p:cNvSpPr/>
            <p:nvPr/>
          </p:nvSpPr>
          <p:spPr>
            <a:xfrm>
              <a:off x="0" y="0"/>
              <a:ext cx="3020314" cy="609092"/>
            </a:xfrm>
            <a:custGeom>
              <a:avLst/>
              <a:gdLst/>
              <a:ahLst/>
              <a:cxnLst/>
              <a:rect l="l" t="t" r="r" b="b"/>
              <a:pathLst>
                <a:path w="3020314" h="609092">
                  <a:moveTo>
                    <a:pt x="2926969" y="609092"/>
                  </a:moveTo>
                  <a:cubicBezTo>
                    <a:pt x="3020314" y="609092"/>
                    <a:pt x="2953512" y="510921"/>
                    <a:pt x="2922143" y="491109"/>
                  </a:cubicBezTo>
                  <a:cubicBezTo>
                    <a:pt x="2701290" y="352679"/>
                    <a:pt x="2414905" y="115316"/>
                    <a:pt x="1894713" y="115316"/>
                  </a:cubicBezTo>
                  <a:cubicBezTo>
                    <a:pt x="1894713" y="115316"/>
                    <a:pt x="415163" y="0"/>
                    <a:pt x="65405" y="431800"/>
                  </a:cubicBezTo>
                  <a:cubicBezTo>
                    <a:pt x="44323" y="458343"/>
                    <a:pt x="0" y="607695"/>
                    <a:pt x="35433" y="609092"/>
                  </a:cubicBezTo>
                  <a:lnTo>
                    <a:pt x="2926969" y="609092"/>
                  </a:lnTo>
                  <a:close/>
                </a:path>
              </a:pathLst>
            </a:custGeom>
            <a:solidFill>
              <a:srgbClr val="FFC929"/>
            </a:solidFill>
          </p:spPr>
        </p:sp>
      </p:grpSp>
      <p:grpSp>
        <p:nvGrpSpPr>
          <p:cNvPr id="53" name="Group 53"/>
          <p:cNvGrpSpPr/>
          <p:nvPr/>
        </p:nvGrpSpPr>
        <p:grpSpPr>
          <a:xfrm>
            <a:off x="16610400" y="4916700"/>
            <a:ext cx="416880" cy="142020"/>
            <a:chOff x="0" y="0"/>
            <a:chExt cx="555840" cy="189360"/>
          </a:xfrm>
        </p:grpSpPr>
        <p:sp>
          <p:nvSpPr>
            <p:cNvPr id="54" name="Freeform 54"/>
            <p:cNvSpPr/>
            <p:nvPr/>
          </p:nvSpPr>
          <p:spPr>
            <a:xfrm>
              <a:off x="0" y="0"/>
              <a:ext cx="555879" cy="189357"/>
            </a:xfrm>
            <a:custGeom>
              <a:avLst/>
              <a:gdLst/>
              <a:ahLst/>
              <a:cxnLst/>
              <a:rect l="l" t="t" r="r" b="b"/>
              <a:pathLst>
                <a:path w="555879" h="189357">
                  <a:moveTo>
                    <a:pt x="538734" y="189357"/>
                  </a:moveTo>
                  <a:cubicBezTo>
                    <a:pt x="542163" y="163449"/>
                    <a:pt x="555879" y="42291"/>
                    <a:pt x="525780" y="8128"/>
                  </a:cubicBezTo>
                  <a:cubicBezTo>
                    <a:pt x="520954" y="2667"/>
                    <a:pt x="515493" y="0"/>
                    <a:pt x="509397" y="0"/>
                  </a:cubicBezTo>
                  <a:lnTo>
                    <a:pt x="51181" y="0"/>
                  </a:lnTo>
                  <a:cubicBezTo>
                    <a:pt x="26670" y="0"/>
                    <a:pt x="12319" y="14986"/>
                    <a:pt x="6858" y="28575"/>
                  </a:cubicBezTo>
                  <a:cubicBezTo>
                    <a:pt x="0" y="45593"/>
                    <a:pt x="4064" y="62611"/>
                    <a:pt x="17780" y="74930"/>
                  </a:cubicBezTo>
                  <a:lnTo>
                    <a:pt x="108585" y="160020"/>
                  </a:lnTo>
                  <a:cubicBezTo>
                    <a:pt x="117475" y="168148"/>
                    <a:pt x="130429" y="172974"/>
                    <a:pt x="142748" y="172974"/>
                  </a:cubicBezTo>
                  <a:lnTo>
                    <a:pt x="538861" y="189357"/>
                  </a:lnTo>
                  <a:close/>
                </a:path>
              </a:pathLst>
            </a:custGeom>
            <a:solidFill>
              <a:srgbClr val="FFC929"/>
            </a:solidFill>
          </p:spPr>
        </p:sp>
      </p:grpSp>
      <p:grpSp>
        <p:nvGrpSpPr>
          <p:cNvPr id="55" name="Group 55"/>
          <p:cNvGrpSpPr/>
          <p:nvPr/>
        </p:nvGrpSpPr>
        <p:grpSpPr>
          <a:xfrm>
            <a:off x="13292100" y="4589460"/>
            <a:ext cx="309420" cy="293220"/>
            <a:chOff x="0" y="0"/>
            <a:chExt cx="412560" cy="390960"/>
          </a:xfrm>
        </p:grpSpPr>
        <p:sp>
          <p:nvSpPr>
            <p:cNvPr id="56" name="Freeform 56"/>
            <p:cNvSpPr/>
            <p:nvPr/>
          </p:nvSpPr>
          <p:spPr>
            <a:xfrm>
              <a:off x="0" y="0"/>
              <a:ext cx="412623" cy="390906"/>
            </a:xfrm>
            <a:custGeom>
              <a:avLst/>
              <a:gdLst/>
              <a:ahLst/>
              <a:cxnLst/>
              <a:rect l="l" t="t" r="r" b="b"/>
              <a:pathLst>
                <a:path w="412623" h="390906">
                  <a:moveTo>
                    <a:pt x="310388" y="390906"/>
                  </a:moveTo>
                  <a:cubicBezTo>
                    <a:pt x="338963" y="390906"/>
                    <a:pt x="366522" y="381381"/>
                    <a:pt x="385953" y="364236"/>
                  </a:cubicBezTo>
                  <a:cubicBezTo>
                    <a:pt x="405384" y="347091"/>
                    <a:pt x="412623" y="324612"/>
                    <a:pt x="407162" y="302768"/>
                  </a:cubicBezTo>
                  <a:cubicBezTo>
                    <a:pt x="379349" y="190373"/>
                    <a:pt x="289179" y="3429"/>
                    <a:pt x="0" y="0"/>
                  </a:cubicBezTo>
                  <a:lnTo>
                    <a:pt x="0" y="390906"/>
                  </a:lnTo>
                  <a:lnTo>
                    <a:pt x="310388" y="390906"/>
                  </a:lnTo>
                  <a:close/>
                </a:path>
              </a:pathLst>
            </a:custGeom>
            <a:solidFill>
              <a:srgbClr val="FFC929"/>
            </a:solidFill>
          </p:spPr>
        </p:sp>
      </p:grpSp>
      <p:grpSp>
        <p:nvGrpSpPr>
          <p:cNvPr id="57" name="Group 57"/>
          <p:cNvGrpSpPr/>
          <p:nvPr/>
        </p:nvGrpSpPr>
        <p:grpSpPr>
          <a:xfrm>
            <a:off x="15130800" y="4756320"/>
            <a:ext cx="540" cy="428760"/>
            <a:chOff x="0" y="0"/>
            <a:chExt cx="720" cy="571680"/>
          </a:xfrm>
        </p:grpSpPr>
        <p:sp>
          <p:nvSpPr>
            <p:cNvPr id="58" name="Freeform 58"/>
            <p:cNvSpPr/>
            <p:nvPr/>
          </p:nvSpPr>
          <p:spPr>
            <a:xfrm>
              <a:off x="0" y="0"/>
              <a:ext cx="762" cy="571627"/>
            </a:xfrm>
            <a:custGeom>
              <a:avLst/>
              <a:gdLst/>
              <a:ahLst/>
              <a:cxnLst/>
              <a:rect l="l" t="t" r="r" b="b"/>
              <a:pathLst>
                <a:path w="762" h="571627">
                  <a:moveTo>
                    <a:pt x="0" y="0"/>
                  </a:moveTo>
                  <a:lnTo>
                    <a:pt x="762" y="571627"/>
                  </a:lnTo>
                </a:path>
              </a:pathLst>
            </a:custGeom>
            <a:solidFill>
              <a:srgbClr val="FFC929"/>
            </a:solidFill>
          </p:spPr>
        </p:sp>
      </p:grpSp>
      <p:grpSp>
        <p:nvGrpSpPr>
          <p:cNvPr id="59" name="Group 59"/>
          <p:cNvGrpSpPr/>
          <p:nvPr/>
        </p:nvGrpSpPr>
        <p:grpSpPr>
          <a:xfrm>
            <a:off x="16060140" y="5059260"/>
            <a:ext cx="637200" cy="637200"/>
            <a:chOff x="0" y="0"/>
            <a:chExt cx="849600" cy="849600"/>
          </a:xfrm>
        </p:grpSpPr>
        <p:sp>
          <p:nvSpPr>
            <p:cNvPr id="60" name="Freeform 60"/>
            <p:cNvSpPr/>
            <p:nvPr/>
          </p:nvSpPr>
          <p:spPr>
            <a:xfrm>
              <a:off x="-1651" y="-889"/>
              <a:ext cx="851281" cy="853186"/>
            </a:xfrm>
            <a:custGeom>
              <a:avLst/>
              <a:gdLst/>
              <a:ahLst/>
              <a:cxnLst/>
              <a:rect l="l" t="t" r="r" b="b"/>
              <a:pathLst>
                <a:path w="851281" h="853186">
                  <a:moveTo>
                    <a:pt x="851281" y="425704"/>
                  </a:moveTo>
                  <a:cubicBezTo>
                    <a:pt x="851281" y="191643"/>
                    <a:pt x="662051" y="1778"/>
                    <a:pt x="427990" y="889"/>
                  </a:cubicBezTo>
                  <a:cubicBezTo>
                    <a:pt x="193929" y="0"/>
                    <a:pt x="3302" y="188595"/>
                    <a:pt x="1651" y="422656"/>
                  </a:cubicBezTo>
                  <a:cubicBezTo>
                    <a:pt x="0" y="656717"/>
                    <a:pt x="187833" y="847852"/>
                    <a:pt x="421767" y="850519"/>
                  </a:cubicBezTo>
                  <a:cubicBezTo>
                    <a:pt x="655701" y="853186"/>
                    <a:pt x="847852" y="665861"/>
                    <a:pt x="851154" y="431927"/>
                  </a:cubicBezTo>
                  <a:close/>
                </a:path>
              </a:pathLst>
            </a:custGeom>
            <a:solidFill>
              <a:srgbClr val="FFC929"/>
            </a:solidFill>
          </p:spPr>
        </p:sp>
      </p:grpSp>
      <p:grpSp>
        <p:nvGrpSpPr>
          <p:cNvPr id="61" name="Group 61"/>
          <p:cNvGrpSpPr/>
          <p:nvPr/>
        </p:nvGrpSpPr>
        <p:grpSpPr>
          <a:xfrm>
            <a:off x="13655790" y="5040090"/>
            <a:ext cx="675540" cy="675540"/>
            <a:chOff x="0" y="0"/>
            <a:chExt cx="900720" cy="900720"/>
          </a:xfrm>
        </p:grpSpPr>
        <p:sp>
          <p:nvSpPr>
            <p:cNvPr id="62" name="Freeform 62"/>
            <p:cNvSpPr/>
            <p:nvPr/>
          </p:nvSpPr>
          <p:spPr>
            <a:xfrm>
              <a:off x="23749" y="24638"/>
              <a:ext cx="851408" cy="853059"/>
            </a:xfrm>
            <a:custGeom>
              <a:avLst/>
              <a:gdLst/>
              <a:ahLst/>
              <a:cxnLst/>
              <a:rect l="l" t="t" r="r" b="b"/>
              <a:pathLst>
                <a:path w="851408" h="853059">
                  <a:moveTo>
                    <a:pt x="851408" y="425704"/>
                  </a:moveTo>
                  <a:cubicBezTo>
                    <a:pt x="851408" y="191643"/>
                    <a:pt x="662178" y="1778"/>
                    <a:pt x="428117" y="889"/>
                  </a:cubicBezTo>
                  <a:cubicBezTo>
                    <a:pt x="194056" y="0"/>
                    <a:pt x="3556" y="188595"/>
                    <a:pt x="1778" y="422656"/>
                  </a:cubicBezTo>
                  <a:cubicBezTo>
                    <a:pt x="0" y="656717"/>
                    <a:pt x="187960" y="847979"/>
                    <a:pt x="422021" y="850519"/>
                  </a:cubicBezTo>
                  <a:cubicBezTo>
                    <a:pt x="656082" y="853059"/>
                    <a:pt x="847979" y="665861"/>
                    <a:pt x="851408" y="431927"/>
                  </a:cubicBezTo>
                  <a:close/>
                </a:path>
              </a:pathLst>
            </a:custGeom>
            <a:solidFill>
              <a:srgbClr val="FFC929"/>
            </a:solidFill>
          </p:spPr>
        </p:sp>
        <p:sp>
          <p:nvSpPr>
            <p:cNvPr id="63" name="Freeform 63"/>
            <p:cNvSpPr/>
            <p:nvPr/>
          </p:nvSpPr>
          <p:spPr>
            <a:xfrm>
              <a:off x="-1778" y="-889"/>
              <a:ext cx="902462" cy="904240"/>
            </a:xfrm>
            <a:custGeom>
              <a:avLst/>
              <a:gdLst/>
              <a:ahLst/>
              <a:cxnLst/>
              <a:rect l="l" t="t" r="r" b="b"/>
              <a:pathLst>
                <a:path w="902462" h="904240">
                  <a:moveTo>
                    <a:pt x="876935" y="425704"/>
                  </a:moveTo>
                  <a:lnTo>
                    <a:pt x="876935" y="451231"/>
                  </a:lnTo>
                  <a:lnTo>
                    <a:pt x="876935" y="425704"/>
                  </a:lnTo>
                  <a:lnTo>
                    <a:pt x="876935" y="451231"/>
                  </a:lnTo>
                  <a:lnTo>
                    <a:pt x="851408" y="451231"/>
                  </a:lnTo>
                  <a:cubicBezTo>
                    <a:pt x="851408" y="231267"/>
                    <a:pt x="673608" y="52832"/>
                    <a:pt x="453644" y="51943"/>
                  </a:cubicBezTo>
                  <a:lnTo>
                    <a:pt x="453771" y="26416"/>
                  </a:lnTo>
                  <a:lnTo>
                    <a:pt x="453644" y="51943"/>
                  </a:lnTo>
                  <a:cubicBezTo>
                    <a:pt x="233680" y="51181"/>
                    <a:pt x="54483" y="228473"/>
                    <a:pt x="52959" y="448310"/>
                  </a:cubicBezTo>
                  <a:lnTo>
                    <a:pt x="27432" y="448183"/>
                  </a:lnTo>
                  <a:lnTo>
                    <a:pt x="52959" y="448310"/>
                  </a:lnTo>
                  <a:cubicBezTo>
                    <a:pt x="51308" y="668274"/>
                    <a:pt x="227838" y="848106"/>
                    <a:pt x="447802" y="850519"/>
                  </a:cubicBezTo>
                  <a:lnTo>
                    <a:pt x="447548" y="876046"/>
                  </a:lnTo>
                  <a:lnTo>
                    <a:pt x="447802" y="850519"/>
                  </a:lnTo>
                  <a:cubicBezTo>
                    <a:pt x="667766" y="852932"/>
                    <a:pt x="848106" y="677037"/>
                    <a:pt x="851408" y="457073"/>
                  </a:cubicBezTo>
                  <a:lnTo>
                    <a:pt x="876935" y="457454"/>
                  </a:lnTo>
                  <a:lnTo>
                    <a:pt x="851408" y="457327"/>
                  </a:lnTo>
                  <a:lnTo>
                    <a:pt x="851408" y="451104"/>
                  </a:lnTo>
                  <a:cubicBezTo>
                    <a:pt x="851535" y="437007"/>
                    <a:pt x="862965" y="425704"/>
                    <a:pt x="876935" y="425704"/>
                  </a:cubicBezTo>
                  <a:moveTo>
                    <a:pt x="876935" y="476885"/>
                  </a:moveTo>
                  <a:lnTo>
                    <a:pt x="876935" y="451231"/>
                  </a:lnTo>
                  <a:lnTo>
                    <a:pt x="902462" y="451358"/>
                  </a:lnTo>
                  <a:lnTo>
                    <a:pt x="902462" y="457581"/>
                  </a:lnTo>
                  <a:lnTo>
                    <a:pt x="902462" y="457708"/>
                  </a:lnTo>
                  <a:cubicBezTo>
                    <a:pt x="898906" y="705739"/>
                    <a:pt x="695325" y="904240"/>
                    <a:pt x="447294" y="901446"/>
                  </a:cubicBezTo>
                  <a:cubicBezTo>
                    <a:pt x="199263" y="898652"/>
                    <a:pt x="0" y="696087"/>
                    <a:pt x="1778" y="447929"/>
                  </a:cubicBezTo>
                  <a:cubicBezTo>
                    <a:pt x="3556" y="199771"/>
                    <a:pt x="205740" y="0"/>
                    <a:pt x="453771" y="889"/>
                  </a:cubicBezTo>
                  <a:cubicBezTo>
                    <a:pt x="701802" y="1778"/>
                    <a:pt x="902462" y="203200"/>
                    <a:pt x="902462" y="451231"/>
                  </a:cubicBezTo>
                  <a:cubicBezTo>
                    <a:pt x="902462" y="465328"/>
                    <a:pt x="891032" y="476758"/>
                    <a:pt x="876935" y="476758"/>
                  </a:cubicBezTo>
                  <a:close/>
                </a:path>
              </a:pathLst>
            </a:custGeom>
            <a:solidFill>
              <a:srgbClr val="FAFAFA"/>
            </a:solidFill>
          </p:spPr>
        </p:sp>
      </p:grpSp>
      <p:grpSp>
        <p:nvGrpSpPr>
          <p:cNvPr id="64" name="Group 64"/>
          <p:cNvGrpSpPr/>
          <p:nvPr/>
        </p:nvGrpSpPr>
        <p:grpSpPr>
          <a:xfrm>
            <a:off x="16217280" y="5215320"/>
            <a:ext cx="322920" cy="322920"/>
            <a:chOff x="0" y="0"/>
            <a:chExt cx="430560" cy="430560"/>
          </a:xfrm>
        </p:grpSpPr>
        <p:sp>
          <p:nvSpPr>
            <p:cNvPr id="65" name="Freeform 65"/>
            <p:cNvSpPr/>
            <p:nvPr/>
          </p:nvSpPr>
          <p:spPr>
            <a:xfrm>
              <a:off x="-889" y="-381"/>
              <a:ext cx="431419" cy="432181"/>
            </a:xfrm>
            <a:custGeom>
              <a:avLst/>
              <a:gdLst/>
              <a:ahLst/>
              <a:cxnLst/>
              <a:rect l="l" t="t" r="r" b="b"/>
              <a:pathLst>
                <a:path w="431419" h="432181">
                  <a:moveTo>
                    <a:pt x="431419" y="215646"/>
                  </a:moveTo>
                  <a:cubicBezTo>
                    <a:pt x="431419" y="97028"/>
                    <a:pt x="335534" y="762"/>
                    <a:pt x="216916" y="381"/>
                  </a:cubicBezTo>
                  <a:cubicBezTo>
                    <a:pt x="98298" y="0"/>
                    <a:pt x="1778" y="95504"/>
                    <a:pt x="889" y="214122"/>
                  </a:cubicBezTo>
                  <a:cubicBezTo>
                    <a:pt x="0" y="332740"/>
                    <a:pt x="95250" y="429641"/>
                    <a:pt x="213868" y="430911"/>
                  </a:cubicBezTo>
                  <a:cubicBezTo>
                    <a:pt x="332486" y="432181"/>
                    <a:pt x="429768" y="337312"/>
                    <a:pt x="431419" y="218821"/>
                  </a:cubicBezTo>
                  <a:close/>
                </a:path>
              </a:pathLst>
            </a:custGeom>
            <a:solidFill>
              <a:srgbClr val="FFC929"/>
            </a:solidFill>
          </p:spPr>
        </p:sp>
      </p:grpSp>
      <p:grpSp>
        <p:nvGrpSpPr>
          <p:cNvPr id="66" name="Group 66"/>
          <p:cNvGrpSpPr/>
          <p:nvPr/>
        </p:nvGrpSpPr>
        <p:grpSpPr>
          <a:xfrm>
            <a:off x="13832100" y="5215320"/>
            <a:ext cx="322920" cy="322920"/>
            <a:chOff x="0" y="0"/>
            <a:chExt cx="430560" cy="430560"/>
          </a:xfrm>
        </p:grpSpPr>
        <p:sp>
          <p:nvSpPr>
            <p:cNvPr id="67" name="Freeform 67"/>
            <p:cNvSpPr/>
            <p:nvPr/>
          </p:nvSpPr>
          <p:spPr>
            <a:xfrm>
              <a:off x="-889" y="-381"/>
              <a:ext cx="431419" cy="432181"/>
            </a:xfrm>
            <a:custGeom>
              <a:avLst/>
              <a:gdLst/>
              <a:ahLst/>
              <a:cxnLst/>
              <a:rect l="l" t="t" r="r" b="b"/>
              <a:pathLst>
                <a:path w="431419" h="432181">
                  <a:moveTo>
                    <a:pt x="431419" y="215646"/>
                  </a:moveTo>
                  <a:cubicBezTo>
                    <a:pt x="431419" y="97028"/>
                    <a:pt x="335534" y="762"/>
                    <a:pt x="216916" y="381"/>
                  </a:cubicBezTo>
                  <a:cubicBezTo>
                    <a:pt x="98298" y="0"/>
                    <a:pt x="1778" y="95504"/>
                    <a:pt x="889" y="214122"/>
                  </a:cubicBezTo>
                  <a:cubicBezTo>
                    <a:pt x="0" y="332740"/>
                    <a:pt x="95250" y="429641"/>
                    <a:pt x="213868" y="430911"/>
                  </a:cubicBezTo>
                  <a:cubicBezTo>
                    <a:pt x="332486" y="432181"/>
                    <a:pt x="429768" y="337312"/>
                    <a:pt x="431419" y="218821"/>
                  </a:cubicBezTo>
                  <a:close/>
                </a:path>
              </a:pathLst>
            </a:custGeom>
            <a:solidFill>
              <a:srgbClr val="FFC929"/>
            </a:solidFill>
          </p:spPr>
        </p:sp>
      </p:grpSp>
      <p:grpSp>
        <p:nvGrpSpPr>
          <p:cNvPr id="68" name="Group 68"/>
          <p:cNvGrpSpPr/>
          <p:nvPr/>
        </p:nvGrpSpPr>
        <p:grpSpPr>
          <a:xfrm>
            <a:off x="15651360" y="4355640"/>
            <a:ext cx="82620" cy="242460"/>
            <a:chOff x="0" y="0"/>
            <a:chExt cx="110160" cy="323280"/>
          </a:xfrm>
        </p:grpSpPr>
        <p:sp>
          <p:nvSpPr>
            <p:cNvPr id="69" name="Freeform 69"/>
            <p:cNvSpPr/>
            <p:nvPr/>
          </p:nvSpPr>
          <p:spPr>
            <a:xfrm>
              <a:off x="0" y="0"/>
              <a:ext cx="110109" cy="323342"/>
            </a:xfrm>
            <a:custGeom>
              <a:avLst/>
              <a:gdLst/>
              <a:ahLst/>
              <a:cxnLst/>
              <a:rect l="l" t="t" r="r" b="b"/>
              <a:pathLst>
                <a:path w="110109" h="323342">
                  <a:moveTo>
                    <a:pt x="110109" y="0"/>
                  </a:moveTo>
                  <a:lnTo>
                    <a:pt x="0" y="0"/>
                  </a:lnTo>
                  <a:lnTo>
                    <a:pt x="0" y="323342"/>
                  </a:lnTo>
                  <a:lnTo>
                    <a:pt x="110109" y="323342"/>
                  </a:lnTo>
                  <a:close/>
                </a:path>
              </a:pathLst>
            </a:custGeom>
            <a:solidFill>
              <a:srgbClr val="FFC929"/>
            </a:solidFill>
          </p:spPr>
        </p:sp>
      </p:grpSp>
      <p:grpSp>
        <p:nvGrpSpPr>
          <p:cNvPr id="70" name="Group 70"/>
          <p:cNvGrpSpPr/>
          <p:nvPr/>
        </p:nvGrpSpPr>
        <p:grpSpPr>
          <a:xfrm>
            <a:off x="15069780" y="4199040"/>
            <a:ext cx="82620" cy="456840"/>
            <a:chOff x="0" y="0"/>
            <a:chExt cx="110160" cy="609120"/>
          </a:xfrm>
        </p:grpSpPr>
        <p:sp>
          <p:nvSpPr>
            <p:cNvPr id="71" name="Freeform 71"/>
            <p:cNvSpPr/>
            <p:nvPr/>
          </p:nvSpPr>
          <p:spPr>
            <a:xfrm>
              <a:off x="0" y="0"/>
              <a:ext cx="110109" cy="609092"/>
            </a:xfrm>
            <a:custGeom>
              <a:avLst/>
              <a:gdLst/>
              <a:ahLst/>
              <a:cxnLst/>
              <a:rect l="l" t="t" r="r" b="b"/>
              <a:pathLst>
                <a:path w="110109" h="609092">
                  <a:moveTo>
                    <a:pt x="110109" y="0"/>
                  </a:moveTo>
                  <a:lnTo>
                    <a:pt x="0" y="0"/>
                  </a:lnTo>
                  <a:lnTo>
                    <a:pt x="0" y="609092"/>
                  </a:lnTo>
                  <a:lnTo>
                    <a:pt x="110109" y="609092"/>
                  </a:lnTo>
                  <a:close/>
                </a:path>
              </a:pathLst>
            </a:custGeom>
            <a:solidFill>
              <a:srgbClr val="FFC929"/>
            </a:solidFill>
          </p:spPr>
        </p:sp>
      </p:grpSp>
      <p:grpSp>
        <p:nvGrpSpPr>
          <p:cNvPr id="72" name="Group 72"/>
          <p:cNvGrpSpPr/>
          <p:nvPr/>
        </p:nvGrpSpPr>
        <p:grpSpPr>
          <a:xfrm>
            <a:off x="14041620" y="4248180"/>
            <a:ext cx="82620" cy="456840"/>
            <a:chOff x="0" y="0"/>
            <a:chExt cx="110160" cy="609120"/>
          </a:xfrm>
        </p:grpSpPr>
        <p:sp>
          <p:nvSpPr>
            <p:cNvPr id="73" name="Freeform 73"/>
            <p:cNvSpPr/>
            <p:nvPr/>
          </p:nvSpPr>
          <p:spPr>
            <a:xfrm>
              <a:off x="0" y="0"/>
              <a:ext cx="110109" cy="609092"/>
            </a:xfrm>
            <a:custGeom>
              <a:avLst/>
              <a:gdLst/>
              <a:ahLst/>
              <a:cxnLst/>
              <a:rect l="l" t="t" r="r" b="b"/>
              <a:pathLst>
                <a:path w="110109" h="609092">
                  <a:moveTo>
                    <a:pt x="110109" y="0"/>
                  </a:moveTo>
                  <a:lnTo>
                    <a:pt x="0" y="0"/>
                  </a:lnTo>
                  <a:lnTo>
                    <a:pt x="0" y="609092"/>
                  </a:lnTo>
                  <a:lnTo>
                    <a:pt x="110109" y="609092"/>
                  </a:lnTo>
                  <a:close/>
                </a:path>
              </a:pathLst>
            </a:custGeom>
            <a:solidFill>
              <a:srgbClr val="FFC929"/>
            </a:solidFill>
          </p:spPr>
        </p:sp>
      </p:grpSp>
      <p:grpSp>
        <p:nvGrpSpPr>
          <p:cNvPr id="74" name="Group 74"/>
          <p:cNvGrpSpPr/>
          <p:nvPr/>
        </p:nvGrpSpPr>
        <p:grpSpPr>
          <a:xfrm>
            <a:off x="15098940" y="4792500"/>
            <a:ext cx="30780" cy="456840"/>
            <a:chOff x="0" y="0"/>
            <a:chExt cx="41040" cy="609120"/>
          </a:xfrm>
        </p:grpSpPr>
        <p:sp>
          <p:nvSpPr>
            <p:cNvPr id="75" name="Freeform 75"/>
            <p:cNvSpPr/>
            <p:nvPr/>
          </p:nvSpPr>
          <p:spPr>
            <a:xfrm>
              <a:off x="0" y="0"/>
              <a:ext cx="41021" cy="609092"/>
            </a:xfrm>
            <a:custGeom>
              <a:avLst/>
              <a:gdLst/>
              <a:ahLst/>
              <a:cxnLst/>
              <a:rect l="l" t="t" r="r" b="b"/>
              <a:pathLst>
                <a:path w="41021" h="609092">
                  <a:moveTo>
                    <a:pt x="41021" y="0"/>
                  </a:moveTo>
                  <a:lnTo>
                    <a:pt x="0" y="0"/>
                  </a:lnTo>
                  <a:lnTo>
                    <a:pt x="0" y="609092"/>
                  </a:lnTo>
                  <a:lnTo>
                    <a:pt x="41021" y="609092"/>
                  </a:lnTo>
                  <a:close/>
                </a:path>
              </a:pathLst>
            </a:custGeom>
            <a:solidFill>
              <a:srgbClr val="FFC929"/>
            </a:solidFill>
          </p:spPr>
        </p:sp>
      </p:grpSp>
      <p:grpSp>
        <p:nvGrpSpPr>
          <p:cNvPr id="76" name="Group 76"/>
          <p:cNvGrpSpPr/>
          <p:nvPr/>
        </p:nvGrpSpPr>
        <p:grpSpPr>
          <a:xfrm>
            <a:off x="4958280" y="9513180"/>
            <a:ext cx="1961820" cy="604260"/>
            <a:chOff x="0" y="0"/>
            <a:chExt cx="2615760" cy="805680"/>
          </a:xfrm>
        </p:grpSpPr>
        <p:sp>
          <p:nvSpPr>
            <p:cNvPr id="77" name="Freeform 77"/>
            <p:cNvSpPr/>
            <p:nvPr/>
          </p:nvSpPr>
          <p:spPr>
            <a:xfrm>
              <a:off x="-254" y="0"/>
              <a:ext cx="2615819" cy="805688"/>
            </a:xfrm>
            <a:custGeom>
              <a:avLst/>
              <a:gdLst/>
              <a:ahLst/>
              <a:cxnLst/>
              <a:rect l="l" t="t" r="r" b="b"/>
              <a:pathLst>
                <a:path w="2615819" h="805688">
                  <a:moveTo>
                    <a:pt x="1109091" y="0"/>
                  </a:moveTo>
                  <a:cubicBezTo>
                    <a:pt x="1134618" y="8890"/>
                    <a:pt x="1155827" y="17653"/>
                    <a:pt x="1181354" y="22098"/>
                  </a:cubicBezTo>
                  <a:cubicBezTo>
                    <a:pt x="1185545" y="26543"/>
                    <a:pt x="1189863" y="30988"/>
                    <a:pt x="1194054" y="35433"/>
                  </a:cubicBezTo>
                  <a:cubicBezTo>
                    <a:pt x="1194054" y="234696"/>
                    <a:pt x="1194054" y="433832"/>
                    <a:pt x="1194054" y="628650"/>
                  </a:cubicBezTo>
                  <a:cubicBezTo>
                    <a:pt x="1202563" y="628650"/>
                    <a:pt x="1211072" y="628650"/>
                    <a:pt x="1223772" y="628650"/>
                  </a:cubicBezTo>
                  <a:cubicBezTo>
                    <a:pt x="1223772" y="549021"/>
                    <a:pt x="1223772" y="469265"/>
                    <a:pt x="1223772" y="389636"/>
                  </a:cubicBezTo>
                  <a:cubicBezTo>
                    <a:pt x="1232281" y="389636"/>
                    <a:pt x="1240790" y="389636"/>
                    <a:pt x="1249299" y="389636"/>
                  </a:cubicBezTo>
                  <a:cubicBezTo>
                    <a:pt x="1249299" y="380746"/>
                    <a:pt x="1249299" y="376301"/>
                    <a:pt x="1249299" y="367538"/>
                  </a:cubicBezTo>
                  <a:cubicBezTo>
                    <a:pt x="1257808" y="363093"/>
                    <a:pt x="1266317" y="358648"/>
                    <a:pt x="1274826" y="354203"/>
                  </a:cubicBezTo>
                  <a:lnTo>
                    <a:pt x="1296035" y="354203"/>
                  </a:lnTo>
                  <a:cubicBezTo>
                    <a:pt x="1296035" y="345313"/>
                    <a:pt x="1296035" y="340868"/>
                    <a:pt x="1296035" y="332105"/>
                  </a:cubicBezTo>
                  <a:cubicBezTo>
                    <a:pt x="1300226" y="327660"/>
                    <a:pt x="1308735" y="323215"/>
                    <a:pt x="1313053" y="318770"/>
                  </a:cubicBezTo>
                  <a:cubicBezTo>
                    <a:pt x="1325753" y="318770"/>
                    <a:pt x="1342771" y="318770"/>
                    <a:pt x="1355471" y="318770"/>
                  </a:cubicBezTo>
                  <a:cubicBezTo>
                    <a:pt x="1355471" y="340868"/>
                    <a:pt x="1355471" y="367411"/>
                    <a:pt x="1355471" y="389636"/>
                  </a:cubicBezTo>
                  <a:cubicBezTo>
                    <a:pt x="1385189" y="389636"/>
                    <a:pt x="1414907" y="389636"/>
                    <a:pt x="1444625" y="389636"/>
                  </a:cubicBezTo>
                  <a:cubicBezTo>
                    <a:pt x="1444625" y="473710"/>
                    <a:pt x="1444625" y="553466"/>
                    <a:pt x="1444625" y="637540"/>
                  </a:cubicBezTo>
                  <a:cubicBezTo>
                    <a:pt x="1457325" y="637540"/>
                    <a:pt x="1470152" y="637540"/>
                    <a:pt x="1478534" y="637540"/>
                  </a:cubicBezTo>
                  <a:cubicBezTo>
                    <a:pt x="1491234" y="633095"/>
                    <a:pt x="1499743" y="628650"/>
                    <a:pt x="1512443" y="624205"/>
                  </a:cubicBezTo>
                  <a:cubicBezTo>
                    <a:pt x="1512443" y="615315"/>
                    <a:pt x="1512443" y="610870"/>
                    <a:pt x="1512443" y="606552"/>
                  </a:cubicBezTo>
                  <a:cubicBezTo>
                    <a:pt x="1508252" y="606552"/>
                    <a:pt x="1503934" y="602107"/>
                    <a:pt x="1499743" y="602107"/>
                  </a:cubicBezTo>
                  <a:cubicBezTo>
                    <a:pt x="1499743" y="597662"/>
                    <a:pt x="1499743" y="593217"/>
                    <a:pt x="1499743" y="588772"/>
                  </a:cubicBezTo>
                  <a:cubicBezTo>
                    <a:pt x="1503934" y="584327"/>
                    <a:pt x="1508252" y="584327"/>
                    <a:pt x="1512443" y="579882"/>
                  </a:cubicBezTo>
                  <a:cubicBezTo>
                    <a:pt x="1512443" y="548894"/>
                    <a:pt x="1512443" y="513461"/>
                    <a:pt x="1512443" y="482473"/>
                  </a:cubicBezTo>
                  <a:cubicBezTo>
                    <a:pt x="1508252" y="482473"/>
                    <a:pt x="1503934" y="478028"/>
                    <a:pt x="1499743" y="478028"/>
                  </a:cubicBezTo>
                  <a:cubicBezTo>
                    <a:pt x="1499743" y="473583"/>
                    <a:pt x="1499743" y="469138"/>
                    <a:pt x="1499743" y="464693"/>
                  </a:cubicBezTo>
                  <a:cubicBezTo>
                    <a:pt x="1503934" y="460248"/>
                    <a:pt x="1508252" y="460248"/>
                    <a:pt x="1512443" y="455803"/>
                  </a:cubicBezTo>
                  <a:lnTo>
                    <a:pt x="1520952" y="446913"/>
                  </a:lnTo>
                  <a:lnTo>
                    <a:pt x="1520952" y="429387"/>
                  </a:lnTo>
                  <a:cubicBezTo>
                    <a:pt x="1516761" y="429387"/>
                    <a:pt x="1516761" y="429387"/>
                    <a:pt x="1512443" y="429387"/>
                  </a:cubicBezTo>
                  <a:cubicBezTo>
                    <a:pt x="1512443" y="424942"/>
                    <a:pt x="1512443" y="420497"/>
                    <a:pt x="1512443" y="416052"/>
                  </a:cubicBezTo>
                  <a:cubicBezTo>
                    <a:pt x="1516634" y="416052"/>
                    <a:pt x="1520952" y="411607"/>
                    <a:pt x="1525143" y="407162"/>
                  </a:cubicBezTo>
                  <a:cubicBezTo>
                    <a:pt x="1529334" y="354076"/>
                    <a:pt x="1542161" y="309753"/>
                    <a:pt x="1593088" y="283210"/>
                  </a:cubicBezTo>
                  <a:cubicBezTo>
                    <a:pt x="1588897" y="283210"/>
                    <a:pt x="1588897" y="278765"/>
                    <a:pt x="1584579" y="278765"/>
                  </a:cubicBezTo>
                  <a:cubicBezTo>
                    <a:pt x="1584579" y="274320"/>
                    <a:pt x="1584579" y="269875"/>
                    <a:pt x="1584579" y="265430"/>
                  </a:cubicBezTo>
                  <a:cubicBezTo>
                    <a:pt x="1588770" y="265430"/>
                    <a:pt x="1593088" y="260985"/>
                    <a:pt x="1597279" y="260985"/>
                  </a:cubicBezTo>
                  <a:cubicBezTo>
                    <a:pt x="1597279" y="252095"/>
                    <a:pt x="1597279" y="247650"/>
                    <a:pt x="1597279" y="243332"/>
                  </a:cubicBezTo>
                  <a:cubicBezTo>
                    <a:pt x="1601470" y="243332"/>
                    <a:pt x="1601470" y="243332"/>
                    <a:pt x="1605788" y="243332"/>
                  </a:cubicBezTo>
                  <a:cubicBezTo>
                    <a:pt x="1605788" y="229997"/>
                    <a:pt x="1605788" y="216789"/>
                    <a:pt x="1605788" y="203454"/>
                  </a:cubicBezTo>
                  <a:cubicBezTo>
                    <a:pt x="1601597" y="203454"/>
                    <a:pt x="1601597" y="203454"/>
                    <a:pt x="1597279" y="203454"/>
                  </a:cubicBezTo>
                  <a:cubicBezTo>
                    <a:pt x="1597279" y="199009"/>
                    <a:pt x="1597279" y="199009"/>
                    <a:pt x="1597279" y="194564"/>
                  </a:cubicBezTo>
                  <a:lnTo>
                    <a:pt x="1605788" y="190119"/>
                  </a:lnTo>
                  <a:cubicBezTo>
                    <a:pt x="1614297" y="181229"/>
                    <a:pt x="1618488" y="172466"/>
                    <a:pt x="1626997" y="159131"/>
                  </a:cubicBezTo>
                  <a:cubicBezTo>
                    <a:pt x="1631188" y="150241"/>
                    <a:pt x="1631188" y="145796"/>
                    <a:pt x="1631188" y="141478"/>
                  </a:cubicBezTo>
                  <a:cubicBezTo>
                    <a:pt x="1622679" y="128143"/>
                    <a:pt x="1622679" y="106045"/>
                    <a:pt x="1631188" y="92837"/>
                  </a:cubicBezTo>
                  <a:cubicBezTo>
                    <a:pt x="1631188" y="92837"/>
                    <a:pt x="1631188" y="92710"/>
                    <a:pt x="1631696" y="91186"/>
                  </a:cubicBezTo>
                  <a:lnTo>
                    <a:pt x="1635379" y="79629"/>
                  </a:lnTo>
                  <a:cubicBezTo>
                    <a:pt x="1635379" y="79629"/>
                    <a:pt x="1635379" y="79756"/>
                    <a:pt x="1635887" y="81280"/>
                  </a:cubicBezTo>
                  <a:lnTo>
                    <a:pt x="1639570" y="92837"/>
                  </a:lnTo>
                  <a:cubicBezTo>
                    <a:pt x="1648079" y="106172"/>
                    <a:pt x="1652270" y="128270"/>
                    <a:pt x="1643761" y="141478"/>
                  </a:cubicBezTo>
                  <a:cubicBezTo>
                    <a:pt x="1643761" y="145923"/>
                    <a:pt x="1643761" y="150368"/>
                    <a:pt x="1643761" y="154813"/>
                  </a:cubicBezTo>
                  <a:cubicBezTo>
                    <a:pt x="1652270" y="168148"/>
                    <a:pt x="1660779" y="181356"/>
                    <a:pt x="1664970" y="190246"/>
                  </a:cubicBezTo>
                  <a:cubicBezTo>
                    <a:pt x="1669161" y="190246"/>
                    <a:pt x="1669161" y="194691"/>
                    <a:pt x="1673479" y="194691"/>
                  </a:cubicBezTo>
                  <a:cubicBezTo>
                    <a:pt x="1673479" y="199136"/>
                    <a:pt x="1673479" y="199136"/>
                    <a:pt x="1673479" y="203581"/>
                  </a:cubicBezTo>
                  <a:cubicBezTo>
                    <a:pt x="1669288" y="216916"/>
                    <a:pt x="1669288" y="230124"/>
                    <a:pt x="1669288" y="243459"/>
                  </a:cubicBezTo>
                  <a:cubicBezTo>
                    <a:pt x="1677797" y="247904"/>
                    <a:pt x="1677797" y="252349"/>
                    <a:pt x="1677797" y="261112"/>
                  </a:cubicBezTo>
                  <a:lnTo>
                    <a:pt x="1686306" y="265557"/>
                  </a:lnTo>
                  <a:cubicBezTo>
                    <a:pt x="1686306" y="270002"/>
                    <a:pt x="1686306" y="274447"/>
                    <a:pt x="1686306" y="278892"/>
                  </a:cubicBezTo>
                  <a:cubicBezTo>
                    <a:pt x="1682115" y="283337"/>
                    <a:pt x="1682115" y="283337"/>
                    <a:pt x="1677797" y="283337"/>
                  </a:cubicBezTo>
                  <a:cubicBezTo>
                    <a:pt x="1728724" y="309880"/>
                    <a:pt x="1737233" y="354203"/>
                    <a:pt x="1745742" y="407289"/>
                  </a:cubicBezTo>
                  <a:cubicBezTo>
                    <a:pt x="1749933" y="411734"/>
                    <a:pt x="1754251" y="411734"/>
                    <a:pt x="1758442" y="416179"/>
                  </a:cubicBezTo>
                  <a:cubicBezTo>
                    <a:pt x="1758442" y="420624"/>
                    <a:pt x="1758442" y="425069"/>
                    <a:pt x="1758442" y="429514"/>
                  </a:cubicBezTo>
                  <a:cubicBezTo>
                    <a:pt x="1754251" y="429514"/>
                    <a:pt x="1754251" y="429514"/>
                    <a:pt x="1749933" y="429514"/>
                  </a:cubicBezTo>
                  <a:cubicBezTo>
                    <a:pt x="1749933" y="438404"/>
                    <a:pt x="1749933" y="442849"/>
                    <a:pt x="1749933" y="447167"/>
                  </a:cubicBezTo>
                  <a:cubicBezTo>
                    <a:pt x="1754124" y="447167"/>
                    <a:pt x="1754124" y="447167"/>
                    <a:pt x="1758442" y="447167"/>
                  </a:cubicBezTo>
                  <a:cubicBezTo>
                    <a:pt x="1762633" y="460502"/>
                    <a:pt x="1766951" y="464820"/>
                    <a:pt x="1771142" y="464820"/>
                  </a:cubicBezTo>
                  <a:cubicBezTo>
                    <a:pt x="1771142" y="469265"/>
                    <a:pt x="1771142" y="473710"/>
                    <a:pt x="1771142" y="478155"/>
                  </a:cubicBezTo>
                  <a:cubicBezTo>
                    <a:pt x="1766951" y="478155"/>
                    <a:pt x="1762633" y="482600"/>
                    <a:pt x="1758442" y="482600"/>
                  </a:cubicBezTo>
                  <a:cubicBezTo>
                    <a:pt x="1758442" y="518033"/>
                    <a:pt x="1758442" y="549021"/>
                    <a:pt x="1758442" y="580009"/>
                  </a:cubicBezTo>
                  <a:cubicBezTo>
                    <a:pt x="1762633" y="584454"/>
                    <a:pt x="1766951" y="584454"/>
                    <a:pt x="1771142" y="588899"/>
                  </a:cubicBezTo>
                  <a:cubicBezTo>
                    <a:pt x="1771142" y="593344"/>
                    <a:pt x="1771142" y="597789"/>
                    <a:pt x="1771142" y="602234"/>
                  </a:cubicBezTo>
                  <a:cubicBezTo>
                    <a:pt x="1766951" y="602234"/>
                    <a:pt x="1762633" y="606679"/>
                    <a:pt x="1758442" y="606679"/>
                  </a:cubicBezTo>
                  <a:cubicBezTo>
                    <a:pt x="1758442" y="611124"/>
                    <a:pt x="1758442" y="615569"/>
                    <a:pt x="1758442" y="620014"/>
                  </a:cubicBezTo>
                  <a:lnTo>
                    <a:pt x="1775460" y="620014"/>
                  </a:lnTo>
                  <a:cubicBezTo>
                    <a:pt x="1775460" y="628904"/>
                    <a:pt x="1775460" y="633349"/>
                    <a:pt x="1775460" y="637667"/>
                  </a:cubicBezTo>
                  <a:cubicBezTo>
                    <a:pt x="1788160" y="637667"/>
                    <a:pt x="1796669" y="637667"/>
                    <a:pt x="1805178" y="637667"/>
                  </a:cubicBezTo>
                  <a:cubicBezTo>
                    <a:pt x="1805178" y="540258"/>
                    <a:pt x="1805178" y="438404"/>
                    <a:pt x="1805178" y="341122"/>
                  </a:cubicBezTo>
                  <a:cubicBezTo>
                    <a:pt x="1843405" y="332232"/>
                    <a:pt x="1877314" y="327787"/>
                    <a:pt x="1915541" y="319024"/>
                  </a:cubicBezTo>
                  <a:cubicBezTo>
                    <a:pt x="1936750" y="319024"/>
                    <a:pt x="1957959" y="319024"/>
                    <a:pt x="1974977" y="319024"/>
                  </a:cubicBezTo>
                  <a:cubicBezTo>
                    <a:pt x="1974977" y="261493"/>
                    <a:pt x="1974977" y="199517"/>
                    <a:pt x="1974977" y="141986"/>
                  </a:cubicBezTo>
                  <a:cubicBezTo>
                    <a:pt x="2017395" y="102108"/>
                    <a:pt x="2102358" y="102108"/>
                    <a:pt x="2140458" y="141986"/>
                  </a:cubicBezTo>
                  <a:cubicBezTo>
                    <a:pt x="2140458" y="292481"/>
                    <a:pt x="2140458" y="442976"/>
                    <a:pt x="2140458" y="597916"/>
                  </a:cubicBezTo>
                  <a:cubicBezTo>
                    <a:pt x="2161667" y="597916"/>
                    <a:pt x="2182876" y="597916"/>
                    <a:pt x="2199894" y="597916"/>
                  </a:cubicBezTo>
                  <a:cubicBezTo>
                    <a:pt x="2199894" y="518287"/>
                    <a:pt x="2199894" y="442976"/>
                    <a:pt x="2199894" y="367665"/>
                  </a:cubicBezTo>
                  <a:cubicBezTo>
                    <a:pt x="2246630" y="367665"/>
                    <a:pt x="2293239" y="367665"/>
                    <a:pt x="2339975" y="367665"/>
                  </a:cubicBezTo>
                  <a:cubicBezTo>
                    <a:pt x="2348484" y="381000"/>
                    <a:pt x="2356993" y="394208"/>
                    <a:pt x="2365502" y="407543"/>
                  </a:cubicBezTo>
                  <a:cubicBezTo>
                    <a:pt x="2365502" y="473964"/>
                    <a:pt x="2365502" y="535940"/>
                    <a:pt x="2365502" y="597916"/>
                  </a:cubicBezTo>
                  <a:cubicBezTo>
                    <a:pt x="2374011" y="597916"/>
                    <a:pt x="2378202" y="597916"/>
                    <a:pt x="2386711" y="597916"/>
                  </a:cubicBezTo>
                  <a:lnTo>
                    <a:pt x="2407920" y="615569"/>
                  </a:lnTo>
                  <a:cubicBezTo>
                    <a:pt x="2412111" y="615569"/>
                    <a:pt x="2416429" y="615569"/>
                    <a:pt x="2420620" y="615569"/>
                  </a:cubicBezTo>
                  <a:cubicBezTo>
                    <a:pt x="2420620" y="624459"/>
                    <a:pt x="2420620" y="628904"/>
                    <a:pt x="2420620" y="637667"/>
                  </a:cubicBezTo>
                  <a:cubicBezTo>
                    <a:pt x="2424811" y="637667"/>
                    <a:pt x="2429129" y="637667"/>
                    <a:pt x="2433320" y="637667"/>
                  </a:cubicBezTo>
                  <a:cubicBezTo>
                    <a:pt x="2433320" y="624332"/>
                    <a:pt x="2433320" y="611124"/>
                    <a:pt x="2433320" y="597789"/>
                  </a:cubicBezTo>
                  <a:lnTo>
                    <a:pt x="2450338" y="597789"/>
                  </a:lnTo>
                  <a:lnTo>
                    <a:pt x="2450338" y="579882"/>
                  </a:lnTo>
                  <a:cubicBezTo>
                    <a:pt x="2463038" y="579882"/>
                    <a:pt x="2471547" y="579882"/>
                    <a:pt x="2480056" y="579882"/>
                  </a:cubicBezTo>
                  <a:lnTo>
                    <a:pt x="2480056" y="597535"/>
                  </a:lnTo>
                  <a:cubicBezTo>
                    <a:pt x="2488565" y="597535"/>
                    <a:pt x="2501265" y="597535"/>
                    <a:pt x="2513965" y="597535"/>
                  </a:cubicBezTo>
                  <a:cubicBezTo>
                    <a:pt x="2518156" y="593090"/>
                    <a:pt x="2522474" y="584200"/>
                    <a:pt x="2526665" y="579882"/>
                  </a:cubicBezTo>
                  <a:cubicBezTo>
                    <a:pt x="2547874" y="579882"/>
                    <a:pt x="2569083" y="579882"/>
                    <a:pt x="2590292" y="579882"/>
                  </a:cubicBezTo>
                  <a:cubicBezTo>
                    <a:pt x="2590292" y="588772"/>
                    <a:pt x="2590292" y="601980"/>
                    <a:pt x="2590292" y="610870"/>
                  </a:cubicBezTo>
                  <a:cubicBezTo>
                    <a:pt x="2598801" y="610870"/>
                    <a:pt x="2607310" y="610870"/>
                    <a:pt x="2615819" y="610870"/>
                  </a:cubicBezTo>
                  <a:cubicBezTo>
                    <a:pt x="2615819" y="610870"/>
                    <a:pt x="2615819" y="612394"/>
                    <a:pt x="2615819" y="805688"/>
                  </a:cubicBezTo>
                  <a:cubicBezTo>
                    <a:pt x="2615819" y="805688"/>
                    <a:pt x="2606929" y="805688"/>
                    <a:pt x="0" y="805688"/>
                  </a:cubicBezTo>
                  <a:lnTo>
                    <a:pt x="85852" y="657098"/>
                  </a:lnTo>
                  <a:cubicBezTo>
                    <a:pt x="110998" y="654939"/>
                    <a:pt x="136144" y="652907"/>
                    <a:pt x="162306" y="650748"/>
                  </a:cubicBezTo>
                  <a:cubicBezTo>
                    <a:pt x="162306" y="628650"/>
                    <a:pt x="162306" y="610870"/>
                    <a:pt x="162306" y="588772"/>
                  </a:cubicBezTo>
                  <a:cubicBezTo>
                    <a:pt x="192024" y="588772"/>
                    <a:pt x="221742" y="588772"/>
                    <a:pt x="247142" y="588772"/>
                  </a:cubicBezTo>
                  <a:cubicBezTo>
                    <a:pt x="247142" y="575437"/>
                    <a:pt x="247142" y="566674"/>
                    <a:pt x="247142" y="553339"/>
                  </a:cubicBezTo>
                  <a:cubicBezTo>
                    <a:pt x="306578" y="553339"/>
                    <a:pt x="366014" y="553339"/>
                    <a:pt x="425450" y="553339"/>
                  </a:cubicBezTo>
                  <a:cubicBezTo>
                    <a:pt x="425450" y="562229"/>
                    <a:pt x="425450" y="566674"/>
                    <a:pt x="425450" y="575437"/>
                  </a:cubicBezTo>
                  <a:cubicBezTo>
                    <a:pt x="463677" y="575437"/>
                    <a:pt x="501904" y="575437"/>
                    <a:pt x="540004" y="575437"/>
                  </a:cubicBezTo>
                  <a:cubicBezTo>
                    <a:pt x="540004" y="579882"/>
                    <a:pt x="540004" y="584327"/>
                    <a:pt x="540004" y="588772"/>
                  </a:cubicBezTo>
                  <a:cubicBezTo>
                    <a:pt x="548513" y="588772"/>
                    <a:pt x="561213" y="588772"/>
                    <a:pt x="573913" y="588772"/>
                  </a:cubicBezTo>
                  <a:cubicBezTo>
                    <a:pt x="573913" y="593217"/>
                    <a:pt x="573913" y="597662"/>
                    <a:pt x="573913" y="602107"/>
                  </a:cubicBezTo>
                  <a:cubicBezTo>
                    <a:pt x="582422" y="602107"/>
                    <a:pt x="595122" y="602107"/>
                    <a:pt x="603631" y="602107"/>
                  </a:cubicBezTo>
                  <a:cubicBezTo>
                    <a:pt x="603631" y="535686"/>
                    <a:pt x="603631" y="469265"/>
                    <a:pt x="603631" y="402844"/>
                  </a:cubicBezTo>
                  <a:cubicBezTo>
                    <a:pt x="633349" y="393954"/>
                    <a:pt x="663067" y="385191"/>
                    <a:pt x="692785" y="376301"/>
                  </a:cubicBezTo>
                  <a:cubicBezTo>
                    <a:pt x="747903" y="376301"/>
                    <a:pt x="803148" y="376301"/>
                    <a:pt x="858266" y="376301"/>
                  </a:cubicBezTo>
                  <a:cubicBezTo>
                    <a:pt x="858266" y="270002"/>
                    <a:pt x="858266" y="163830"/>
                    <a:pt x="858266" y="57531"/>
                  </a:cubicBezTo>
                  <a:cubicBezTo>
                    <a:pt x="870966" y="48641"/>
                    <a:pt x="887984" y="44196"/>
                    <a:pt x="905002" y="35433"/>
                  </a:cubicBezTo>
                  <a:cubicBezTo>
                    <a:pt x="972947" y="26543"/>
                    <a:pt x="1040892" y="13335"/>
                    <a:pt x="1108710" y="0"/>
                  </a:cubicBezTo>
                  <a:close/>
                </a:path>
              </a:pathLst>
            </a:custGeom>
            <a:solidFill>
              <a:srgbClr val="A6A6A6"/>
            </a:solidFill>
          </p:spPr>
        </p:sp>
      </p:grpSp>
      <p:grpSp>
        <p:nvGrpSpPr>
          <p:cNvPr id="78" name="Group 78"/>
          <p:cNvGrpSpPr/>
          <p:nvPr/>
        </p:nvGrpSpPr>
        <p:grpSpPr>
          <a:xfrm>
            <a:off x="10184940" y="9539640"/>
            <a:ext cx="3240540" cy="577800"/>
            <a:chOff x="0" y="0"/>
            <a:chExt cx="4320720" cy="770400"/>
          </a:xfrm>
        </p:grpSpPr>
        <p:sp>
          <p:nvSpPr>
            <p:cNvPr id="79" name="Freeform 79"/>
            <p:cNvSpPr/>
            <p:nvPr/>
          </p:nvSpPr>
          <p:spPr>
            <a:xfrm>
              <a:off x="-127" y="0"/>
              <a:ext cx="4320667" cy="770255"/>
            </a:xfrm>
            <a:custGeom>
              <a:avLst/>
              <a:gdLst/>
              <a:ahLst/>
              <a:cxnLst/>
              <a:rect l="l" t="t" r="r" b="b"/>
              <a:pathLst>
                <a:path w="4320667" h="770255">
                  <a:moveTo>
                    <a:pt x="2831465" y="0"/>
                  </a:moveTo>
                  <a:cubicBezTo>
                    <a:pt x="2831465" y="0"/>
                    <a:pt x="2831465" y="0"/>
                    <a:pt x="2903601" y="0"/>
                  </a:cubicBezTo>
                  <a:cubicBezTo>
                    <a:pt x="2903601" y="0"/>
                    <a:pt x="2903601" y="0"/>
                    <a:pt x="2903601" y="3302"/>
                  </a:cubicBezTo>
                  <a:lnTo>
                    <a:pt x="2903601" y="26543"/>
                  </a:lnTo>
                  <a:cubicBezTo>
                    <a:pt x="2903601" y="26543"/>
                    <a:pt x="2903601" y="26543"/>
                    <a:pt x="2975737" y="26543"/>
                  </a:cubicBezTo>
                  <a:cubicBezTo>
                    <a:pt x="2975737" y="26543"/>
                    <a:pt x="2975737" y="26543"/>
                    <a:pt x="2975737" y="199263"/>
                  </a:cubicBezTo>
                  <a:cubicBezTo>
                    <a:pt x="2975737" y="199263"/>
                    <a:pt x="2975737" y="199263"/>
                    <a:pt x="2978404" y="199263"/>
                  </a:cubicBezTo>
                  <a:lnTo>
                    <a:pt x="2996946" y="199263"/>
                  </a:lnTo>
                  <a:cubicBezTo>
                    <a:pt x="2996946" y="199263"/>
                    <a:pt x="2996946" y="199263"/>
                    <a:pt x="2996946" y="451612"/>
                  </a:cubicBezTo>
                  <a:cubicBezTo>
                    <a:pt x="2996946" y="451612"/>
                    <a:pt x="2996946" y="451612"/>
                    <a:pt x="3001137" y="451612"/>
                  </a:cubicBezTo>
                  <a:lnTo>
                    <a:pt x="3030855" y="451612"/>
                  </a:lnTo>
                  <a:cubicBezTo>
                    <a:pt x="3030855" y="451612"/>
                    <a:pt x="3030855" y="451612"/>
                    <a:pt x="3030855" y="287782"/>
                  </a:cubicBezTo>
                  <a:cubicBezTo>
                    <a:pt x="3030855" y="287782"/>
                    <a:pt x="3030855" y="287782"/>
                    <a:pt x="3032506" y="286639"/>
                  </a:cubicBezTo>
                  <a:lnTo>
                    <a:pt x="3043682" y="278892"/>
                  </a:lnTo>
                  <a:cubicBezTo>
                    <a:pt x="3052191" y="278892"/>
                    <a:pt x="3052191" y="278892"/>
                    <a:pt x="3052191" y="281051"/>
                  </a:cubicBezTo>
                  <a:lnTo>
                    <a:pt x="3052191" y="296545"/>
                  </a:lnTo>
                  <a:cubicBezTo>
                    <a:pt x="3052191" y="296545"/>
                    <a:pt x="3052191" y="296545"/>
                    <a:pt x="3056382" y="294386"/>
                  </a:cubicBezTo>
                  <a:lnTo>
                    <a:pt x="3086100" y="278892"/>
                  </a:lnTo>
                  <a:cubicBezTo>
                    <a:pt x="3086100" y="278892"/>
                    <a:pt x="3086100" y="278892"/>
                    <a:pt x="3089783" y="278892"/>
                  </a:cubicBezTo>
                  <a:lnTo>
                    <a:pt x="3115818" y="278892"/>
                  </a:lnTo>
                  <a:cubicBezTo>
                    <a:pt x="3115818" y="278892"/>
                    <a:pt x="3115818" y="278892"/>
                    <a:pt x="3115818" y="580009"/>
                  </a:cubicBezTo>
                  <a:cubicBezTo>
                    <a:pt x="3115818" y="580009"/>
                    <a:pt x="3115818" y="580009"/>
                    <a:pt x="3175254" y="588899"/>
                  </a:cubicBezTo>
                  <a:cubicBezTo>
                    <a:pt x="3175254" y="584454"/>
                    <a:pt x="3175254" y="580009"/>
                    <a:pt x="3175254" y="575564"/>
                  </a:cubicBezTo>
                  <a:cubicBezTo>
                    <a:pt x="3196463" y="575564"/>
                    <a:pt x="3217672" y="575564"/>
                    <a:pt x="3238881" y="575564"/>
                  </a:cubicBezTo>
                  <a:cubicBezTo>
                    <a:pt x="3238881" y="553466"/>
                    <a:pt x="3238881" y="535686"/>
                    <a:pt x="3238881" y="518033"/>
                  </a:cubicBezTo>
                  <a:lnTo>
                    <a:pt x="3255899" y="518033"/>
                  </a:lnTo>
                  <a:cubicBezTo>
                    <a:pt x="3255899" y="491490"/>
                    <a:pt x="3255899" y="469392"/>
                    <a:pt x="3255899" y="442722"/>
                  </a:cubicBezTo>
                  <a:cubicBezTo>
                    <a:pt x="3260090" y="442722"/>
                    <a:pt x="3264408" y="442722"/>
                    <a:pt x="3268599" y="442722"/>
                  </a:cubicBezTo>
                  <a:cubicBezTo>
                    <a:pt x="3268599" y="416179"/>
                    <a:pt x="3268599" y="394081"/>
                    <a:pt x="3268599" y="367411"/>
                  </a:cubicBezTo>
                  <a:cubicBezTo>
                    <a:pt x="3277108" y="367411"/>
                    <a:pt x="3285617" y="367411"/>
                    <a:pt x="3298317" y="367411"/>
                  </a:cubicBezTo>
                  <a:cubicBezTo>
                    <a:pt x="3328035" y="358521"/>
                    <a:pt x="3361944" y="340868"/>
                    <a:pt x="3391662" y="327533"/>
                  </a:cubicBezTo>
                  <a:cubicBezTo>
                    <a:pt x="3395853" y="314198"/>
                    <a:pt x="3395853" y="300990"/>
                    <a:pt x="3395853" y="287655"/>
                  </a:cubicBezTo>
                  <a:cubicBezTo>
                    <a:pt x="3400044" y="300990"/>
                    <a:pt x="3400044" y="314198"/>
                    <a:pt x="3404362" y="327533"/>
                  </a:cubicBezTo>
                  <a:cubicBezTo>
                    <a:pt x="3438271" y="345186"/>
                    <a:pt x="3467989" y="362966"/>
                    <a:pt x="3502025" y="380619"/>
                  </a:cubicBezTo>
                  <a:cubicBezTo>
                    <a:pt x="3502025" y="376174"/>
                    <a:pt x="3502025" y="371729"/>
                    <a:pt x="3502025" y="371729"/>
                  </a:cubicBezTo>
                  <a:cubicBezTo>
                    <a:pt x="3510534" y="371729"/>
                    <a:pt x="3519043" y="371729"/>
                    <a:pt x="3527552" y="371729"/>
                  </a:cubicBezTo>
                  <a:cubicBezTo>
                    <a:pt x="3527552" y="393827"/>
                    <a:pt x="3527552" y="420370"/>
                    <a:pt x="3527552" y="442595"/>
                  </a:cubicBezTo>
                  <a:cubicBezTo>
                    <a:pt x="3531743" y="442595"/>
                    <a:pt x="3536061" y="442595"/>
                    <a:pt x="3540252" y="442595"/>
                  </a:cubicBezTo>
                  <a:cubicBezTo>
                    <a:pt x="3540252" y="469138"/>
                    <a:pt x="3540252" y="495681"/>
                    <a:pt x="3540252" y="526669"/>
                  </a:cubicBezTo>
                  <a:cubicBezTo>
                    <a:pt x="3544443" y="526669"/>
                    <a:pt x="3548761" y="526669"/>
                    <a:pt x="3552952" y="526669"/>
                  </a:cubicBezTo>
                  <a:cubicBezTo>
                    <a:pt x="3552952" y="540004"/>
                    <a:pt x="3552952" y="553212"/>
                    <a:pt x="3552952" y="566547"/>
                  </a:cubicBezTo>
                  <a:cubicBezTo>
                    <a:pt x="3561461" y="566547"/>
                    <a:pt x="3569970" y="566547"/>
                    <a:pt x="3578479" y="566547"/>
                  </a:cubicBezTo>
                  <a:cubicBezTo>
                    <a:pt x="3578479" y="588645"/>
                    <a:pt x="3578479" y="606425"/>
                    <a:pt x="3578479" y="628523"/>
                  </a:cubicBezTo>
                  <a:cubicBezTo>
                    <a:pt x="3633724" y="624078"/>
                    <a:pt x="3684651" y="619633"/>
                    <a:pt x="3739769" y="615188"/>
                  </a:cubicBezTo>
                  <a:cubicBezTo>
                    <a:pt x="3739769" y="593090"/>
                    <a:pt x="3739769" y="575310"/>
                    <a:pt x="3739769" y="553212"/>
                  </a:cubicBezTo>
                  <a:cubicBezTo>
                    <a:pt x="3769487" y="553212"/>
                    <a:pt x="3799205" y="553212"/>
                    <a:pt x="3824605" y="553212"/>
                  </a:cubicBezTo>
                  <a:cubicBezTo>
                    <a:pt x="3824605" y="539877"/>
                    <a:pt x="3824605" y="531114"/>
                    <a:pt x="3824605" y="517779"/>
                  </a:cubicBezTo>
                  <a:cubicBezTo>
                    <a:pt x="3884041" y="517779"/>
                    <a:pt x="3943477" y="517779"/>
                    <a:pt x="4002913" y="517779"/>
                  </a:cubicBezTo>
                  <a:cubicBezTo>
                    <a:pt x="4002913" y="526669"/>
                    <a:pt x="4002913" y="531114"/>
                    <a:pt x="4002913" y="539877"/>
                  </a:cubicBezTo>
                  <a:cubicBezTo>
                    <a:pt x="4041140" y="539877"/>
                    <a:pt x="4079367" y="539877"/>
                    <a:pt x="4117467" y="539877"/>
                  </a:cubicBezTo>
                  <a:cubicBezTo>
                    <a:pt x="4117467" y="544322"/>
                    <a:pt x="4117467" y="548767"/>
                    <a:pt x="4117467" y="553212"/>
                  </a:cubicBezTo>
                  <a:cubicBezTo>
                    <a:pt x="4125976" y="553212"/>
                    <a:pt x="4138676" y="553212"/>
                    <a:pt x="4151376" y="553212"/>
                  </a:cubicBezTo>
                  <a:cubicBezTo>
                    <a:pt x="4151376" y="557657"/>
                    <a:pt x="4151376" y="562102"/>
                    <a:pt x="4151376" y="566547"/>
                  </a:cubicBezTo>
                  <a:cubicBezTo>
                    <a:pt x="4159885" y="566547"/>
                    <a:pt x="4172585" y="566547"/>
                    <a:pt x="4181094" y="566547"/>
                  </a:cubicBezTo>
                  <a:cubicBezTo>
                    <a:pt x="4181094" y="553847"/>
                    <a:pt x="4181094" y="541147"/>
                    <a:pt x="4181094" y="528447"/>
                  </a:cubicBezTo>
                  <a:lnTo>
                    <a:pt x="4320667" y="770255"/>
                  </a:lnTo>
                  <a:cubicBezTo>
                    <a:pt x="3403346" y="770255"/>
                    <a:pt x="2036445" y="770255"/>
                    <a:pt x="0" y="770255"/>
                  </a:cubicBezTo>
                  <a:cubicBezTo>
                    <a:pt x="0" y="770255"/>
                    <a:pt x="0" y="770255"/>
                    <a:pt x="0" y="584327"/>
                  </a:cubicBezTo>
                  <a:cubicBezTo>
                    <a:pt x="0" y="584327"/>
                    <a:pt x="0" y="584327"/>
                    <a:pt x="1651" y="585470"/>
                  </a:cubicBezTo>
                  <a:lnTo>
                    <a:pt x="12827" y="593217"/>
                  </a:lnTo>
                  <a:cubicBezTo>
                    <a:pt x="12827" y="593217"/>
                    <a:pt x="12827" y="593217"/>
                    <a:pt x="25527" y="535686"/>
                  </a:cubicBezTo>
                  <a:cubicBezTo>
                    <a:pt x="25527" y="535686"/>
                    <a:pt x="25527" y="535686"/>
                    <a:pt x="27178" y="535686"/>
                  </a:cubicBezTo>
                  <a:lnTo>
                    <a:pt x="38354" y="535686"/>
                  </a:lnTo>
                  <a:cubicBezTo>
                    <a:pt x="38354" y="535686"/>
                    <a:pt x="38354" y="535686"/>
                    <a:pt x="55372" y="402844"/>
                  </a:cubicBezTo>
                  <a:lnTo>
                    <a:pt x="46863" y="393954"/>
                  </a:lnTo>
                  <a:cubicBezTo>
                    <a:pt x="46863" y="393954"/>
                    <a:pt x="46863" y="393954"/>
                    <a:pt x="46863" y="392303"/>
                  </a:cubicBezTo>
                  <a:lnTo>
                    <a:pt x="46863" y="380619"/>
                  </a:lnTo>
                  <a:cubicBezTo>
                    <a:pt x="46863" y="380619"/>
                    <a:pt x="46863" y="380619"/>
                    <a:pt x="48514" y="379476"/>
                  </a:cubicBezTo>
                  <a:lnTo>
                    <a:pt x="59690" y="371729"/>
                  </a:lnTo>
                  <a:cubicBezTo>
                    <a:pt x="59690" y="371729"/>
                    <a:pt x="59690" y="371729"/>
                    <a:pt x="60198" y="368427"/>
                  </a:cubicBezTo>
                  <a:lnTo>
                    <a:pt x="63881" y="345186"/>
                  </a:lnTo>
                  <a:cubicBezTo>
                    <a:pt x="63881" y="345186"/>
                    <a:pt x="63881" y="345186"/>
                    <a:pt x="64897" y="348488"/>
                  </a:cubicBezTo>
                  <a:lnTo>
                    <a:pt x="72263" y="371729"/>
                  </a:lnTo>
                  <a:lnTo>
                    <a:pt x="80772" y="380619"/>
                  </a:lnTo>
                  <a:cubicBezTo>
                    <a:pt x="80772" y="380619"/>
                    <a:pt x="80772" y="380619"/>
                    <a:pt x="80772" y="382778"/>
                  </a:cubicBezTo>
                  <a:lnTo>
                    <a:pt x="80772" y="398272"/>
                  </a:lnTo>
                  <a:lnTo>
                    <a:pt x="72263" y="402717"/>
                  </a:lnTo>
                  <a:cubicBezTo>
                    <a:pt x="72263" y="402717"/>
                    <a:pt x="72263" y="402717"/>
                    <a:pt x="93472" y="531114"/>
                  </a:cubicBezTo>
                  <a:cubicBezTo>
                    <a:pt x="93472" y="531114"/>
                    <a:pt x="93472" y="531114"/>
                    <a:pt x="95631" y="531114"/>
                  </a:cubicBezTo>
                  <a:lnTo>
                    <a:pt x="110490" y="531114"/>
                  </a:lnTo>
                  <a:cubicBezTo>
                    <a:pt x="110490" y="531114"/>
                    <a:pt x="110490" y="531114"/>
                    <a:pt x="123190" y="593090"/>
                  </a:cubicBezTo>
                  <a:cubicBezTo>
                    <a:pt x="123190" y="593090"/>
                    <a:pt x="123190" y="593090"/>
                    <a:pt x="186817" y="606425"/>
                  </a:cubicBezTo>
                  <a:cubicBezTo>
                    <a:pt x="186817" y="606425"/>
                    <a:pt x="186817" y="606425"/>
                    <a:pt x="186817" y="531114"/>
                  </a:cubicBezTo>
                  <a:cubicBezTo>
                    <a:pt x="186817" y="531114"/>
                    <a:pt x="186817" y="531114"/>
                    <a:pt x="292989" y="531114"/>
                  </a:cubicBezTo>
                  <a:cubicBezTo>
                    <a:pt x="292989" y="531114"/>
                    <a:pt x="292989" y="531114"/>
                    <a:pt x="335407" y="562102"/>
                  </a:cubicBezTo>
                  <a:cubicBezTo>
                    <a:pt x="335407" y="562102"/>
                    <a:pt x="335407" y="562102"/>
                    <a:pt x="338074" y="562102"/>
                  </a:cubicBezTo>
                  <a:lnTo>
                    <a:pt x="356616" y="562102"/>
                  </a:lnTo>
                  <a:cubicBezTo>
                    <a:pt x="356616" y="562102"/>
                    <a:pt x="356616" y="562102"/>
                    <a:pt x="359283" y="558165"/>
                  </a:cubicBezTo>
                  <a:lnTo>
                    <a:pt x="377825" y="530987"/>
                  </a:lnTo>
                  <a:cubicBezTo>
                    <a:pt x="377825" y="530987"/>
                    <a:pt x="377825" y="530987"/>
                    <a:pt x="381508" y="530987"/>
                  </a:cubicBezTo>
                  <a:lnTo>
                    <a:pt x="407543" y="530987"/>
                  </a:lnTo>
                  <a:cubicBezTo>
                    <a:pt x="407543" y="530987"/>
                    <a:pt x="407543" y="530987"/>
                    <a:pt x="407543" y="654939"/>
                  </a:cubicBezTo>
                  <a:cubicBezTo>
                    <a:pt x="407543" y="654939"/>
                    <a:pt x="407543" y="654939"/>
                    <a:pt x="409702" y="655447"/>
                  </a:cubicBezTo>
                  <a:lnTo>
                    <a:pt x="424561" y="659384"/>
                  </a:lnTo>
                  <a:cubicBezTo>
                    <a:pt x="424561" y="659384"/>
                    <a:pt x="424561" y="659384"/>
                    <a:pt x="424561" y="657225"/>
                  </a:cubicBezTo>
                  <a:lnTo>
                    <a:pt x="424561" y="641985"/>
                  </a:lnTo>
                  <a:cubicBezTo>
                    <a:pt x="424561" y="641985"/>
                    <a:pt x="424561" y="641985"/>
                    <a:pt x="471297" y="641985"/>
                  </a:cubicBezTo>
                  <a:cubicBezTo>
                    <a:pt x="471297" y="641985"/>
                    <a:pt x="471297" y="641985"/>
                    <a:pt x="471297" y="456057"/>
                  </a:cubicBezTo>
                  <a:cubicBezTo>
                    <a:pt x="475488" y="451612"/>
                    <a:pt x="475488" y="451612"/>
                    <a:pt x="573151" y="451612"/>
                  </a:cubicBezTo>
                  <a:cubicBezTo>
                    <a:pt x="573151" y="451612"/>
                    <a:pt x="573151" y="451612"/>
                    <a:pt x="573151" y="448818"/>
                  </a:cubicBezTo>
                  <a:lnTo>
                    <a:pt x="573151" y="429514"/>
                  </a:lnTo>
                  <a:cubicBezTo>
                    <a:pt x="573151" y="429514"/>
                    <a:pt x="573151" y="429514"/>
                    <a:pt x="615569" y="429514"/>
                  </a:cubicBezTo>
                  <a:cubicBezTo>
                    <a:pt x="615569" y="429514"/>
                    <a:pt x="615569" y="429514"/>
                    <a:pt x="615569" y="427355"/>
                  </a:cubicBezTo>
                  <a:lnTo>
                    <a:pt x="615569" y="411734"/>
                  </a:lnTo>
                  <a:cubicBezTo>
                    <a:pt x="615569" y="411734"/>
                    <a:pt x="615569" y="411734"/>
                    <a:pt x="700405" y="411734"/>
                  </a:cubicBezTo>
                  <a:cubicBezTo>
                    <a:pt x="700405" y="411734"/>
                    <a:pt x="700405" y="411734"/>
                    <a:pt x="700405" y="451612"/>
                  </a:cubicBezTo>
                  <a:cubicBezTo>
                    <a:pt x="700405" y="451612"/>
                    <a:pt x="700405" y="451612"/>
                    <a:pt x="704596" y="453771"/>
                  </a:cubicBezTo>
                  <a:lnTo>
                    <a:pt x="734314" y="469265"/>
                  </a:lnTo>
                  <a:cubicBezTo>
                    <a:pt x="734314" y="469265"/>
                    <a:pt x="734314" y="469265"/>
                    <a:pt x="734314" y="526796"/>
                  </a:cubicBezTo>
                  <a:cubicBezTo>
                    <a:pt x="734314" y="526796"/>
                    <a:pt x="734314" y="526796"/>
                    <a:pt x="736981" y="527939"/>
                  </a:cubicBezTo>
                  <a:lnTo>
                    <a:pt x="755523" y="535686"/>
                  </a:lnTo>
                  <a:cubicBezTo>
                    <a:pt x="755523" y="535686"/>
                    <a:pt x="755523" y="535686"/>
                    <a:pt x="755523" y="533527"/>
                  </a:cubicBezTo>
                  <a:lnTo>
                    <a:pt x="755523" y="518033"/>
                  </a:lnTo>
                  <a:cubicBezTo>
                    <a:pt x="755523" y="518033"/>
                    <a:pt x="755523" y="518033"/>
                    <a:pt x="757682" y="518033"/>
                  </a:cubicBezTo>
                  <a:lnTo>
                    <a:pt x="772541" y="518033"/>
                  </a:lnTo>
                  <a:cubicBezTo>
                    <a:pt x="772541" y="518033"/>
                    <a:pt x="772541" y="518033"/>
                    <a:pt x="772541" y="516382"/>
                  </a:cubicBezTo>
                  <a:lnTo>
                    <a:pt x="772541" y="504698"/>
                  </a:lnTo>
                  <a:cubicBezTo>
                    <a:pt x="772541" y="504698"/>
                    <a:pt x="772541" y="504698"/>
                    <a:pt x="770382" y="504698"/>
                  </a:cubicBezTo>
                  <a:lnTo>
                    <a:pt x="755650" y="504698"/>
                  </a:lnTo>
                  <a:cubicBezTo>
                    <a:pt x="755650" y="504698"/>
                    <a:pt x="755650" y="504698"/>
                    <a:pt x="755650" y="502539"/>
                  </a:cubicBezTo>
                  <a:lnTo>
                    <a:pt x="755650" y="487045"/>
                  </a:lnTo>
                  <a:cubicBezTo>
                    <a:pt x="755650" y="487045"/>
                    <a:pt x="755650" y="487045"/>
                    <a:pt x="757809" y="487045"/>
                  </a:cubicBezTo>
                  <a:lnTo>
                    <a:pt x="772668" y="487045"/>
                  </a:lnTo>
                  <a:cubicBezTo>
                    <a:pt x="772668" y="487045"/>
                    <a:pt x="772668" y="487045"/>
                    <a:pt x="772668" y="484886"/>
                  </a:cubicBezTo>
                  <a:lnTo>
                    <a:pt x="772668" y="469265"/>
                  </a:lnTo>
                  <a:cubicBezTo>
                    <a:pt x="772668" y="469265"/>
                    <a:pt x="772668" y="469265"/>
                    <a:pt x="770509" y="469265"/>
                  </a:cubicBezTo>
                  <a:lnTo>
                    <a:pt x="755650" y="469265"/>
                  </a:lnTo>
                  <a:cubicBezTo>
                    <a:pt x="755650" y="469265"/>
                    <a:pt x="755650" y="469265"/>
                    <a:pt x="755650" y="467106"/>
                  </a:cubicBezTo>
                  <a:lnTo>
                    <a:pt x="755650" y="451612"/>
                  </a:lnTo>
                  <a:cubicBezTo>
                    <a:pt x="755650" y="451612"/>
                    <a:pt x="755650" y="451612"/>
                    <a:pt x="757809" y="451612"/>
                  </a:cubicBezTo>
                  <a:lnTo>
                    <a:pt x="772668" y="451612"/>
                  </a:lnTo>
                  <a:cubicBezTo>
                    <a:pt x="772668" y="451612"/>
                    <a:pt x="772668" y="451612"/>
                    <a:pt x="772668" y="449961"/>
                  </a:cubicBezTo>
                  <a:lnTo>
                    <a:pt x="772668" y="438277"/>
                  </a:lnTo>
                  <a:cubicBezTo>
                    <a:pt x="772668" y="438277"/>
                    <a:pt x="772668" y="438277"/>
                    <a:pt x="770509" y="438277"/>
                  </a:cubicBezTo>
                  <a:lnTo>
                    <a:pt x="755650" y="438277"/>
                  </a:lnTo>
                  <a:cubicBezTo>
                    <a:pt x="755650" y="438277"/>
                    <a:pt x="755650" y="438277"/>
                    <a:pt x="755650" y="436118"/>
                  </a:cubicBezTo>
                  <a:lnTo>
                    <a:pt x="755650" y="420624"/>
                  </a:lnTo>
                  <a:cubicBezTo>
                    <a:pt x="755650" y="420624"/>
                    <a:pt x="755650" y="420624"/>
                    <a:pt x="757809" y="420624"/>
                  </a:cubicBezTo>
                  <a:lnTo>
                    <a:pt x="772668" y="420624"/>
                  </a:lnTo>
                  <a:cubicBezTo>
                    <a:pt x="772668" y="420624"/>
                    <a:pt x="772668" y="420624"/>
                    <a:pt x="772668" y="418465"/>
                  </a:cubicBezTo>
                  <a:lnTo>
                    <a:pt x="772668" y="402971"/>
                  </a:lnTo>
                  <a:cubicBezTo>
                    <a:pt x="772668" y="402971"/>
                    <a:pt x="772668" y="402971"/>
                    <a:pt x="770509" y="402971"/>
                  </a:cubicBezTo>
                  <a:lnTo>
                    <a:pt x="755650" y="402971"/>
                  </a:lnTo>
                  <a:cubicBezTo>
                    <a:pt x="755650" y="402971"/>
                    <a:pt x="755650" y="402971"/>
                    <a:pt x="755650" y="401320"/>
                  </a:cubicBezTo>
                  <a:lnTo>
                    <a:pt x="755650" y="389636"/>
                  </a:lnTo>
                  <a:cubicBezTo>
                    <a:pt x="755650" y="389636"/>
                    <a:pt x="755650" y="389636"/>
                    <a:pt x="757809" y="389636"/>
                  </a:cubicBezTo>
                  <a:lnTo>
                    <a:pt x="772668" y="389636"/>
                  </a:lnTo>
                  <a:cubicBezTo>
                    <a:pt x="772668" y="389636"/>
                    <a:pt x="772668" y="389636"/>
                    <a:pt x="772668" y="387477"/>
                  </a:cubicBezTo>
                  <a:lnTo>
                    <a:pt x="772668" y="371856"/>
                  </a:lnTo>
                  <a:cubicBezTo>
                    <a:pt x="772668" y="371856"/>
                    <a:pt x="772668" y="371856"/>
                    <a:pt x="770509" y="371856"/>
                  </a:cubicBezTo>
                  <a:lnTo>
                    <a:pt x="755650" y="371856"/>
                  </a:lnTo>
                  <a:cubicBezTo>
                    <a:pt x="755650" y="371856"/>
                    <a:pt x="755650" y="371856"/>
                    <a:pt x="755650" y="369697"/>
                  </a:cubicBezTo>
                  <a:lnTo>
                    <a:pt x="755650" y="354203"/>
                  </a:lnTo>
                  <a:cubicBezTo>
                    <a:pt x="755650" y="354203"/>
                    <a:pt x="755650" y="354203"/>
                    <a:pt x="757809" y="354203"/>
                  </a:cubicBezTo>
                  <a:lnTo>
                    <a:pt x="772668" y="354203"/>
                  </a:lnTo>
                  <a:cubicBezTo>
                    <a:pt x="772668" y="354203"/>
                    <a:pt x="772668" y="354203"/>
                    <a:pt x="772668" y="352044"/>
                  </a:cubicBezTo>
                  <a:lnTo>
                    <a:pt x="772668" y="336550"/>
                  </a:lnTo>
                  <a:cubicBezTo>
                    <a:pt x="772668" y="336550"/>
                    <a:pt x="772668" y="336550"/>
                    <a:pt x="770509" y="336550"/>
                  </a:cubicBezTo>
                  <a:lnTo>
                    <a:pt x="755650" y="336550"/>
                  </a:lnTo>
                  <a:cubicBezTo>
                    <a:pt x="755650" y="336550"/>
                    <a:pt x="755650" y="336550"/>
                    <a:pt x="755650" y="334899"/>
                  </a:cubicBezTo>
                  <a:lnTo>
                    <a:pt x="755650" y="323215"/>
                  </a:lnTo>
                  <a:cubicBezTo>
                    <a:pt x="755650" y="323215"/>
                    <a:pt x="755650" y="323215"/>
                    <a:pt x="757809" y="323215"/>
                  </a:cubicBezTo>
                  <a:lnTo>
                    <a:pt x="772668" y="323215"/>
                  </a:lnTo>
                  <a:cubicBezTo>
                    <a:pt x="772668" y="323215"/>
                    <a:pt x="772668" y="323215"/>
                    <a:pt x="772668" y="321056"/>
                  </a:cubicBezTo>
                  <a:lnTo>
                    <a:pt x="772668" y="305562"/>
                  </a:lnTo>
                  <a:cubicBezTo>
                    <a:pt x="772668" y="305562"/>
                    <a:pt x="772668" y="305562"/>
                    <a:pt x="770509" y="305562"/>
                  </a:cubicBezTo>
                  <a:lnTo>
                    <a:pt x="755650" y="305562"/>
                  </a:lnTo>
                  <a:cubicBezTo>
                    <a:pt x="755650" y="305562"/>
                    <a:pt x="755650" y="305562"/>
                    <a:pt x="755650" y="303403"/>
                  </a:cubicBezTo>
                  <a:lnTo>
                    <a:pt x="755650" y="287782"/>
                  </a:lnTo>
                  <a:cubicBezTo>
                    <a:pt x="755650" y="287782"/>
                    <a:pt x="755650" y="287782"/>
                    <a:pt x="757809" y="287782"/>
                  </a:cubicBezTo>
                  <a:lnTo>
                    <a:pt x="772668" y="287782"/>
                  </a:lnTo>
                  <a:cubicBezTo>
                    <a:pt x="772668" y="287782"/>
                    <a:pt x="772668" y="287782"/>
                    <a:pt x="772668" y="286131"/>
                  </a:cubicBezTo>
                  <a:lnTo>
                    <a:pt x="772668" y="274447"/>
                  </a:lnTo>
                  <a:cubicBezTo>
                    <a:pt x="772668" y="274447"/>
                    <a:pt x="772668" y="274447"/>
                    <a:pt x="770509" y="274447"/>
                  </a:cubicBezTo>
                  <a:lnTo>
                    <a:pt x="755650" y="274447"/>
                  </a:lnTo>
                  <a:cubicBezTo>
                    <a:pt x="755650" y="274447"/>
                    <a:pt x="755650" y="274447"/>
                    <a:pt x="755650" y="272288"/>
                  </a:cubicBezTo>
                  <a:lnTo>
                    <a:pt x="755650" y="256794"/>
                  </a:lnTo>
                  <a:cubicBezTo>
                    <a:pt x="755650" y="256794"/>
                    <a:pt x="755650" y="256794"/>
                    <a:pt x="757809" y="256794"/>
                  </a:cubicBezTo>
                  <a:lnTo>
                    <a:pt x="772668" y="256794"/>
                  </a:lnTo>
                  <a:cubicBezTo>
                    <a:pt x="772668" y="256794"/>
                    <a:pt x="772668" y="256794"/>
                    <a:pt x="772668" y="254635"/>
                  </a:cubicBezTo>
                  <a:lnTo>
                    <a:pt x="772668" y="239141"/>
                  </a:lnTo>
                  <a:cubicBezTo>
                    <a:pt x="772668" y="239141"/>
                    <a:pt x="772668" y="239141"/>
                    <a:pt x="770509" y="239141"/>
                  </a:cubicBezTo>
                  <a:lnTo>
                    <a:pt x="755650" y="239141"/>
                  </a:lnTo>
                  <a:cubicBezTo>
                    <a:pt x="755650" y="239141"/>
                    <a:pt x="755650" y="239141"/>
                    <a:pt x="755650" y="236982"/>
                  </a:cubicBezTo>
                  <a:lnTo>
                    <a:pt x="755650" y="221361"/>
                  </a:lnTo>
                  <a:cubicBezTo>
                    <a:pt x="755650" y="221361"/>
                    <a:pt x="755650" y="221361"/>
                    <a:pt x="757809" y="221361"/>
                  </a:cubicBezTo>
                  <a:lnTo>
                    <a:pt x="772668" y="221361"/>
                  </a:lnTo>
                  <a:cubicBezTo>
                    <a:pt x="772668" y="221361"/>
                    <a:pt x="772668" y="221361"/>
                    <a:pt x="772668" y="219710"/>
                  </a:cubicBezTo>
                  <a:lnTo>
                    <a:pt x="772668" y="208026"/>
                  </a:lnTo>
                  <a:cubicBezTo>
                    <a:pt x="772668" y="208026"/>
                    <a:pt x="772668" y="208026"/>
                    <a:pt x="770509" y="208026"/>
                  </a:cubicBezTo>
                  <a:lnTo>
                    <a:pt x="755650" y="208026"/>
                  </a:lnTo>
                  <a:cubicBezTo>
                    <a:pt x="755650" y="208026"/>
                    <a:pt x="755650" y="208026"/>
                    <a:pt x="755650" y="205867"/>
                  </a:cubicBezTo>
                  <a:lnTo>
                    <a:pt x="755650" y="190373"/>
                  </a:lnTo>
                  <a:cubicBezTo>
                    <a:pt x="755650" y="190373"/>
                    <a:pt x="755650" y="190373"/>
                    <a:pt x="757809" y="190373"/>
                  </a:cubicBezTo>
                  <a:lnTo>
                    <a:pt x="772668" y="190373"/>
                  </a:lnTo>
                  <a:cubicBezTo>
                    <a:pt x="772668" y="190373"/>
                    <a:pt x="772668" y="190373"/>
                    <a:pt x="772668" y="188214"/>
                  </a:cubicBezTo>
                  <a:lnTo>
                    <a:pt x="772668" y="172720"/>
                  </a:lnTo>
                  <a:cubicBezTo>
                    <a:pt x="772668" y="172720"/>
                    <a:pt x="772668" y="172720"/>
                    <a:pt x="770509" y="172720"/>
                  </a:cubicBezTo>
                  <a:lnTo>
                    <a:pt x="755650" y="172720"/>
                  </a:lnTo>
                  <a:cubicBezTo>
                    <a:pt x="755650" y="172720"/>
                    <a:pt x="755650" y="172720"/>
                    <a:pt x="755650" y="170561"/>
                  </a:cubicBezTo>
                  <a:lnTo>
                    <a:pt x="755650" y="154940"/>
                  </a:lnTo>
                  <a:cubicBezTo>
                    <a:pt x="755650" y="154940"/>
                    <a:pt x="755650" y="154940"/>
                    <a:pt x="757809" y="154940"/>
                  </a:cubicBezTo>
                  <a:lnTo>
                    <a:pt x="772668" y="154940"/>
                  </a:lnTo>
                  <a:cubicBezTo>
                    <a:pt x="772668" y="154940"/>
                    <a:pt x="772668" y="154940"/>
                    <a:pt x="772668" y="153289"/>
                  </a:cubicBezTo>
                  <a:lnTo>
                    <a:pt x="772668" y="141605"/>
                  </a:lnTo>
                  <a:cubicBezTo>
                    <a:pt x="772668" y="141605"/>
                    <a:pt x="772668" y="141605"/>
                    <a:pt x="770509" y="141605"/>
                  </a:cubicBezTo>
                  <a:lnTo>
                    <a:pt x="755650" y="141605"/>
                  </a:lnTo>
                  <a:cubicBezTo>
                    <a:pt x="755650" y="141605"/>
                    <a:pt x="755650" y="141605"/>
                    <a:pt x="755650" y="139446"/>
                  </a:cubicBezTo>
                  <a:lnTo>
                    <a:pt x="755650" y="123952"/>
                  </a:lnTo>
                  <a:cubicBezTo>
                    <a:pt x="755650" y="123952"/>
                    <a:pt x="755650" y="123952"/>
                    <a:pt x="757809" y="123952"/>
                  </a:cubicBezTo>
                  <a:lnTo>
                    <a:pt x="772668" y="123952"/>
                  </a:lnTo>
                  <a:cubicBezTo>
                    <a:pt x="772668" y="123952"/>
                    <a:pt x="772668" y="123952"/>
                    <a:pt x="770509" y="120650"/>
                  </a:cubicBezTo>
                  <a:lnTo>
                    <a:pt x="755650" y="97409"/>
                  </a:lnTo>
                  <a:cubicBezTo>
                    <a:pt x="755650" y="97409"/>
                    <a:pt x="755650" y="97409"/>
                    <a:pt x="755650" y="26543"/>
                  </a:cubicBezTo>
                  <a:cubicBezTo>
                    <a:pt x="755650" y="26543"/>
                    <a:pt x="755650" y="26543"/>
                    <a:pt x="1040003" y="26543"/>
                  </a:cubicBezTo>
                  <a:cubicBezTo>
                    <a:pt x="1040003" y="26543"/>
                    <a:pt x="1040003" y="26543"/>
                    <a:pt x="1065530" y="66421"/>
                  </a:cubicBezTo>
                  <a:cubicBezTo>
                    <a:pt x="1065530" y="66421"/>
                    <a:pt x="1065530" y="66421"/>
                    <a:pt x="1065530" y="154940"/>
                  </a:cubicBezTo>
                  <a:cubicBezTo>
                    <a:pt x="1065530" y="154940"/>
                    <a:pt x="1065530" y="154940"/>
                    <a:pt x="1063371" y="154940"/>
                  </a:cubicBezTo>
                  <a:lnTo>
                    <a:pt x="1048639" y="154940"/>
                  </a:lnTo>
                  <a:cubicBezTo>
                    <a:pt x="1048639" y="154940"/>
                    <a:pt x="1048639" y="154940"/>
                    <a:pt x="1048639" y="157099"/>
                  </a:cubicBezTo>
                  <a:lnTo>
                    <a:pt x="1048639" y="172720"/>
                  </a:lnTo>
                  <a:cubicBezTo>
                    <a:pt x="1048639" y="172720"/>
                    <a:pt x="1048639" y="172720"/>
                    <a:pt x="1050798" y="172720"/>
                  </a:cubicBezTo>
                  <a:lnTo>
                    <a:pt x="1065657" y="172720"/>
                  </a:lnTo>
                  <a:cubicBezTo>
                    <a:pt x="1065657" y="172720"/>
                    <a:pt x="1065657" y="172720"/>
                    <a:pt x="1065657" y="174879"/>
                  </a:cubicBezTo>
                  <a:lnTo>
                    <a:pt x="1065657" y="190373"/>
                  </a:lnTo>
                  <a:cubicBezTo>
                    <a:pt x="1065657" y="190373"/>
                    <a:pt x="1065657" y="190373"/>
                    <a:pt x="1063498" y="190373"/>
                  </a:cubicBezTo>
                  <a:lnTo>
                    <a:pt x="1048639" y="190373"/>
                  </a:lnTo>
                  <a:cubicBezTo>
                    <a:pt x="1048639" y="190373"/>
                    <a:pt x="1048639" y="190373"/>
                    <a:pt x="1048639" y="192532"/>
                  </a:cubicBezTo>
                  <a:lnTo>
                    <a:pt x="1048639" y="208026"/>
                  </a:lnTo>
                  <a:cubicBezTo>
                    <a:pt x="1048639" y="208026"/>
                    <a:pt x="1048639" y="208026"/>
                    <a:pt x="1050798" y="208026"/>
                  </a:cubicBezTo>
                  <a:lnTo>
                    <a:pt x="1065657" y="208026"/>
                  </a:lnTo>
                  <a:cubicBezTo>
                    <a:pt x="1065657" y="208026"/>
                    <a:pt x="1065657" y="208026"/>
                    <a:pt x="1065657" y="209677"/>
                  </a:cubicBezTo>
                  <a:lnTo>
                    <a:pt x="1065657" y="221361"/>
                  </a:lnTo>
                  <a:cubicBezTo>
                    <a:pt x="1065657" y="221361"/>
                    <a:pt x="1065657" y="221361"/>
                    <a:pt x="1063498" y="221361"/>
                  </a:cubicBezTo>
                  <a:lnTo>
                    <a:pt x="1048639" y="221361"/>
                  </a:lnTo>
                  <a:cubicBezTo>
                    <a:pt x="1048639" y="221361"/>
                    <a:pt x="1048639" y="221361"/>
                    <a:pt x="1048639" y="223520"/>
                  </a:cubicBezTo>
                  <a:lnTo>
                    <a:pt x="1048639" y="239014"/>
                  </a:lnTo>
                  <a:cubicBezTo>
                    <a:pt x="1048639" y="239014"/>
                    <a:pt x="1048639" y="239014"/>
                    <a:pt x="1050798" y="239014"/>
                  </a:cubicBezTo>
                  <a:lnTo>
                    <a:pt x="1065657" y="239014"/>
                  </a:lnTo>
                  <a:cubicBezTo>
                    <a:pt x="1065657" y="239014"/>
                    <a:pt x="1065657" y="239014"/>
                    <a:pt x="1065657" y="241173"/>
                  </a:cubicBezTo>
                  <a:lnTo>
                    <a:pt x="1065657" y="256667"/>
                  </a:lnTo>
                  <a:cubicBezTo>
                    <a:pt x="1065657" y="256667"/>
                    <a:pt x="1065657" y="256667"/>
                    <a:pt x="1063498" y="256667"/>
                  </a:cubicBezTo>
                  <a:lnTo>
                    <a:pt x="1048639" y="256667"/>
                  </a:lnTo>
                  <a:cubicBezTo>
                    <a:pt x="1048639" y="256667"/>
                    <a:pt x="1048639" y="256667"/>
                    <a:pt x="1048639" y="258826"/>
                  </a:cubicBezTo>
                  <a:lnTo>
                    <a:pt x="1048639" y="274320"/>
                  </a:lnTo>
                  <a:cubicBezTo>
                    <a:pt x="1048639" y="274320"/>
                    <a:pt x="1048639" y="274320"/>
                    <a:pt x="1050798" y="274320"/>
                  </a:cubicBezTo>
                  <a:lnTo>
                    <a:pt x="1065657" y="274320"/>
                  </a:lnTo>
                  <a:cubicBezTo>
                    <a:pt x="1065657" y="274320"/>
                    <a:pt x="1065657" y="274320"/>
                    <a:pt x="1065657" y="275971"/>
                  </a:cubicBezTo>
                  <a:lnTo>
                    <a:pt x="1065657" y="287655"/>
                  </a:lnTo>
                  <a:cubicBezTo>
                    <a:pt x="1065657" y="287655"/>
                    <a:pt x="1065657" y="287655"/>
                    <a:pt x="1063498" y="287655"/>
                  </a:cubicBezTo>
                  <a:lnTo>
                    <a:pt x="1048639" y="287655"/>
                  </a:lnTo>
                  <a:cubicBezTo>
                    <a:pt x="1048639" y="287655"/>
                    <a:pt x="1048639" y="287655"/>
                    <a:pt x="1048639" y="289814"/>
                  </a:cubicBezTo>
                  <a:lnTo>
                    <a:pt x="1048639" y="305308"/>
                  </a:lnTo>
                  <a:cubicBezTo>
                    <a:pt x="1048639" y="305308"/>
                    <a:pt x="1048639" y="305308"/>
                    <a:pt x="1050798" y="305308"/>
                  </a:cubicBezTo>
                  <a:lnTo>
                    <a:pt x="1065657" y="305308"/>
                  </a:lnTo>
                  <a:cubicBezTo>
                    <a:pt x="1065657" y="305308"/>
                    <a:pt x="1065657" y="305308"/>
                    <a:pt x="1065657" y="307467"/>
                  </a:cubicBezTo>
                  <a:lnTo>
                    <a:pt x="1065657" y="322961"/>
                  </a:lnTo>
                  <a:cubicBezTo>
                    <a:pt x="1065657" y="322961"/>
                    <a:pt x="1065657" y="322961"/>
                    <a:pt x="1063498" y="322961"/>
                  </a:cubicBezTo>
                  <a:lnTo>
                    <a:pt x="1048639" y="322961"/>
                  </a:lnTo>
                  <a:cubicBezTo>
                    <a:pt x="1048639" y="322961"/>
                    <a:pt x="1048639" y="322961"/>
                    <a:pt x="1048639" y="324612"/>
                  </a:cubicBezTo>
                  <a:lnTo>
                    <a:pt x="1048639" y="336296"/>
                  </a:lnTo>
                  <a:cubicBezTo>
                    <a:pt x="1048639" y="336296"/>
                    <a:pt x="1048639" y="336296"/>
                    <a:pt x="1050798" y="336296"/>
                  </a:cubicBezTo>
                  <a:lnTo>
                    <a:pt x="1065657" y="336296"/>
                  </a:lnTo>
                  <a:cubicBezTo>
                    <a:pt x="1065657" y="336296"/>
                    <a:pt x="1065657" y="336296"/>
                    <a:pt x="1065657" y="338455"/>
                  </a:cubicBezTo>
                  <a:lnTo>
                    <a:pt x="1065657" y="353949"/>
                  </a:lnTo>
                  <a:cubicBezTo>
                    <a:pt x="1065657" y="353949"/>
                    <a:pt x="1065657" y="353949"/>
                    <a:pt x="1063498" y="353949"/>
                  </a:cubicBezTo>
                  <a:lnTo>
                    <a:pt x="1048639" y="353949"/>
                  </a:lnTo>
                  <a:cubicBezTo>
                    <a:pt x="1048639" y="353949"/>
                    <a:pt x="1048639" y="353949"/>
                    <a:pt x="1048639" y="356108"/>
                  </a:cubicBezTo>
                  <a:lnTo>
                    <a:pt x="1048639" y="371602"/>
                  </a:lnTo>
                  <a:cubicBezTo>
                    <a:pt x="1048639" y="371602"/>
                    <a:pt x="1048639" y="371602"/>
                    <a:pt x="1050798" y="371602"/>
                  </a:cubicBezTo>
                  <a:lnTo>
                    <a:pt x="1065657" y="371602"/>
                  </a:lnTo>
                  <a:cubicBezTo>
                    <a:pt x="1065657" y="371602"/>
                    <a:pt x="1065657" y="371602"/>
                    <a:pt x="1065657" y="373761"/>
                  </a:cubicBezTo>
                  <a:lnTo>
                    <a:pt x="1065657" y="389255"/>
                  </a:lnTo>
                  <a:cubicBezTo>
                    <a:pt x="1065657" y="389255"/>
                    <a:pt x="1065657" y="389255"/>
                    <a:pt x="1063498" y="389255"/>
                  </a:cubicBezTo>
                  <a:lnTo>
                    <a:pt x="1048639" y="389255"/>
                  </a:lnTo>
                  <a:cubicBezTo>
                    <a:pt x="1048639" y="389255"/>
                    <a:pt x="1048639" y="389255"/>
                    <a:pt x="1048639" y="390906"/>
                  </a:cubicBezTo>
                  <a:lnTo>
                    <a:pt x="1048639" y="402590"/>
                  </a:lnTo>
                  <a:cubicBezTo>
                    <a:pt x="1048639" y="402590"/>
                    <a:pt x="1048639" y="402590"/>
                    <a:pt x="1050798" y="402590"/>
                  </a:cubicBezTo>
                  <a:lnTo>
                    <a:pt x="1065657" y="402590"/>
                  </a:lnTo>
                  <a:cubicBezTo>
                    <a:pt x="1065657" y="402590"/>
                    <a:pt x="1065657" y="402590"/>
                    <a:pt x="1065657" y="404749"/>
                  </a:cubicBezTo>
                  <a:lnTo>
                    <a:pt x="1065657" y="420243"/>
                  </a:lnTo>
                  <a:cubicBezTo>
                    <a:pt x="1065657" y="420243"/>
                    <a:pt x="1065657" y="420243"/>
                    <a:pt x="1063498" y="420243"/>
                  </a:cubicBezTo>
                  <a:lnTo>
                    <a:pt x="1048639" y="420243"/>
                  </a:lnTo>
                  <a:cubicBezTo>
                    <a:pt x="1048639" y="420243"/>
                    <a:pt x="1048639" y="420243"/>
                    <a:pt x="1048639" y="422402"/>
                  </a:cubicBezTo>
                  <a:lnTo>
                    <a:pt x="1048639" y="437896"/>
                  </a:lnTo>
                  <a:cubicBezTo>
                    <a:pt x="1048639" y="437896"/>
                    <a:pt x="1048639" y="437896"/>
                    <a:pt x="1050798" y="437896"/>
                  </a:cubicBezTo>
                  <a:lnTo>
                    <a:pt x="1065657" y="437896"/>
                  </a:lnTo>
                  <a:cubicBezTo>
                    <a:pt x="1065657" y="437896"/>
                    <a:pt x="1065657" y="437896"/>
                    <a:pt x="1065657" y="439547"/>
                  </a:cubicBezTo>
                  <a:lnTo>
                    <a:pt x="1065657" y="451231"/>
                  </a:lnTo>
                  <a:cubicBezTo>
                    <a:pt x="1065657" y="451231"/>
                    <a:pt x="1065657" y="451231"/>
                    <a:pt x="1063498" y="451231"/>
                  </a:cubicBezTo>
                  <a:lnTo>
                    <a:pt x="1048639" y="451231"/>
                  </a:lnTo>
                  <a:cubicBezTo>
                    <a:pt x="1048639" y="451231"/>
                    <a:pt x="1048639" y="451231"/>
                    <a:pt x="1048639" y="453390"/>
                  </a:cubicBezTo>
                  <a:lnTo>
                    <a:pt x="1048639" y="468884"/>
                  </a:lnTo>
                  <a:cubicBezTo>
                    <a:pt x="1048639" y="468884"/>
                    <a:pt x="1048639" y="468884"/>
                    <a:pt x="1050798" y="468884"/>
                  </a:cubicBezTo>
                  <a:lnTo>
                    <a:pt x="1065657" y="468884"/>
                  </a:lnTo>
                  <a:cubicBezTo>
                    <a:pt x="1065657" y="468884"/>
                    <a:pt x="1065657" y="468884"/>
                    <a:pt x="1065657" y="471043"/>
                  </a:cubicBezTo>
                  <a:lnTo>
                    <a:pt x="1065657" y="486537"/>
                  </a:lnTo>
                  <a:cubicBezTo>
                    <a:pt x="1065657" y="486537"/>
                    <a:pt x="1065657" y="486537"/>
                    <a:pt x="1063498" y="486537"/>
                  </a:cubicBezTo>
                  <a:lnTo>
                    <a:pt x="1048639" y="486537"/>
                  </a:lnTo>
                  <a:cubicBezTo>
                    <a:pt x="1048639" y="486537"/>
                    <a:pt x="1048639" y="486537"/>
                    <a:pt x="1048639" y="488696"/>
                  </a:cubicBezTo>
                  <a:lnTo>
                    <a:pt x="1048639" y="504190"/>
                  </a:lnTo>
                  <a:cubicBezTo>
                    <a:pt x="1048639" y="504190"/>
                    <a:pt x="1048639" y="504190"/>
                    <a:pt x="1050798" y="504190"/>
                  </a:cubicBezTo>
                  <a:lnTo>
                    <a:pt x="1065657" y="504190"/>
                  </a:lnTo>
                  <a:cubicBezTo>
                    <a:pt x="1065657" y="504190"/>
                    <a:pt x="1065657" y="504190"/>
                    <a:pt x="1065657" y="505841"/>
                  </a:cubicBezTo>
                  <a:lnTo>
                    <a:pt x="1065657" y="517525"/>
                  </a:lnTo>
                  <a:cubicBezTo>
                    <a:pt x="1065657" y="517525"/>
                    <a:pt x="1065657" y="517525"/>
                    <a:pt x="1063498" y="517525"/>
                  </a:cubicBezTo>
                  <a:lnTo>
                    <a:pt x="1048639" y="517525"/>
                  </a:lnTo>
                  <a:cubicBezTo>
                    <a:pt x="1048639" y="517525"/>
                    <a:pt x="1048639" y="517525"/>
                    <a:pt x="1048639" y="519684"/>
                  </a:cubicBezTo>
                  <a:lnTo>
                    <a:pt x="1048639" y="535178"/>
                  </a:lnTo>
                  <a:cubicBezTo>
                    <a:pt x="1048639" y="535178"/>
                    <a:pt x="1048639" y="535178"/>
                    <a:pt x="1095375" y="575056"/>
                  </a:cubicBezTo>
                  <a:cubicBezTo>
                    <a:pt x="1095375" y="583946"/>
                    <a:pt x="1095375" y="583946"/>
                    <a:pt x="1093216" y="583946"/>
                  </a:cubicBezTo>
                  <a:lnTo>
                    <a:pt x="1078357" y="583946"/>
                  </a:lnTo>
                  <a:cubicBezTo>
                    <a:pt x="1078357" y="583946"/>
                    <a:pt x="1078357" y="583946"/>
                    <a:pt x="1078357" y="632587"/>
                  </a:cubicBezTo>
                  <a:cubicBezTo>
                    <a:pt x="1078357" y="632587"/>
                    <a:pt x="1078357" y="632587"/>
                    <a:pt x="1080516" y="632587"/>
                  </a:cubicBezTo>
                  <a:lnTo>
                    <a:pt x="1095375" y="632587"/>
                  </a:lnTo>
                  <a:cubicBezTo>
                    <a:pt x="1095375" y="632587"/>
                    <a:pt x="1095375" y="632587"/>
                    <a:pt x="1095375" y="629793"/>
                  </a:cubicBezTo>
                  <a:lnTo>
                    <a:pt x="1095375" y="610997"/>
                  </a:lnTo>
                  <a:cubicBezTo>
                    <a:pt x="1095375" y="610997"/>
                    <a:pt x="1095375" y="610997"/>
                    <a:pt x="1097534" y="609854"/>
                  </a:cubicBezTo>
                  <a:lnTo>
                    <a:pt x="1112393" y="602107"/>
                  </a:lnTo>
                  <a:cubicBezTo>
                    <a:pt x="1112393" y="602107"/>
                    <a:pt x="1112393" y="602107"/>
                    <a:pt x="1116076" y="602107"/>
                  </a:cubicBezTo>
                  <a:lnTo>
                    <a:pt x="1142111" y="602107"/>
                  </a:lnTo>
                  <a:cubicBezTo>
                    <a:pt x="1142111" y="602107"/>
                    <a:pt x="1142111" y="602107"/>
                    <a:pt x="1142111" y="604266"/>
                  </a:cubicBezTo>
                  <a:lnTo>
                    <a:pt x="1142111" y="619760"/>
                  </a:lnTo>
                  <a:cubicBezTo>
                    <a:pt x="1142111" y="619760"/>
                    <a:pt x="1142111" y="619760"/>
                    <a:pt x="1145286" y="619760"/>
                  </a:cubicBezTo>
                  <a:lnTo>
                    <a:pt x="1167511" y="619760"/>
                  </a:lnTo>
                  <a:cubicBezTo>
                    <a:pt x="1167511" y="628650"/>
                    <a:pt x="1167511" y="628650"/>
                    <a:pt x="1169670" y="628650"/>
                  </a:cubicBezTo>
                  <a:lnTo>
                    <a:pt x="1184529" y="628650"/>
                  </a:lnTo>
                  <a:cubicBezTo>
                    <a:pt x="1184529" y="628650"/>
                    <a:pt x="1184529" y="628650"/>
                    <a:pt x="1231265" y="690626"/>
                  </a:cubicBezTo>
                  <a:cubicBezTo>
                    <a:pt x="1231265" y="690626"/>
                    <a:pt x="1231265" y="690626"/>
                    <a:pt x="1231265" y="757047"/>
                  </a:cubicBezTo>
                  <a:cubicBezTo>
                    <a:pt x="1231265" y="757047"/>
                    <a:pt x="1231265" y="757047"/>
                    <a:pt x="1233424" y="757047"/>
                  </a:cubicBezTo>
                  <a:lnTo>
                    <a:pt x="1248283" y="757047"/>
                  </a:lnTo>
                  <a:cubicBezTo>
                    <a:pt x="1248283" y="757047"/>
                    <a:pt x="1248283" y="757047"/>
                    <a:pt x="1248283" y="753110"/>
                  </a:cubicBezTo>
                  <a:lnTo>
                    <a:pt x="1248283" y="726186"/>
                  </a:lnTo>
                  <a:cubicBezTo>
                    <a:pt x="1248283" y="726186"/>
                    <a:pt x="1248283" y="726186"/>
                    <a:pt x="1249934" y="726186"/>
                  </a:cubicBezTo>
                  <a:lnTo>
                    <a:pt x="1261110" y="726186"/>
                  </a:lnTo>
                  <a:cubicBezTo>
                    <a:pt x="1261110" y="726186"/>
                    <a:pt x="1261110" y="726186"/>
                    <a:pt x="1261110" y="728345"/>
                  </a:cubicBezTo>
                  <a:lnTo>
                    <a:pt x="1261110" y="743839"/>
                  </a:lnTo>
                  <a:cubicBezTo>
                    <a:pt x="1278128" y="748284"/>
                    <a:pt x="1278128" y="748284"/>
                    <a:pt x="1278128" y="650875"/>
                  </a:cubicBezTo>
                  <a:cubicBezTo>
                    <a:pt x="1278128" y="650875"/>
                    <a:pt x="1278128" y="650875"/>
                    <a:pt x="1350264" y="650875"/>
                  </a:cubicBezTo>
                  <a:cubicBezTo>
                    <a:pt x="1350264" y="650875"/>
                    <a:pt x="1350264" y="650875"/>
                    <a:pt x="1350264" y="509143"/>
                  </a:cubicBezTo>
                  <a:cubicBezTo>
                    <a:pt x="1350264" y="509143"/>
                    <a:pt x="1350264" y="509143"/>
                    <a:pt x="1418209" y="509143"/>
                  </a:cubicBezTo>
                  <a:cubicBezTo>
                    <a:pt x="1418209" y="509143"/>
                    <a:pt x="1418209" y="509143"/>
                    <a:pt x="1418209" y="507492"/>
                  </a:cubicBezTo>
                  <a:lnTo>
                    <a:pt x="1418209" y="495808"/>
                  </a:lnTo>
                  <a:cubicBezTo>
                    <a:pt x="1418209" y="495808"/>
                    <a:pt x="1418209" y="495808"/>
                    <a:pt x="1460627" y="495808"/>
                  </a:cubicBezTo>
                  <a:cubicBezTo>
                    <a:pt x="1460627" y="495808"/>
                    <a:pt x="1460627" y="495808"/>
                    <a:pt x="1460627" y="420497"/>
                  </a:cubicBezTo>
                  <a:cubicBezTo>
                    <a:pt x="1452118" y="420497"/>
                    <a:pt x="1452118" y="420497"/>
                    <a:pt x="1452118" y="417195"/>
                  </a:cubicBezTo>
                  <a:lnTo>
                    <a:pt x="1452118" y="394081"/>
                  </a:lnTo>
                  <a:lnTo>
                    <a:pt x="1460627" y="398526"/>
                  </a:lnTo>
                  <a:cubicBezTo>
                    <a:pt x="1460627" y="398526"/>
                    <a:pt x="1460627" y="398526"/>
                    <a:pt x="1469136" y="354203"/>
                  </a:cubicBezTo>
                  <a:cubicBezTo>
                    <a:pt x="1469136" y="354203"/>
                    <a:pt x="1469136" y="354203"/>
                    <a:pt x="1477645" y="398526"/>
                  </a:cubicBezTo>
                  <a:cubicBezTo>
                    <a:pt x="1481836" y="394081"/>
                    <a:pt x="1481836" y="394081"/>
                    <a:pt x="1482471" y="392430"/>
                  </a:cubicBezTo>
                  <a:lnTo>
                    <a:pt x="1486154" y="380746"/>
                  </a:lnTo>
                  <a:cubicBezTo>
                    <a:pt x="1486154" y="380746"/>
                    <a:pt x="1486154" y="380746"/>
                    <a:pt x="1487170" y="378587"/>
                  </a:cubicBezTo>
                  <a:lnTo>
                    <a:pt x="1494536" y="363093"/>
                  </a:lnTo>
                  <a:cubicBezTo>
                    <a:pt x="1494536" y="363093"/>
                    <a:pt x="1494536" y="363093"/>
                    <a:pt x="1495552" y="360934"/>
                  </a:cubicBezTo>
                  <a:lnTo>
                    <a:pt x="1502918" y="345440"/>
                  </a:lnTo>
                  <a:cubicBezTo>
                    <a:pt x="1502918" y="345440"/>
                    <a:pt x="1502918" y="345440"/>
                    <a:pt x="1505585" y="343789"/>
                  </a:cubicBezTo>
                  <a:lnTo>
                    <a:pt x="1524127" y="332105"/>
                  </a:lnTo>
                  <a:cubicBezTo>
                    <a:pt x="1524127" y="332105"/>
                    <a:pt x="1524127" y="332105"/>
                    <a:pt x="1527302" y="329946"/>
                  </a:cubicBezTo>
                  <a:lnTo>
                    <a:pt x="1549527" y="314325"/>
                  </a:lnTo>
                  <a:cubicBezTo>
                    <a:pt x="1549527" y="314325"/>
                    <a:pt x="1549527" y="314325"/>
                    <a:pt x="1551178" y="312166"/>
                  </a:cubicBezTo>
                  <a:lnTo>
                    <a:pt x="1562354" y="296672"/>
                  </a:lnTo>
                  <a:cubicBezTo>
                    <a:pt x="1562354" y="296672"/>
                    <a:pt x="1562354" y="296672"/>
                    <a:pt x="1563370" y="292735"/>
                  </a:cubicBezTo>
                  <a:lnTo>
                    <a:pt x="1570736" y="265557"/>
                  </a:lnTo>
                  <a:cubicBezTo>
                    <a:pt x="1570736" y="265557"/>
                    <a:pt x="1570736" y="265557"/>
                    <a:pt x="1571752" y="269494"/>
                  </a:cubicBezTo>
                  <a:lnTo>
                    <a:pt x="1579118" y="296672"/>
                  </a:lnTo>
                  <a:cubicBezTo>
                    <a:pt x="1579118" y="296672"/>
                    <a:pt x="1579118" y="296672"/>
                    <a:pt x="1580134" y="298323"/>
                  </a:cubicBezTo>
                  <a:lnTo>
                    <a:pt x="1587500" y="310007"/>
                  </a:lnTo>
                  <a:cubicBezTo>
                    <a:pt x="1587500" y="310007"/>
                    <a:pt x="1587500" y="310007"/>
                    <a:pt x="1590167" y="312166"/>
                  </a:cubicBezTo>
                  <a:lnTo>
                    <a:pt x="1608709" y="327660"/>
                  </a:lnTo>
                  <a:cubicBezTo>
                    <a:pt x="1608709" y="327660"/>
                    <a:pt x="1608709" y="327660"/>
                    <a:pt x="1610868" y="329819"/>
                  </a:cubicBezTo>
                  <a:lnTo>
                    <a:pt x="1625727" y="345313"/>
                  </a:lnTo>
                  <a:cubicBezTo>
                    <a:pt x="1625727" y="345313"/>
                    <a:pt x="1625727" y="345313"/>
                    <a:pt x="1627886" y="347472"/>
                  </a:cubicBezTo>
                  <a:lnTo>
                    <a:pt x="1642745" y="362966"/>
                  </a:lnTo>
                  <a:cubicBezTo>
                    <a:pt x="1642745" y="362966"/>
                    <a:pt x="1642745" y="362966"/>
                    <a:pt x="1643253" y="365125"/>
                  </a:cubicBezTo>
                  <a:lnTo>
                    <a:pt x="1646936" y="380619"/>
                  </a:lnTo>
                  <a:cubicBezTo>
                    <a:pt x="1646936" y="380619"/>
                    <a:pt x="1646936" y="380619"/>
                    <a:pt x="1647444" y="382778"/>
                  </a:cubicBezTo>
                  <a:lnTo>
                    <a:pt x="1651127" y="398272"/>
                  </a:lnTo>
                  <a:cubicBezTo>
                    <a:pt x="1659636" y="398272"/>
                    <a:pt x="1659636" y="398272"/>
                    <a:pt x="1663827" y="353949"/>
                  </a:cubicBezTo>
                  <a:cubicBezTo>
                    <a:pt x="1663827" y="353949"/>
                    <a:pt x="1663827" y="353949"/>
                    <a:pt x="1672336" y="398272"/>
                  </a:cubicBezTo>
                  <a:cubicBezTo>
                    <a:pt x="1680845" y="398272"/>
                    <a:pt x="1680845" y="398272"/>
                    <a:pt x="1680845" y="401574"/>
                  </a:cubicBezTo>
                  <a:lnTo>
                    <a:pt x="1680845" y="424815"/>
                  </a:lnTo>
                  <a:cubicBezTo>
                    <a:pt x="1672336" y="424815"/>
                    <a:pt x="1672336" y="424815"/>
                    <a:pt x="1672336" y="486791"/>
                  </a:cubicBezTo>
                  <a:cubicBezTo>
                    <a:pt x="1672336" y="486791"/>
                    <a:pt x="1672336" y="486791"/>
                    <a:pt x="1674495" y="486791"/>
                  </a:cubicBezTo>
                  <a:lnTo>
                    <a:pt x="1689354" y="486791"/>
                  </a:lnTo>
                  <a:cubicBezTo>
                    <a:pt x="1689354" y="495681"/>
                    <a:pt x="1689354" y="495681"/>
                    <a:pt x="1691005" y="495681"/>
                  </a:cubicBezTo>
                  <a:lnTo>
                    <a:pt x="1702181" y="495681"/>
                  </a:lnTo>
                  <a:cubicBezTo>
                    <a:pt x="1702181" y="495681"/>
                    <a:pt x="1702181" y="495681"/>
                    <a:pt x="1702181" y="493522"/>
                  </a:cubicBezTo>
                  <a:lnTo>
                    <a:pt x="1702181" y="478155"/>
                  </a:lnTo>
                  <a:cubicBezTo>
                    <a:pt x="1702181" y="478155"/>
                    <a:pt x="1702181" y="478155"/>
                    <a:pt x="1706372" y="478155"/>
                  </a:cubicBezTo>
                  <a:lnTo>
                    <a:pt x="1736090" y="478155"/>
                  </a:lnTo>
                  <a:cubicBezTo>
                    <a:pt x="1736090" y="478155"/>
                    <a:pt x="1736090" y="478155"/>
                    <a:pt x="1736090" y="474218"/>
                  </a:cubicBezTo>
                  <a:lnTo>
                    <a:pt x="1736090" y="447167"/>
                  </a:lnTo>
                  <a:cubicBezTo>
                    <a:pt x="1736090" y="447167"/>
                    <a:pt x="1736090" y="447167"/>
                    <a:pt x="1808226" y="447167"/>
                  </a:cubicBezTo>
                  <a:cubicBezTo>
                    <a:pt x="1808226" y="447167"/>
                    <a:pt x="1808226" y="447167"/>
                    <a:pt x="1808226" y="449961"/>
                  </a:cubicBezTo>
                  <a:lnTo>
                    <a:pt x="1808226" y="469392"/>
                  </a:lnTo>
                  <a:cubicBezTo>
                    <a:pt x="1808226" y="469392"/>
                    <a:pt x="1808226" y="469392"/>
                    <a:pt x="1846453" y="469392"/>
                  </a:cubicBezTo>
                  <a:cubicBezTo>
                    <a:pt x="1846453" y="469392"/>
                    <a:pt x="1846453" y="469392"/>
                    <a:pt x="1846453" y="473837"/>
                  </a:cubicBezTo>
                  <a:lnTo>
                    <a:pt x="1846453" y="504825"/>
                  </a:lnTo>
                  <a:cubicBezTo>
                    <a:pt x="1837944" y="504825"/>
                    <a:pt x="1837944" y="504825"/>
                    <a:pt x="1837944" y="506476"/>
                  </a:cubicBezTo>
                  <a:lnTo>
                    <a:pt x="1837944" y="518160"/>
                  </a:lnTo>
                  <a:cubicBezTo>
                    <a:pt x="1846453" y="518160"/>
                    <a:pt x="1846453" y="518160"/>
                    <a:pt x="1846453" y="521462"/>
                  </a:cubicBezTo>
                  <a:lnTo>
                    <a:pt x="1846453" y="544703"/>
                  </a:lnTo>
                  <a:lnTo>
                    <a:pt x="1837944" y="553593"/>
                  </a:lnTo>
                  <a:cubicBezTo>
                    <a:pt x="1837944" y="553593"/>
                    <a:pt x="1837944" y="553593"/>
                    <a:pt x="1837944" y="659892"/>
                  </a:cubicBezTo>
                  <a:cubicBezTo>
                    <a:pt x="1837944" y="659892"/>
                    <a:pt x="1837944" y="659892"/>
                    <a:pt x="1841627" y="659892"/>
                  </a:cubicBezTo>
                  <a:lnTo>
                    <a:pt x="1867662" y="659892"/>
                  </a:lnTo>
                  <a:cubicBezTo>
                    <a:pt x="1867662" y="668782"/>
                    <a:pt x="1867662" y="668782"/>
                    <a:pt x="1870837" y="668782"/>
                  </a:cubicBezTo>
                  <a:lnTo>
                    <a:pt x="1893062" y="668782"/>
                  </a:lnTo>
                  <a:cubicBezTo>
                    <a:pt x="1893062" y="668782"/>
                    <a:pt x="1893062" y="668782"/>
                    <a:pt x="1893062" y="672719"/>
                  </a:cubicBezTo>
                  <a:lnTo>
                    <a:pt x="1893062" y="699897"/>
                  </a:lnTo>
                  <a:cubicBezTo>
                    <a:pt x="1893062" y="699897"/>
                    <a:pt x="1893062" y="699897"/>
                    <a:pt x="1896237" y="699897"/>
                  </a:cubicBezTo>
                  <a:lnTo>
                    <a:pt x="1918462" y="699897"/>
                  </a:lnTo>
                  <a:cubicBezTo>
                    <a:pt x="1918462" y="699897"/>
                    <a:pt x="1918462" y="699897"/>
                    <a:pt x="1918462" y="695960"/>
                  </a:cubicBezTo>
                  <a:lnTo>
                    <a:pt x="1918462" y="668528"/>
                  </a:lnTo>
                  <a:cubicBezTo>
                    <a:pt x="1918462" y="668528"/>
                    <a:pt x="1918462" y="668528"/>
                    <a:pt x="1922145" y="666369"/>
                  </a:cubicBezTo>
                  <a:lnTo>
                    <a:pt x="1948180" y="650875"/>
                  </a:lnTo>
                  <a:cubicBezTo>
                    <a:pt x="1948180" y="650875"/>
                    <a:pt x="1948180" y="650875"/>
                    <a:pt x="1948180" y="610997"/>
                  </a:cubicBezTo>
                  <a:cubicBezTo>
                    <a:pt x="1939671" y="610997"/>
                    <a:pt x="1939671" y="610997"/>
                    <a:pt x="1939671" y="566674"/>
                  </a:cubicBezTo>
                  <a:cubicBezTo>
                    <a:pt x="1939671" y="566674"/>
                    <a:pt x="1939671" y="566674"/>
                    <a:pt x="1941830" y="566674"/>
                  </a:cubicBezTo>
                  <a:lnTo>
                    <a:pt x="1956689" y="566674"/>
                  </a:lnTo>
                  <a:cubicBezTo>
                    <a:pt x="1956689" y="562229"/>
                    <a:pt x="1956689" y="562229"/>
                    <a:pt x="1994916" y="562229"/>
                  </a:cubicBezTo>
                  <a:cubicBezTo>
                    <a:pt x="1994916" y="562229"/>
                    <a:pt x="1994916" y="562229"/>
                    <a:pt x="1994916" y="560070"/>
                  </a:cubicBezTo>
                  <a:lnTo>
                    <a:pt x="1994916" y="544576"/>
                  </a:lnTo>
                  <a:cubicBezTo>
                    <a:pt x="1994916" y="544576"/>
                    <a:pt x="1994916" y="544576"/>
                    <a:pt x="1998091" y="544576"/>
                  </a:cubicBezTo>
                  <a:lnTo>
                    <a:pt x="2020316" y="544576"/>
                  </a:lnTo>
                  <a:cubicBezTo>
                    <a:pt x="2020316" y="544576"/>
                    <a:pt x="2020316" y="544576"/>
                    <a:pt x="2020316" y="323215"/>
                  </a:cubicBezTo>
                  <a:cubicBezTo>
                    <a:pt x="2020316" y="323215"/>
                    <a:pt x="2020316" y="323215"/>
                    <a:pt x="2022475" y="323215"/>
                  </a:cubicBezTo>
                  <a:lnTo>
                    <a:pt x="2037334" y="323215"/>
                  </a:lnTo>
                  <a:cubicBezTo>
                    <a:pt x="2037334" y="323215"/>
                    <a:pt x="2037334" y="323215"/>
                    <a:pt x="2037334" y="318770"/>
                  </a:cubicBezTo>
                  <a:lnTo>
                    <a:pt x="2037334" y="287782"/>
                  </a:lnTo>
                  <a:cubicBezTo>
                    <a:pt x="2041525" y="287782"/>
                    <a:pt x="2041525" y="287782"/>
                    <a:pt x="2041525" y="199263"/>
                  </a:cubicBezTo>
                  <a:cubicBezTo>
                    <a:pt x="2041525" y="199263"/>
                    <a:pt x="2041525" y="199263"/>
                    <a:pt x="2043684" y="199263"/>
                  </a:cubicBezTo>
                  <a:lnTo>
                    <a:pt x="2058543" y="199263"/>
                  </a:lnTo>
                  <a:cubicBezTo>
                    <a:pt x="2058543" y="199263"/>
                    <a:pt x="2058543" y="199263"/>
                    <a:pt x="2058543" y="201422"/>
                  </a:cubicBezTo>
                  <a:lnTo>
                    <a:pt x="2058543" y="216916"/>
                  </a:lnTo>
                  <a:cubicBezTo>
                    <a:pt x="2067052" y="216916"/>
                    <a:pt x="2067052" y="216916"/>
                    <a:pt x="2067052" y="212471"/>
                  </a:cubicBezTo>
                  <a:lnTo>
                    <a:pt x="2067052" y="181483"/>
                  </a:lnTo>
                  <a:cubicBezTo>
                    <a:pt x="2067052" y="181483"/>
                    <a:pt x="2067052" y="181483"/>
                    <a:pt x="2069719" y="180340"/>
                  </a:cubicBezTo>
                  <a:lnTo>
                    <a:pt x="2088261" y="172593"/>
                  </a:lnTo>
                  <a:cubicBezTo>
                    <a:pt x="2088261" y="172593"/>
                    <a:pt x="2088261" y="172593"/>
                    <a:pt x="2090420" y="173736"/>
                  </a:cubicBezTo>
                  <a:lnTo>
                    <a:pt x="2105279" y="181483"/>
                  </a:lnTo>
                  <a:cubicBezTo>
                    <a:pt x="2105279" y="181483"/>
                    <a:pt x="2105279" y="181483"/>
                    <a:pt x="2108454" y="181483"/>
                  </a:cubicBezTo>
                  <a:lnTo>
                    <a:pt x="2130679" y="181483"/>
                  </a:lnTo>
                  <a:cubicBezTo>
                    <a:pt x="2130679" y="181483"/>
                    <a:pt x="2130679" y="181483"/>
                    <a:pt x="2130679" y="123952"/>
                  </a:cubicBezTo>
                  <a:cubicBezTo>
                    <a:pt x="2130679" y="123952"/>
                    <a:pt x="2130679" y="123952"/>
                    <a:pt x="2132838" y="123952"/>
                  </a:cubicBezTo>
                  <a:lnTo>
                    <a:pt x="2147697" y="123952"/>
                  </a:lnTo>
                  <a:cubicBezTo>
                    <a:pt x="2147697" y="132842"/>
                    <a:pt x="2147697" y="132842"/>
                    <a:pt x="2150364" y="132842"/>
                  </a:cubicBezTo>
                  <a:lnTo>
                    <a:pt x="2168906" y="132842"/>
                  </a:lnTo>
                  <a:cubicBezTo>
                    <a:pt x="2168906" y="123952"/>
                    <a:pt x="2168906" y="123952"/>
                    <a:pt x="2171065" y="123952"/>
                  </a:cubicBezTo>
                  <a:lnTo>
                    <a:pt x="2185924" y="123952"/>
                  </a:lnTo>
                  <a:cubicBezTo>
                    <a:pt x="2185924" y="123952"/>
                    <a:pt x="2185924" y="123952"/>
                    <a:pt x="2185924" y="190373"/>
                  </a:cubicBezTo>
                  <a:cubicBezTo>
                    <a:pt x="2185924" y="190373"/>
                    <a:pt x="2185924" y="190373"/>
                    <a:pt x="2188591" y="192532"/>
                  </a:cubicBezTo>
                  <a:lnTo>
                    <a:pt x="2207133" y="208026"/>
                  </a:lnTo>
                  <a:cubicBezTo>
                    <a:pt x="2202942" y="221361"/>
                    <a:pt x="2202942" y="221361"/>
                    <a:pt x="2249551" y="221361"/>
                  </a:cubicBezTo>
                  <a:cubicBezTo>
                    <a:pt x="2249551" y="221361"/>
                    <a:pt x="2249551" y="221361"/>
                    <a:pt x="2249551" y="218567"/>
                  </a:cubicBezTo>
                  <a:lnTo>
                    <a:pt x="2249551" y="199263"/>
                  </a:lnTo>
                  <a:cubicBezTo>
                    <a:pt x="2249551" y="199263"/>
                    <a:pt x="2249551" y="199263"/>
                    <a:pt x="2304796" y="181610"/>
                  </a:cubicBezTo>
                  <a:cubicBezTo>
                    <a:pt x="2304796" y="181610"/>
                    <a:pt x="2304796" y="181610"/>
                    <a:pt x="2304796" y="179451"/>
                  </a:cubicBezTo>
                  <a:lnTo>
                    <a:pt x="2304796" y="163830"/>
                  </a:lnTo>
                  <a:cubicBezTo>
                    <a:pt x="2304796" y="163830"/>
                    <a:pt x="2304796" y="163830"/>
                    <a:pt x="2306447" y="163830"/>
                  </a:cubicBezTo>
                  <a:lnTo>
                    <a:pt x="2317623" y="163830"/>
                  </a:lnTo>
                  <a:cubicBezTo>
                    <a:pt x="2317623" y="163830"/>
                    <a:pt x="2317623" y="163830"/>
                    <a:pt x="2317623" y="162179"/>
                  </a:cubicBezTo>
                  <a:lnTo>
                    <a:pt x="2317623" y="150495"/>
                  </a:lnTo>
                  <a:cubicBezTo>
                    <a:pt x="2317623" y="150495"/>
                    <a:pt x="2317623" y="150495"/>
                    <a:pt x="2321814" y="150495"/>
                  </a:cubicBezTo>
                  <a:lnTo>
                    <a:pt x="2351532" y="150495"/>
                  </a:lnTo>
                  <a:cubicBezTo>
                    <a:pt x="2351532" y="150495"/>
                    <a:pt x="2351532" y="150495"/>
                    <a:pt x="2351532" y="152146"/>
                  </a:cubicBezTo>
                  <a:lnTo>
                    <a:pt x="2351532" y="163830"/>
                  </a:lnTo>
                  <a:cubicBezTo>
                    <a:pt x="2351532" y="163830"/>
                    <a:pt x="2351532" y="163830"/>
                    <a:pt x="2354707" y="163830"/>
                  </a:cubicBezTo>
                  <a:lnTo>
                    <a:pt x="2376932" y="163830"/>
                  </a:lnTo>
                  <a:cubicBezTo>
                    <a:pt x="2376932" y="163830"/>
                    <a:pt x="2376932" y="163830"/>
                    <a:pt x="2376932" y="167132"/>
                  </a:cubicBezTo>
                  <a:lnTo>
                    <a:pt x="2376932" y="190373"/>
                  </a:lnTo>
                  <a:cubicBezTo>
                    <a:pt x="2376932" y="190373"/>
                    <a:pt x="2376932" y="190373"/>
                    <a:pt x="2423668" y="190373"/>
                  </a:cubicBezTo>
                  <a:cubicBezTo>
                    <a:pt x="2423668" y="190373"/>
                    <a:pt x="2423668" y="190373"/>
                    <a:pt x="2423668" y="188214"/>
                  </a:cubicBezTo>
                  <a:lnTo>
                    <a:pt x="2423668" y="172720"/>
                  </a:lnTo>
                  <a:cubicBezTo>
                    <a:pt x="2423668" y="172720"/>
                    <a:pt x="2423668" y="172720"/>
                    <a:pt x="2426335" y="172720"/>
                  </a:cubicBezTo>
                  <a:lnTo>
                    <a:pt x="2444877" y="172720"/>
                  </a:lnTo>
                  <a:cubicBezTo>
                    <a:pt x="2444877" y="172720"/>
                    <a:pt x="2444877" y="172720"/>
                    <a:pt x="2444877" y="170561"/>
                  </a:cubicBezTo>
                  <a:lnTo>
                    <a:pt x="2444877" y="154940"/>
                  </a:lnTo>
                  <a:cubicBezTo>
                    <a:pt x="2444877" y="154940"/>
                    <a:pt x="2444877" y="154940"/>
                    <a:pt x="2448052" y="154940"/>
                  </a:cubicBezTo>
                  <a:lnTo>
                    <a:pt x="2470277" y="154940"/>
                  </a:lnTo>
                  <a:cubicBezTo>
                    <a:pt x="2470277" y="154940"/>
                    <a:pt x="2470277" y="154940"/>
                    <a:pt x="2470277" y="157099"/>
                  </a:cubicBezTo>
                  <a:lnTo>
                    <a:pt x="2470277" y="172720"/>
                  </a:lnTo>
                  <a:cubicBezTo>
                    <a:pt x="2478786" y="172720"/>
                    <a:pt x="2478786" y="172720"/>
                    <a:pt x="2478786" y="66421"/>
                  </a:cubicBezTo>
                  <a:cubicBezTo>
                    <a:pt x="2478786" y="66421"/>
                    <a:pt x="2478786" y="66421"/>
                    <a:pt x="2669794" y="66421"/>
                  </a:cubicBezTo>
                  <a:cubicBezTo>
                    <a:pt x="2669794" y="66421"/>
                    <a:pt x="2669794" y="66421"/>
                    <a:pt x="2669794" y="208153"/>
                  </a:cubicBezTo>
                  <a:cubicBezTo>
                    <a:pt x="2669794" y="208153"/>
                    <a:pt x="2669794" y="208153"/>
                    <a:pt x="2673985" y="208153"/>
                  </a:cubicBezTo>
                  <a:lnTo>
                    <a:pt x="2703703" y="208153"/>
                  </a:lnTo>
                  <a:cubicBezTo>
                    <a:pt x="2703703" y="208153"/>
                    <a:pt x="2703703" y="208153"/>
                    <a:pt x="2703703" y="48768"/>
                  </a:cubicBezTo>
                  <a:cubicBezTo>
                    <a:pt x="2703703" y="48768"/>
                    <a:pt x="2703703" y="48768"/>
                    <a:pt x="2746121" y="26670"/>
                  </a:cubicBezTo>
                  <a:cubicBezTo>
                    <a:pt x="2746121" y="26670"/>
                    <a:pt x="2746121" y="26670"/>
                    <a:pt x="2801366" y="26670"/>
                  </a:cubicBezTo>
                  <a:cubicBezTo>
                    <a:pt x="2801366" y="26670"/>
                    <a:pt x="2801366" y="26670"/>
                    <a:pt x="2805049" y="23368"/>
                  </a:cubicBezTo>
                  <a:close/>
                </a:path>
              </a:pathLst>
            </a:custGeom>
            <a:solidFill>
              <a:srgbClr val="A6A6A6"/>
            </a:solidFill>
          </p:spPr>
        </p:sp>
      </p:grpSp>
      <p:grpSp>
        <p:nvGrpSpPr>
          <p:cNvPr id="80" name="Group 80"/>
          <p:cNvGrpSpPr/>
          <p:nvPr/>
        </p:nvGrpSpPr>
        <p:grpSpPr>
          <a:xfrm>
            <a:off x="6225660" y="8507700"/>
            <a:ext cx="4399380" cy="1657800"/>
            <a:chOff x="0" y="0"/>
            <a:chExt cx="5865840" cy="2210400"/>
          </a:xfrm>
        </p:grpSpPr>
        <p:sp>
          <p:nvSpPr>
            <p:cNvPr id="81" name="Freeform 81"/>
            <p:cNvSpPr/>
            <p:nvPr/>
          </p:nvSpPr>
          <p:spPr>
            <a:xfrm>
              <a:off x="0" y="0"/>
              <a:ext cx="5864479" cy="2210308"/>
            </a:xfrm>
            <a:custGeom>
              <a:avLst/>
              <a:gdLst/>
              <a:ahLst/>
              <a:cxnLst/>
              <a:rect l="l" t="t" r="r" b="b"/>
              <a:pathLst>
                <a:path w="5864479" h="2210308">
                  <a:moveTo>
                    <a:pt x="409829" y="0"/>
                  </a:moveTo>
                  <a:cubicBezTo>
                    <a:pt x="409829" y="0"/>
                    <a:pt x="409829" y="3937"/>
                    <a:pt x="413639" y="469392"/>
                  </a:cubicBezTo>
                  <a:cubicBezTo>
                    <a:pt x="413639" y="469392"/>
                    <a:pt x="414909" y="471932"/>
                    <a:pt x="486918" y="621665"/>
                  </a:cubicBezTo>
                  <a:cubicBezTo>
                    <a:pt x="486918" y="621665"/>
                    <a:pt x="487172" y="621665"/>
                    <a:pt x="490728" y="621665"/>
                  </a:cubicBezTo>
                  <a:lnTo>
                    <a:pt x="517779" y="621665"/>
                  </a:lnTo>
                  <a:cubicBezTo>
                    <a:pt x="517779" y="621665"/>
                    <a:pt x="517779" y="622808"/>
                    <a:pt x="517779" y="667004"/>
                  </a:cubicBezTo>
                  <a:cubicBezTo>
                    <a:pt x="517779" y="667004"/>
                    <a:pt x="517906" y="667131"/>
                    <a:pt x="518795" y="668528"/>
                  </a:cubicBezTo>
                  <a:lnTo>
                    <a:pt x="525526" y="679323"/>
                  </a:lnTo>
                  <a:cubicBezTo>
                    <a:pt x="525526" y="679323"/>
                    <a:pt x="525526" y="682244"/>
                    <a:pt x="525526" y="897509"/>
                  </a:cubicBezTo>
                  <a:cubicBezTo>
                    <a:pt x="525526" y="897509"/>
                    <a:pt x="525780" y="897509"/>
                    <a:pt x="529844" y="897509"/>
                  </a:cubicBezTo>
                  <a:lnTo>
                    <a:pt x="560197" y="897509"/>
                  </a:lnTo>
                  <a:cubicBezTo>
                    <a:pt x="560197" y="897509"/>
                    <a:pt x="560197" y="900684"/>
                    <a:pt x="560197" y="1165098"/>
                  </a:cubicBezTo>
                  <a:cubicBezTo>
                    <a:pt x="560197" y="1165098"/>
                    <a:pt x="560451" y="1165098"/>
                    <a:pt x="563118" y="1164590"/>
                  </a:cubicBezTo>
                  <a:lnTo>
                    <a:pt x="583438" y="1161034"/>
                  </a:lnTo>
                  <a:cubicBezTo>
                    <a:pt x="583438" y="1161034"/>
                    <a:pt x="583438" y="1163574"/>
                    <a:pt x="579628" y="1329817"/>
                  </a:cubicBezTo>
                  <a:cubicBezTo>
                    <a:pt x="579628" y="1329817"/>
                    <a:pt x="579882" y="1329817"/>
                    <a:pt x="582549" y="1330325"/>
                  </a:cubicBezTo>
                  <a:lnTo>
                    <a:pt x="602869" y="1333881"/>
                  </a:lnTo>
                  <a:cubicBezTo>
                    <a:pt x="602869" y="1333881"/>
                    <a:pt x="602869" y="1334008"/>
                    <a:pt x="603377" y="1335405"/>
                  </a:cubicBezTo>
                  <a:lnTo>
                    <a:pt x="606806" y="1346200"/>
                  </a:lnTo>
                  <a:cubicBezTo>
                    <a:pt x="606806" y="1346200"/>
                    <a:pt x="606933" y="1345946"/>
                    <a:pt x="608203" y="1341628"/>
                  </a:cubicBezTo>
                  <a:lnTo>
                    <a:pt x="618363" y="1309243"/>
                  </a:lnTo>
                  <a:cubicBezTo>
                    <a:pt x="618363" y="1309243"/>
                    <a:pt x="618617" y="1309243"/>
                    <a:pt x="621792" y="1309243"/>
                  </a:cubicBezTo>
                  <a:lnTo>
                    <a:pt x="645414" y="1309243"/>
                  </a:lnTo>
                  <a:cubicBezTo>
                    <a:pt x="645414" y="1309243"/>
                    <a:pt x="645414" y="1310640"/>
                    <a:pt x="645414" y="1370965"/>
                  </a:cubicBezTo>
                  <a:cubicBezTo>
                    <a:pt x="645414" y="1370965"/>
                    <a:pt x="645541" y="1371092"/>
                    <a:pt x="647319" y="1371981"/>
                  </a:cubicBezTo>
                  <a:lnTo>
                    <a:pt x="660781" y="1379220"/>
                  </a:lnTo>
                  <a:cubicBezTo>
                    <a:pt x="660781" y="1379220"/>
                    <a:pt x="660781" y="1379474"/>
                    <a:pt x="660781" y="1381760"/>
                  </a:cubicBezTo>
                  <a:lnTo>
                    <a:pt x="660781" y="1399794"/>
                  </a:lnTo>
                  <a:cubicBezTo>
                    <a:pt x="660781" y="1399794"/>
                    <a:pt x="662559" y="1399794"/>
                    <a:pt x="745744" y="1399794"/>
                  </a:cubicBezTo>
                  <a:cubicBezTo>
                    <a:pt x="745744" y="1399794"/>
                    <a:pt x="745744" y="1399921"/>
                    <a:pt x="745744" y="1401826"/>
                  </a:cubicBezTo>
                  <a:lnTo>
                    <a:pt x="745744" y="1416177"/>
                  </a:lnTo>
                  <a:cubicBezTo>
                    <a:pt x="745744" y="1416177"/>
                    <a:pt x="745998" y="1416177"/>
                    <a:pt x="749554" y="1416177"/>
                  </a:cubicBezTo>
                  <a:lnTo>
                    <a:pt x="776605" y="1416177"/>
                  </a:lnTo>
                  <a:cubicBezTo>
                    <a:pt x="776605" y="1416177"/>
                    <a:pt x="776605" y="1414780"/>
                    <a:pt x="776605" y="1358519"/>
                  </a:cubicBezTo>
                  <a:cubicBezTo>
                    <a:pt x="776605" y="1358519"/>
                    <a:pt x="778383" y="1358519"/>
                    <a:pt x="861568" y="1358519"/>
                  </a:cubicBezTo>
                  <a:cubicBezTo>
                    <a:pt x="861568" y="1358519"/>
                    <a:pt x="861568" y="1358265"/>
                    <a:pt x="861568" y="1355979"/>
                  </a:cubicBezTo>
                  <a:lnTo>
                    <a:pt x="861568" y="1337945"/>
                  </a:lnTo>
                  <a:cubicBezTo>
                    <a:pt x="861568" y="1337945"/>
                    <a:pt x="861695" y="1337945"/>
                    <a:pt x="863473" y="1337945"/>
                  </a:cubicBezTo>
                  <a:lnTo>
                    <a:pt x="876935" y="1337945"/>
                  </a:lnTo>
                  <a:cubicBezTo>
                    <a:pt x="876935" y="1337945"/>
                    <a:pt x="876935" y="1337691"/>
                    <a:pt x="876935" y="1334389"/>
                  </a:cubicBezTo>
                  <a:lnTo>
                    <a:pt x="876935" y="1309116"/>
                  </a:lnTo>
                  <a:cubicBezTo>
                    <a:pt x="876935" y="1309116"/>
                    <a:pt x="877062" y="1309116"/>
                    <a:pt x="878332" y="1309116"/>
                  </a:cubicBezTo>
                  <a:lnTo>
                    <a:pt x="888492" y="1309116"/>
                  </a:lnTo>
                  <a:cubicBezTo>
                    <a:pt x="888492" y="1309116"/>
                    <a:pt x="888492" y="1308989"/>
                    <a:pt x="888492" y="1307084"/>
                  </a:cubicBezTo>
                  <a:lnTo>
                    <a:pt x="888492" y="1292733"/>
                  </a:lnTo>
                  <a:cubicBezTo>
                    <a:pt x="888492" y="1292733"/>
                    <a:pt x="888746" y="1292733"/>
                    <a:pt x="892302" y="1292733"/>
                  </a:cubicBezTo>
                  <a:lnTo>
                    <a:pt x="919353" y="1292733"/>
                  </a:lnTo>
                  <a:cubicBezTo>
                    <a:pt x="919353" y="1292733"/>
                    <a:pt x="919353" y="1292860"/>
                    <a:pt x="919353" y="1294765"/>
                  </a:cubicBezTo>
                  <a:lnTo>
                    <a:pt x="919353" y="1309116"/>
                  </a:lnTo>
                  <a:cubicBezTo>
                    <a:pt x="919353" y="1309116"/>
                    <a:pt x="920369" y="1309116"/>
                    <a:pt x="961771" y="1309116"/>
                  </a:cubicBezTo>
                  <a:cubicBezTo>
                    <a:pt x="961771" y="1309116"/>
                    <a:pt x="961771" y="1308862"/>
                    <a:pt x="961771" y="1305560"/>
                  </a:cubicBezTo>
                  <a:lnTo>
                    <a:pt x="961771" y="1280287"/>
                  </a:lnTo>
                  <a:cubicBezTo>
                    <a:pt x="961771" y="1280287"/>
                    <a:pt x="962025" y="1280287"/>
                    <a:pt x="965200" y="1280287"/>
                  </a:cubicBezTo>
                  <a:lnTo>
                    <a:pt x="988822" y="1280287"/>
                  </a:lnTo>
                  <a:cubicBezTo>
                    <a:pt x="988822" y="1280287"/>
                    <a:pt x="988822" y="1281303"/>
                    <a:pt x="988822" y="1325626"/>
                  </a:cubicBezTo>
                  <a:cubicBezTo>
                    <a:pt x="988822" y="1325626"/>
                    <a:pt x="988949" y="1325626"/>
                    <a:pt x="990727" y="1325626"/>
                  </a:cubicBezTo>
                  <a:lnTo>
                    <a:pt x="1004189" y="1325626"/>
                  </a:lnTo>
                  <a:cubicBezTo>
                    <a:pt x="1004189" y="1325626"/>
                    <a:pt x="1004189" y="1325499"/>
                    <a:pt x="1004189" y="1323594"/>
                  </a:cubicBezTo>
                  <a:lnTo>
                    <a:pt x="1004189" y="1309243"/>
                  </a:lnTo>
                  <a:cubicBezTo>
                    <a:pt x="1004189" y="1309243"/>
                    <a:pt x="1004443" y="1309243"/>
                    <a:pt x="1007618" y="1309243"/>
                  </a:cubicBezTo>
                  <a:lnTo>
                    <a:pt x="1031240" y="1309243"/>
                  </a:lnTo>
                  <a:cubicBezTo>
                    <a:pt x="1031240" y="1309243"/>
                    <a:pt x="1031240" y="1310386"/>
                    <a:pt x="1031240" y="1358646"/>
                  </a:cubicBezTo>
                  <a:cubicBezTo>
                    <a:pt x="1031240" y="1358646"/>
                    <a:pt x="1031494" y="1358646"/>
                    <a:pt x="1035050" y="1358646"/>
                  </a:cubicBezTo>
                  <a:lnTo>
                    <a:pt x="1062101" y="1358646"/>
                  </a:lnTo>
                  <a:cubicBezTo>
                    <a:pt x="1062101" y="1358646"/>
                    <a:pt x="1062101" y="1358900"/>
                    <a:pt x="1062101" y="1361694"/>
                  </a:cubicBezTo>
                  <a:lnTo>
                    <a:pt x="1062101" y="1383284"/>
                  </a:lnTo>
                  <a:cubicBezTo>
                    <a:pt x="1062101" y="1383284"/>
                    <a:pt x="1062228" y="1383284"/>
                    <a:pt x="1063498" y="1383284"/>
                  </a:cubicBezTo>
                  <a:lnTo>
                    <a:pt x="1073658" y="1383284"/>
                  </a:lnTo>
                  <a:cubicBezTo>
                    <a:pt x="1073658" y="1383284"/>
                    <a:pt x="1073658" y="1383157"/>
                    <a:pt x="1073658" y="1381760"/>
                  </a:cubicBezTo>
                  <a:lnTo>
                    <a:pt x="1073658" y="1370965"/>
                  </a:lnTo>
                  <a:cubicBezTo>
                    <a:pt x="1073658" y="1370965"/>
                    <a:pt x="1075055" y="1370965"/>
                    <a:pt x="1131570" y="1370965"/>
                  </a:cubicBezTo>
                  <a:cubicBezTo>
                    <a:pt x="1131570" y="1370965"/>
                    <a:pt x="1131570" y="1372108"/>
                    <a:pt x="1131570" y="1416304"/>
                  </a:cubicBezTo>
                  <a:cubicBezTo>
                    <a:pt x="1131570" y="1416304"/>
                    <a:pt x="1131697" y="1416304"/>
                    <a:pt x="1133475" y="1416304"/>
                  </a:cubicBezTo>
                  <a:lnTo>
                    <a:pt x="1146937" y="1416304"/>
                  </a:lnTo>
                  <a:cubicBezTo>
                    <a:pt x="1146937" y="1416304"/>
                    <a:pt x="1146937" y="1416431"/>
                    <a:pt x="1146937" y="1418336"/>
                  </a:cubicBezTo>
                  <a:lnTo>
                    <a:pt x="1146937" y="1432687"/>
                  </a:lnTo>
                  <a:cubicBezTo>
                    <a:pt x="1146937" y="1432687"/>
                    <a:pt x="1147064" y="1432687"/>
                    <a:pt x="1148334" y="1432687"/>
                  </a:cubicBezTo>
                  <a:lnTo>
                    <a:pt x="1158494" y="1432687"/>
                  </a:lnTo>
                  <a:cubicBezTo>
                    <a:pt x="1158494" y="1432687"/>
                    <a:pt x="1158494" y="1432433"/>
                    <a:pt x="1158494" y="1428623"/>
                  </a:cubicBezTo>
                  <a:lnTo>
                    <a:pt x="1158494" y="1399794"/>
                  </a:lnTo>
                  <a:cubicBezTo>
                    <a:pt x="1158494" y="1399794"/>
                    <a:pt x="1158621" y="1399794"/>
                    <a:pt x="1160399" y="1399794"/>
                  </a:cubicBezTo>
                  <a:lnTo>
                    <a:pt x="1173861" y="1399794"/>
                  </a:lnTo>
                  <a:cubicBezTo>
                    <a:pt x="1173861" y="1399794"/>
                    <a:pt x="1173861" y="1399921"/>
                    <a:pt x="1173861" y="1401826"/>
                  </a:cubicBezTo>
                  <a:lnTo>
                    <a:pt x="1173861" y="1416177"/>
                  </a:lnTo>
                  <a:lnTo>
                    <a:pt x="1184021" y="1412367"/>
                  </a:lnTo>
                  <a:cubicBezTo>
                    <a:pt x="1185418" y="1411605"/>
                    <a:pt x="1185418" y="1411224"/>
                    <a:pt x="1185418" y="1410462"/>
                  </a:cubicBezTo>
                  <a:lnTo>
                    <a:pt x="1185418" y="1399667"/>
                  </a:lnTo>
                  <a:cubicBezTo>
                    <a:pt x="1185418" y="1399667"/>
                    <a:pt x="1186942" y="1399667"/>
                    <a:pt x="1258697" y="1399667"/>
                  </a:cubicBezTo>
                  <a:cubicBezTo>
                    <a:pt x="1258697" y="1399667"/>
                    <a:pt x="1258697" y="1400683"/>
                    <a:pt x="1258697" y="1445006"/>
                  </a:cubicBezTo>
                  <a:cubicBezTo>
                    <a:pt x="1258697" y="1445006"/>
                    <a:pt x="1258951" y="1445006"/>
                    <a:pt x="1262507" y="1445006"/>
                  </a:cubicBezTo>
                  <a:lnTo>
                    <a:pt x="1289558" y="1445006"/>
                  </a:lnTo>
                  <a:cubicBezTo>
                    <a:pt x="1289558" y="1445006"/>
                    <a:pt x="1289558" y="1445133"/>
                    <a:pt x="1289558" y="1447038"/>
                  </a:cubicBezTo>
                  <a:lnTo>
                    <a:pt x="1289558" y="1461389"/>
                  </a:lnTo>
                  <a:cubicBezTo>
                    <a:pt x="1289558" y="1461389"/>
                    <a:pt x="1289812" y="1461389"/>
                    <a:pt x="1292987" y="1461389"/>
                  </a:cubicBezTo>
                  <a:lnTo>
                    <a:pt x="1316609" y="1461389"/>
                  </a:lnTo>
                  <a:cubicBezTo>
                    <a:pt x="1316609" y="1461389"/>
                    <a:pt x="1316609" y="1460373"/>
                    <a:pt x="1316609" y="1416050"/>
                  </a:cubicBezTo>
                  <a:cubicBezTo>
                    <a:pt x="1316609" y="1416050"/>
                    <a:pt x="1316736" y="1416050"/>
                    <a:pt x="1318514" y="1416050"/>
                  </a:cubicBezTo>
                  <a:lnTo>
                    <a:pt x="1331976" y="1416050"/>
                  </a:lnTo>
                  <a:cubicBezTo>
                    <a:pt x="1331976" y="1416050"/>
                    <a:pt x="1331976" y="1414526"/>
                    <a:pt x="1331976" y="1354328"/>
                  </a:cubicBezTo>
                  <a:cubicBezTo>
                    <a:pt x="1331976" y="1354328"/>
                    <a:pt x="1332103" y="1354328"/>
                    <a:pt x="1333881" y="1354328"/>
                  </a:cubicBezTo>
                  <a:lnTo>
                    <a:pt x="1347343" y="1354328"/>
                  </a:lnTo>
                  <a:cubicBezTo>
                    <a:pt x="1347343" y="1354328"/>
                    <a:pt x="1347343" y="1354074"/>
                    <a:pt x="1347343" y="1350772"/>
                  </a:cubicBezTo>
                  <a:lnTo>
                    <a:pt x="1347343" y="1325499"/>
                  </a:lnTo>
                  <a:cubicBezTo>
                    <a:pt x="1343533" y="1325499"/>
                    <a:pt x="1343533" y="1325499"/>
                    <a:pt x="1344930" y="1322451"/>
                  </a:cubicBezTo>
                  <a:lnTo>
                    <a:pt x="1355090" y="1300861"/>
                  </a:lnTo>
                  <a:cubicBezTo>
                    <a:pt x="1355090" y="1300861"/>
                    <a:pt x="1355471" y="1302131"/>
                    <a:pt x="1370584" y="1354328"/>
                  </a:cubicBezTo>
                  <a:cubicBezTo>
                    <a:pt x="1370584" y="1354328"/>
                    <a:pt x="1370711" y="1354328"/>
                    <a:pt x="1371981" y="1354328"/>
                  </a:cubicBezTo>
                  <a:lnTo>
                    <a:pt x="1382141" y="1354328"/>
                  </a:lnTo>
                  <a:cubicBezTo>
                    <a:pt x="1382141" y="1354328"/>
                    <a:pt x="1382141" y="1352042"/>
                    <a:pt x="1382141" y="1152652"/>
                  </a:cubicBezTo>
                  <a:cubicBezTo>
                    <a:pt x="1382141" y="1152652"/>
                    <a:pt x="1382395" y="1152652"/>
                    <a:pt x="1385062" y="1152652"/>
                  </a:cubicBezTo>
                  <a:lnTo>
                    <a:pt x="1405382" y="1152652"/>
                  </a:lnTo>
                  <a:cubicBezTo>
                    <a:pt x="1405382" y="1152652"/>
                    <a:pt x="1405382" y="1150747"/>
                    <a:pt x="1405382" y="1062101"/>
                  </a:cubicBezTo>
                  <a:cubicBezTo>
                    <a:pt x="1405382" y="1062101"/>
                    <a:pt x="1406652" y="1062101"/>
                    <a:pt x="1455547" y="1062101"/>
                  </a:cubicBezTo>
                  <a:cubicBezTo>
                    <a:pt x="1455547" y="1062101"/>
                    <a:pt x="1455547" y="1061085"/>
                    <a:pt x="1455547" y="1020953"/>
                  </a:cubicBezTo>
                  <a:cubicBezTo>
                    <a:pt x="1455547" y="1020953"/>
                    <a:pt x="1457071" y="1020953"/>
                    <a:pt x="1521206" y="1020953"/>
                  </a:cubicBezTo>
                  <a:cubicBezTo>
                    <a:pt x="1521206" y="1020953"/>
                    <a:pt x="1521206" y="1021207"/>
                    <a:pt x="1521206" y="1025525"/>
                  </a:cubicBezTo>
                  <a:lnTo>
                    <a:pt x="1521206" y="1057910"/>
                  </a:lnTo>
                  <a:cubicBezTo>
                    <a:pt x="1521206" y="1057910"/>
                    <a:pt x="1521460" y="1057910"/>
                    <a:pt x="1525524" y="1057910"/>
                  </a:cubicBezTo>
                  <a:lnTo>
                    <a:pt x="1555877" y="1057910"/>
                  </a:lnTo>
                  <a:cubicBezTo>
                    <a:pt x="1555877" y="1057910"/>
                    <a:pt x="1555877" y="1059688"/>
                    <a:pt x="1555877" y="1148461"/>
                  </a:cubicBezTo>
                  <a:cubicBezTo>
                    <a:pt x="1555877" y="1148461"/>
                    <a:pt x="1556004" y="1148461"/>
                    <a:pt x="1557782" y="1148461"/>
                  </a:cubicBezTo>
                  <a:lnTo>
                    <a:pt x="1571244" y="1148461"/>
                  </a:lnTo>
                  <a:lnTo>
                    <a:pt x="1598295" y="1156716"/>
                  </a:lnTo>
                  <a:cubicBezTo>
                    <a:pt x="1598295" y="1156716"/>
                    <a:pt x="1598295" y="1157986"/>
                    <a:pt x="1598295" y="1230884"/>
                  </a:cubicBezTo>
                  <a:cubicBezTo>
                    <a:pt x="1598295" y="1230884"/>
                    <a:pt x="1598422" y="1230884"/>
                    <a:pt x="1600200" y="1230884"/>
                  </a:cubicBezTo>
                  <a:lnTo>
                    <a:pt x="1613662" y="1230884"/>
                  </a:lnTo>
                  <a:cubicBezTo>
                    <a:pt x="1613662" y="1230884"/>
                    <a:pt x="1613662" y="1231138"/>
                    <a:pt x="1613662" y="1233932"/>
                  </a:cubicBezTo>
                  <a:lnTo>
                    <a:pt x="1613662" y="1255522"/>
                  </a:lnTo>
                  <a:cubicBezTo>
                    <a:pt x="1613662" y="1255522"/>
                    <a:pt x="1613916" y="1255522"/>
                    <a:pt x="1617472" y="1255522"/>
                  </a:cubicBezTo>
                  <a:lnTo>
                    <a:pt x="1644523" y="1255522"/>
                  </a:lnTo>
                  <a:lnTo>
                    <a:pt x="1656080" y="1267841"/>
                  </a:lnTo>
                  <a:cubicBezTo>
                    <a:pt x="1656080" y="1267841"/>
                    <a:pt x="1656080" y="1268730"/>
                    <a:pt x="1656080" y="1308989"/>
                  </a:cubicBezTo>
                  <a:cubicBezTo>
                    <a:pt x="1656080" y="1308989"/>
                    <a:pt x="1656334" y="1308989"/>
                    <a:pt x="1660398" y="1308989"/>
                  </a:cubicBezTo>
                  <a:lnTo>
                    <a:pt x="1690751" y="1308989"/>
                  </a:lnTo>
                  <a:cubicBezTo>
                    <a:pt x="1690751" y="1308989"/>
                    <a:pt x="1690751" y="1309116"/>
                    <a:pt x="1690751" y="1311021"/>
                  </a:cubicBezTo>
                  <a:lnTo>
                    <a:pt x="1690751" y="1325372"/>
                  </a:lnTo>
                  <a:cubicBezTo>
                    <a:pt x="1690751" y="1325372"/>
                    <a:pt x="1691005" y="1325372"/>
                    <a:pt x="1693164" y="1325372"/>
                  </a:cubicBezTo>
                  <a:lnTo>
                    <a:pt x="1710055" y="1325372"/>
                  </a:lnTo>
                  <a:cubicBezTo>
                    <a:pt x="1710055" y="1325372"/>
                    <a:pt x="1710055" y="1325626"/>
                    <a:pt x="1710055" y="1329436"/>
                  </a:cubicBezTo>
                  <a:lnTo>
                    <a:pt x="1710055" y="1358265"/>
                  </a:lnTo>
                  <a:cubicBezTo>
                    <a:pt x="1717802" y="1358265"/>
                    <a:pt x="1717802" y="1358265"/>
                    <a:pt x="1717802" y="1354709"/>
                  </a:cubicBezTo>
                  <a:lnTo>
                    <a:pt x="1717802" y="1329436"/>
                  </a:lnTo>
                  <a:cubicBezTo>
                    <a:pt x="1717802" y="1329436"/>
                    <a:pt x="1717929" y="1329436"/>
                    <a:pt x="1719707" y="1329436"/>
                  </a:cubicBezTo>
                  <a:lnTo>
                    <a:pt x="1733169" y="1329436"/>
                  </a:lnTo>
                  <a:cubicBezTo>
                    <a:pt x="1733169" y="1329436"/>
                    <a:pt x="1733169" y="1329690"/>
                    <a:pt x="1733169" y="1332484"/>
                  </a:cubicBezTo>
                  <a:lnTo>
                    <a:pt x="1733169" y="1354074"/>
                  </a:lnTo>
                  <a:cubicBezTo>
                    <a:pt x="1733169" y="1354074"/>
                    <a:pt x="1733296" y="1354074"/>
                    <a:pt x="1734566" y="1354074"/>
                  </a:cubicBezTo>
                  <a:lnTo>
                    <a:pt x="1744726" y="1354074"/>
                  </a:lnTo>
                  <a:cubicBezTo>
                    <a:pt x="1744726" y="1345819"/>
                    <a:pt x="1744726" y="1345819"/>
                    <a:pt x="1837309" y="1345819"/>
                  </a:cubicBezTo>
                  <a:cubicBezTo>
                    <a:pt x="1837309" y="1345819"/>
                    <a:pt x="1837309" y="1346073"/>
                    <a:pt x="1837309" y="1348359"/>
                  </a:cubicBezTo>
                  <a:lnTo>
                    <a:pt x="1837309" y="1366393"/>
                  </a:lnTo>
                  <a:cubicBezTo>
                    <a:pt x="1837309" y="1366393"/>
                    <a:pt x="1837436" y="1366393"/>
                    <a:pt x="1838706" y="1366393"/>
                  </a:cubicBezTo>
                  <a:lnTo>
                    <a:pt x="1848866" y="1366393"/>
                  </a:lnTo>
                  <a:cubicBezTo>
                    <a:pt x="1848866" y="1366393"/>
                    <a:pt x="1848866" y="1366647"/>
                    <a:pt x="1848866" y="1370457"/>
                  </a:cubicBezTo>
                  <a:lnTo>
                    <a:pt x="1848866" y="1399286"/>
                  </a:lnTo>
                  <a:cubicBezTo>
                    <a:pt x="1848866" y="1399286"/>
                    <a:pt x="1849120" y="1399159"/>
                    <a:pt x="1852676" y="1396746"/>
                  </a:cubicBezTo>
                  <a:lnTo>
                    <a:pt x="1879727" y="1378712"/>
                  </a:lnTo>
                  <a:cubicBezTo>
                    <a:pt x="1879727" y="1378712"/>
                    <a:pt x="1879981" y="1377061"/>
                    <a:pt x="1891284" y="1300480"/>
                  </a:cubicBezTo>
                  <a:cubicBezTo>
                    <a:pt x="1891284" y="1300480"/>
                    <a:pt x="1891411" y="1300480"/>
                    <a:pt x="1892681" y="1299972"/>
                  </a:cubicBezTo>
                  <a:lnTo>
                    <a:pt x="1902841" y="1296416"/>
                  </a:lnTo>
                  <a:cubicBezTo>
                    <a:pt x="1902841" y="1296416"/>
                    <a:pt x="1902841" y="1294384"/>
                    <a:pt x="1906651" y="1164717"/>
                  </a:cubicBezTo>
                  <a:cubicBezTo>
                    <a:pt x="1906651" y="1164717"/>
                    <a:pt x="1906651" y="1166876"/>
                    <a:pt x="1910461" y="1296416"/>
                  </a:cubicBezTo>
                  <a:cubicBezTo>
                    <a:pt x="1910461" y="1296416"/>
                    <a:pt x="1910588" y="1296416"/>
                    <a:pt x="1911858" y="1296924"/>
                  </a:cubicBezTo>
                  <a:lnTo>
                    <a:pt x="1922018" y="1300480"/>
                  </a:lnTo>
                  <a:cubicBezTo>
                    <a:pt x="1922018" y="1300480"/>
                    <a:pt x="1922018" y="1297940"/>
                    <a:pt x="1922018" y="1135761"/>
                  </a:cubicBezTo>
                  <a:cubicBezTo>
                    <a:pt x="1929765" y="1135761"/>
                    <a:pt x="1929765" y="1135761"/>
                    <a:pt x="1929765" y="1074039"/>
                  </a:cubicBezTo>
                  <a:cubicBezTo>
                    <a:pt x="1929765" y="1074039"/>
                    <a:pt x="1931035" y="1074039"/>
                    <a:pt x="2003044" y="1074039"/>
                  </a:cubicBezTo>
                  <a:cubicBezTo>
                    <a:pt x="2003044" y="1074039"/>
                    <a:pt x="2003044" y="1075436"/>
                    <a:pt x="2003044" y="1135761"/>
                  </a:cubicBezTo>
                  <a:cubicBezTo>
                    <a:pt x="2003044" y="1135761"/>
                    <a:pt x="2003171" y="1135761"/>
                    <a:pt x="2004441" y="1135761"/>
                  </a:cubicBezTo>
                  <a:lnTo>
                    <a:pt x="2014601" y="1135761"/>
                  </a:lnTo>
                  <a:cubicBezTo>
                    <a:pt x="2014601" y="1135761"/>
                    <a:pt x="2014601" y="1133221"/>
                    <a:pt x="2014601" y="979297"/>
                  </a:cubicBezTo>
                  <a:cubicBezTo>
                    <a:pt x="2014601" y="979297"/>
                    <a:pt x="2014855" y="979297"/>
                    <a:pt x="2018030" y="979297"/>
                  </a:cubicBezTo>
                  <a:lnTo>
                    <a:pt x="2041652" y="979297"/>
                  </a:lnTo>
                  <a:cubicBezTo>
                    <a:pt x="2041652" y="979297"/>
                    <a:pt x="2041652" y="979043"/>
                    <a:pt x="2041652" y="975741"/>
                  </a:cubicBezTo>
                  <a:lnTo>
                    <a:pt x="2041652" y="950976"/>
                  </a:lnTo>
                  <a:cubicBezTo>
                    <a:pt x="2041652" y="950976"/>
                    <a:pt x="2042668" y="950976"/>
                    <a:pt x="2084070" y="950976"/>
                  </a:cubicBezTo>
                  <a:cubicBezTo>
                    <a:pt x="2084070" y="950976"/>
                    <a:pt x="2084070" y="950849"/>
                    <a:pt x="2084070" y="948944"/>
                  </a:cubicBezTo>
                  <a:lnTo>
                    <a:pt x="2084070" y="934593"/>
                  </a:lnTo>
                  <a:cubicBezTo>
                    <a:pt x="2084070" y="934593"/>
                    <a:pt x="2084324" y="934593"/>
                    <a:pt x="2087499" y="934593"/>
                  </a:cubicBezTo>
                  <a:lnTo>
                    <a:pt x="2111121" y="934593"/>
                  </a:lnTo>
                  <a:cubicBezTo>
                    <a:pt x="2111121" y="934593"/>
                    <a:pt x="2111121" y="934720"/>
                    <a:pt x="2111121" y="936625"/>
                  </a:cubicBezTo>
                  <a:lnTo>
                    <a:pt x="2111121" y="950976"/>
                  </a:lnTo>
                  <a:cubicBezTo>
                    <a:pt x="2111121" y="950976"/>
                    <a:pt x="2111248" y="950976"/>
                    <a:pt x="2112518" y="950976"/>
                  </a:cubicBezTo>
                  <a:lnTo>
                    <a:pt x="2122678" y="950976"/>
                  </a:lnTo>
                  <a:lnTo>
                    <a:pt x="2141982" y="942721"/>
                  </a:lnTo>
                  <a:lnTo>
                    <a:pt x="2149729" y="948944"/>
                  </a:lnTo>
                  <a:lnTo>
                    <a:pt x="2149729" y="934593"/>
                  </a:lnTo>
                  <a:cubicBezTo>
                    <a:pt x="2149729" y="934593"/>
                    <a:pt x="2149983" y="934593"/>
                    <a:pt x="2154047" y="934593"/>
                  </a:cubicBezTo>
                  <a:lnTo>
                    <a:pt x="2184400" y="934593"/>
                  </a:lnTo>
                  <a:cubicBezTo>
                    <a:pt x="2184400" y="934593"/>
                    <a:pt x="2184400" y="934720"/>
                    <a:pt x="2184400" y="936625"/>
                  </a:cubicBezTo>
                  <a:lnTo>
                    <a:pt x="2184400" y="950976"/>
                  </a:lnTo>
                  <a:cubicBezTo>
                    <a:pt x="2184400" y="950976"/>
                    <a:pt x="2185797" y="950976"/>
                    <a:pt x="2242312" y="950976"/>
                  </a:cubicBezTo>
                  <a:cubicBezTo>
                    <a:pt x="2242312" y="950976"/>
                    <a:pt x="2242312" y="951230"/>
                    <a:pt x="2242312" y="954024"/>
                  </a:cubicBezTo>
                  <a:lnTo>
                    <a:pt x="2242312" y="975614"/>
                  </a:lnTo>
                  <a:cubicBezTo>
                    <a:pt x="2242312" y="975614"/>
                    <a:pt x="2243582" y="975614"/>
                    <a:pt x="2292477" y="975614"/>
                  </a:cubicBezTo>
                  <a:cubicBezTo>
                    <a:pt x="2292477" y="975614"/>
                    <a:pt x="2292477" y="976884"/>
                    <a:pt x="2292477" y="1033272"/>
                  </a:cubicBezTo>
                  <a:cubicBezTo>
                    <a:pt x="2292477" y="1033272"/>
                    <a:pt x="2292604" y="1033272"/>
                    <a:pt x="2293874" y="1033272"/>
                  </a:cubicBezTo>
                  <a:lnTo>
                    <a:pt x="2304034" y="1033272"/>
                  </a:lnTo>
                  <a:cubicBezTo>
                    <a:pt x="2304034" y="1033272"/>
                    <a:pt x="2304034" y="1033399"/>
                    <a:pt x="2304034" y="1035304"/>
                  </a:cubicBezTo>
                  <a:lnTo>
                    <a:pt x="2304034" y="1049655"/>
                  </a:lnTo>
                  <a:cubicBezTo>
                    <a:pt x="2311781" y="1049655"/>
                    <a:pt x="2311781" y="1049655"/>
                    <a:pt x="2311781" y="1107313"/>
                  </a:cubicBezTo>
                  <a:cubicBezTo>
                    <a:pt x="2311781" y="1107313"/>
                    <a:pt x="2311908" y="1107313"/>
                    <a:pt x="2313178" y="1107313"/>
                  </a:cubicBezTo>
                  <a:lnTo>
                    <a:pt x="2323338" y="1107313"/>
                  </a:lnTo>
                  <a:cubicBezTo>
                    <a:pt x="2323338" y="1107313"/>
                    <a:pt x="2323338" y="1107440"/>
                    <a:pt x="2323338" y="1108837"/>
                  </a:cubicBezTo>
                  <a:lnTo>
                    <a:pt x="2323338" y="1119632"/>
                  </a:lnTo>
                  <a:cubicBezTo>
                    <a:pt x="2323338" y="1119632"/>
                    <a:pt x="2323465" y="1119632"/>
                    <a:pt x="2325243" y="1119632"/>
                  </a:cubicBezTo>
                  <a:lnTo>
                    <a:pt x="2338705" y="1119632"/>
                  </a:lnTo>
                  <a:cubicBezTo>
                    <a:pt x="2338705" y="1119632"/>
                    <a:pt x="2338705" y="1121029"/>
                    <a:pt x="2338705" y="1177290"/>
                  </a:cubicBezTo>
                  <a:cubicBezTo>
                    <a:pt x="2338705" y="1177290"/>
                    <a:pt x="2338959" y="1177290"/>
                    <a:pt x="2342515" y="1177290"/>
                  </a:cubicBezTo>
                  <a:lnTo>
                    <a:pt x="2369566" y="1177290"/>
                  </a:lnTo>
                  <a:cubicBezTo>
                    <a:pt x="2369566" y="1177290"/>
                    <a:pt x="2369566" y="1178433"/>
                    <a:pt x="2369566" y="1222629"/>
                  </a:cubicBezTo>
                  <a:cubicBezTo>
                    <a:pt x="2373376" y="1222629"/>
                    <a:pt x="2373376" y="1222629"/>
                    <a:pt x="2373376" y="1225677"/>
                  </a:cubicBezTo>
                  <a:lnTo>
                    <a:pt x="2373376" y="1247267"/>
                  </a:lnTo>
                  <a:cubicBezTo>
                    <a:pt x="2373376" y="1247267"/>
                    <a:pt x="2373503" y="1247267"/>
                    <a:pt x="2374773" y="1247267"/>
                  </a:cubicBezTo>
                  <a:lnTo>
                    <a:pt x="2384933" y="1247267"/>
                  </a:lnTo>
                  <a:cubicBezTo>
                    <a:pt x="2384933" y="1247267"/>
                    <a:pt x="2384933" y="1248410"/>
                    <a:pt x="2384933" y="1292606"/>
                  </a:cubicBezTo>
                  <a:cubicBezTo>
                    <a:pt x="2384933" y="1292606"/>
                    <a:pt x="2385187" y="1292606"/>
                    <a:pt x="2387346" y="1292606"/>
                  </a:cubicBezTo>
                  <a:lnTo>
                    <a:pt x="2404237" y="1292606"/>
                  </a:lnTo>
                  <a:cubicBezTo>
                    <a:pt x="2408047" y="1296670"/>
                    <a:pt x="2408047" y="1296670"/>
                    <a:pt x="2408047" y="1300353"/>
                  </a:cubicBezTo>
                  <a:lnTo>
                    <a:pt x="2408047" y="1325626"/>
                  </a:lnTo>
                  <a:cubicBezTo>
                    <a:pt x="2408047" y="1325626"/>
                    <a:pt x="2408174" y="1325372"/>
                    <a:pt x="2410968" y="1322070"/>
                  </a:cubicBezTo>
                  <a:lnTo>
                    <a:pt x="2431288" y="1296797"/>
                  </a:lnTo>
                  <a:cubicBezTo>
                    <a:pt x="2431288" y="1296797"/>
                    <a:pt x="2432558" y="1296797"/>
                    <a:pt x="2485390" y="1296797"/>
                  </a:cubicBezTo>
                  <a:cubicBezTo>
                    <a:pt x="2485390" y="1296797"/>
                    <a:pt x="2485390" y="1299464"/>
                    <a:pt x="2485390" y="1461516"/>
                  </a:cubicBezTo>
                  <a:cubicBezTo>
                    <a:pt x="2485390" y="1461516"/>
                    <a:pt x="2485517" y="1461516"/>
                    <a:pt x="2486787" y="1461516"/>
                  </a:cubicBezTo>
                  <a:lnTo>
                    <a:pt x="2496947" y="1461516"/>
                  </a:lnTo>
                  <a:cubicBezTo>
                    <a:pt x="2496947" y="1461516"/>
                    <a:pt x="2497074" y="1461262"/>
                    <a:pt x="2498344" y="1458976"/>
                  </a:cubicBezTo>
                  <a:lnTo>
                    <a:pt x="2508504" y="1440942"/>
                  </a:lnTo>
                  <a:cubicBezTo>
                    <a:pt x="2508504" y="1440942"/>
                    <a:pt x="2508504" y="1441196"/>
                    <a:pt x="2508504" y="1444498"/>
                  </a:cubicBezTo>
                  <a:lnTo>
                    <a:pt x="2508504" y="1469771"/>
                  </a:lnTo>
                  <a:cubicBezTo>
                    <a:pt x="2516251" y="1469771"/>
                    <a:pt x="2516251" y="1469771"/>
                    <a:pt x="2516251" y="1383284"/>
                  </a:cubicBezTo>
                  <a:cubicBezTo>
                    <a:pt x="2516251" y="1383284"/>
                    <a:pt x="2516378" y="1383284"/>
                    <a:pt x="2517648" y="1383284"/>
                  </a:cubicBezTo>
                  <a:lnTo>
                    <a:pt x="2527808" y="1383284"/>
                  </a:lnTo>
                  <a:cubicBezTo>
                    <a:pt x="2527808" y="1383284"/>
                    <a:pt x="2527808" y="1381379"/>
                    <a:pt x="2527808" y="1259713"/>
                  </a:cubicBezTo>
                  <a:cubicBezTo>
                    <a:pt x="2527808" y="1259713"/>
                    <a:pt x="2527935" y="1259713"/>
                    <a:pt x="2529713" y="1259713"/>
                  </a:cubicBezTo>
                  <a:lnTo>
                    <a:pt x="2543175" y="1259713"/>
                  </a:lnTo>
                  <a:cubicBezTo>
                    <a:pt x="2543175" y="1259713"/>
                    <a:pt x="2543683" y="1257935"/>
                    <a:pt x="2566289" y="1177417"/>
                  </a:cubicBezTo>
                  <a:cubicBezTo>
                    <a:pt x="2566289" y="1177417"/>
                    <a:pt x="2566543" y="1177417"/>
                    <a:pt x="2568702" y="1177417"/>
                  </a:cubicBezTo>
                  <a:lnTo>
                    <a:pt x="2585593" y="1177417"/>
                  </a:lnTo>
                  <a:cubicBezTo>
                    <a:pt x="2585593" y="1177417"/>
                    <a:pt x="2585974" y="1179322"/>
                    <a:pt x="2604897" y="1259713"/>
                  </a:cubicBezTo>
                  <a:cubicBezTo>
                    <a:pt x="2604897" y="1259713"/>
                    <a:pt x="2605024" y="1259713"/>
                    <a:pt x="2606802" y="1259713"/>
                  </a:cubicBezTo>
                  <a:lnTo>
                    <a:pt x="2620264" y="1259713"/>
                  </a:lnTo>
                  <a:cubicBezTo>
                    <a:pt x="2620264" y="1259713"/>
                    <a:pt x="2620264" y="1260983"/>
                    <a:pt x="2620264" y="1333881"/>
                  </a:cubicBezTo>
                  <a:cubicBezTo>
                    <a:pt x="2620264" y="1333881"/>
                    <a:pt x="2620518" y="1333881"/>
                    <a:pt x="2623693" y="1333881"/>
                  </a:cubicBezTo>
                  <a:lnTo>
                    <a:pt x="2647315" y="1333881"/>
                  </a:lnTo>
                  <a:cubicBezTo>
                    <a:pt x="2647315" y="1333881"/>
                    <a:pt x="2647315" y="1334135"/>
                    <a:pt x="2647315" y="1337945"/>
                  </a:cubicBezTo>
                  <a:lnTo>
                    <a:pt x="2647315" y="1366774"/>
                  </a:lnTo>
                  <a:cubicBezTo>
                    <a:pt x="2655062" y="1366774"/>
                    <a:pt x="2655062" y="1366774"/>
                    <a:pt x="2655062" y="1362710"/>
                  </a:cubicBezTo>
                  <a:lnTo>
                    <a:pt x="2655062" y="1333881"/>
                  </a:lnTo>
                  <a:cubicBezTo>
                    <a:pt x="2655062" y="1333881"/>
                    <a:pt x="2655316" y="1333881"/>
                    <a:pt x="2657983" y="1333881"/>
                  </a:cubicBezTo>
                  <a:lnTo>
                    <a:pt x="2678303" y="1333881"/>
                  </a:lnTo>
                  <a:cubicBezTo>
                    <a:pt x="2678303" y="1333881"/>
                    <a:pt x="2678303" y="1334135"/>
                    <a:pt x="2678303" y="1336929"/>
                  </a:cubicBezTo>
                  <a:lnTo>
                    <a:pt x="2678303" y="1358519"/>
                  </a:lnTo>
                  <a:cubicBezTo>
                    <a:pt x="2678303" y="1358519"/>
                    <a:pt x="2679700" y="1358519"/>
                    <a:pt x="2736215" y="1358519"/>
                  </a:cubicBezTo>
                  <a:cubicBezTo>
                    <a:pt x="2736215" y="1358519"/>
                    <a:pt x="2736215" y="1356995"/>
                    <a:pt x="2736215" y="1288542"/>
                  </a:cubicBezTo>
                  <a:cubicBezTo>
                    <a:pt x="2736215" y="1288542"/>
                    <a:pt x="2736469" y="1288542"/>
                    <a:pt x="2738628" y="1288542"/>
                  </a:cubicBezTo>
                  <a:lnTo>
                    <a:pt x="2755519" y="1288542"/>
                  </a:lnTo>
                  <a:cubicBezTo>
                    <a:pt x="2755519" y="1288542"/>
                    <a:pt x="2755519" y="1289558"/>
                    <a:pt x="2755519" y="1329690"/>
                  </a:cubicBezTo>
                  <a:cubicBezTo>
                    <a:pt x="2759329" y="1329690"/>
                    <a:pt x="2759329" y="1329690"/>
                    <a:pt x="2759329" y="1267968"/>
                  </a:cubicBezTo>
                  <a:cubicBezTo>
                    <a:pt x="2759329" y="1267968"/>
                    <a:pt x="2760345" y="1267968"/>
                    <a:pt x="2801747" y="1267968"/>
                  </a:cubicBezTo>
                  <a:cubicBezTo>
                    <a:pt x="2801747" y="1267968"/>
                    <a:pt x="2801747" y="1267714"/>
                    <a:pt x="2801747" y="1264920"/>
                  </a:cubicBezTo>
                  <a:lnTo>
                    <a:pt x="2801747" y="1243330"/>
                  </a:lnTo>
                  <a:cubicBezTo>
                    <a:pt x="2801747" y="1243330"/>
                    <a:pt x="2801874" y="1243330"/>
                    <a:pt x="2803144" y="1243330"/>
                  </a:cubicBezTo>
                  <a:lnTo>
                    <a:pt x="2813304" y="1243330"/>
                  </a:lnTo>
                  <a:cubicBezTo>
                    <a:pt x="2813304" y="1243330"/>
                    <a:pt x="2813304" y="1243076"/>
                    <a:pt x="2813304" y="1239774"/>
                  </a:cubicBezTo>
                  <a:lnTo>
                    <a:pt x="2813304" y="1214501"/>
                  </a:lnTo>
                  <a:lnTo>
                    <a:pt x="2821051" y="1226820"/>
                  </a:lnTo>
                  <a:cubicBezTo>
                    <a:pt x="2821051" y="1226820"/>
                    <a:pt x="2821305" y="1226820"/>
                    <a:pt x="2825369" y="1226820"/>
                  </a:cubicBezTo>
                  <a:lnTo>
                    <a:pt x="2855722" y="1226820"/>
                  </a:lnTo>
                  <a:cubicBezTo>
                    <a:pt x="2855722" y="1226820"/>
                    <a:pt x="2855722" y="1226693"/>
                    <a:pt x="2855722" y="1225296"/>
                  </a:cubicBezTo>
                  <a:lnTo>
                    <a:pt x="2855722" y="1214501"/>
                  </a:lnTo>
                  <a:cubicBezTo>
                    <a:pt x="2855722" y="1214501"/>
                    <a:pt x="2855849" y="1214501"/>
                    <a:pt x="2857119" y="1214501"/>
                  </a:cubicBezTo>
                  <a:lnTo>
                    <a:pt x="2867279" y="1214501"/>
                  </a:lnTo>
                  <a:cubicBezTo>
                    <a:pt x="2867279" y="1214501"/>
                    <a:pt x="2867279" y="1214755"/>
                    <a:pt x="2867279" y="1217041"/>
                  </a:cubicBezTo>
                  <a:lnTo>
                    <a:pt x="2867279" y="1235075"/>
                  </a:lnTo>
                  <a:cubicBezTo>
                    <a:pt x="2867279" y="1235075"/>
                    <a:pt x="2868676" y="1235075"/>
                    <a:pt x="2940558" y="1235075"/>
                  </a:cubicBezTo>
                  <a:cubicBezTo>
                    <a:pt x="2940558" y="1235075"/>
                    <a:pt x="2940558" y="1237996"/>
                    <a:pt x="2940558" y="1498600"/>
                  </a:cubicBezTo>
                  <a:cubicBezTo>
                    <a:pt x="2940558" y="1498600"/>
                    <a:pt x="2940812" y="1498600"/>
                    <a:pt x="2943479" y="1498600"/>
                  </a:cubicBezTo>
                  <a:lnTo>
                    <a:pt x="2963799" y="1498600"/>
                  </a:lnTo>
                  <a:cubicBezTo>
                    <a:pt x="2963799" y="1490345"/>
                    <a:pt x="2963799" y="1482090"/>
                    <a:pt x="2963799" y="1473962"/>
                  </a:cubicBezTo>
                  <a:cubicBezTo>
                    <a:pt x="2967609" y="1473962"/>
                    <a:pt x="2967609" y="1473962"/>
                    <a:pt x="2971546" y="1473962"/>
                  </a:cubicBezTo>
                  <a:cubicBezTo>
                    <a:pt x="2971546" y="1482217"/>
                    <a:pt x="2971546" y="1490472"/>
                    <a:pt x="2971546" y="1498600"/>
                  </a:cubicBezTo>
                  <a:cubicBezTo>
                    <a:pt x="2990850" y="1498600"/>
                    <a:pt x="3010154" y="1498600"/>
                    <a:pt x="3029458" y="1498600"/>
                  </a:cubicBezTo>
                  <a:cubicBezTo>
                    <a:pt x="3029458" y="1478026"/>
                    <a:pt x="3029458" y="1461516"/>
                    <a:pt x="3029458" y="1440942"/>
                  </a:cubicBezTo>
                  <a:cubicBezTo>
                    <a:pt x="3037205" y="1440942"/>
                    <a:pt x="3044952" y="1440942"/>
                    <a:pt x="3052572" y="1440942"/>
                  </a:cubicBezTo>
                  <a:lnTo>
                    <a:pt x="3075686" y="1436878"/>
                  </a:lnTo>
                  <a:cubicBezTo>
                    <a:pt x="3079496" y="1436878"/>
                    <a:pt x="3079496" y="1440942"/>
                    <a:pt x="3083433" y="1440942"/>
                  </a:cubicBezTo>
                  <a:lnTo>
                    <a:pt x="3102737" y="1440942"/>
                  </a:lnTo>
                  <a:cubicBezTo>
                    <a:pt x="3102737" y="1461516"/>
                    <a:pt x="3102737" y="1482090"/>
                    <a:pt x="3102737" y="1498600"/>
                  </a:cubicBezTo>
                  <a:cubicBezTo>
                    <a:pt x="3106547" y="1498600"/>
                    <a:pt x="3110484" y="1498600"/>
                    <a:pt x="3118231" y="1498600"/>
                  </a:cubicBezTo>
                  <a:cubicBezTo>
                    <a:pt x="3118231" y="1510919"/>
                    <a:pt x="3118231" y="1523365"/>
                    <a:pt x="3118231" y="1531493"/>
                  </a:cubicBezTo>
                  <a:lnTo>
                    <a:pt x="3136011" y="1533271"/>
                  </a:lnTo>
                  <a:lnTo>
                    <a:pt x="3160649" y="1533271"/>
                  </a:lnTo>
                  <a:cubicBezTo>
                    <a:pt x="3160649" y="1522222"/>
                    <a:pt x="3160649" y="1514221"/>
                    <a:pt x="3160649" y="1502664"/>
                  </a:cubicBezTo>
                  <a:lnTo>
                    <a:pt x="3290062" y="1502664"/>
                  </a:lnTo>
                  <a:lnTo>
                    <a:pt x="3290062" y="1340358"/>
                  </a:lnTo>
                  <a:lnTo>
                    <a:pt x="3427222" y="1340358"/>
                  </a:lnTo>
                  <a:lnTo>
                    <a:pt x="3427222" y="1490345"/>
                  </a:lnTo>
                  <a:cubicBezTo>
                    <a:pt x="3428492" y="1490345"/>
                    <a:pt x="3429635" y="1490345"/>
                    <a:pt x="3430905" y="1490345"/>
                  </a:cubicBezTo>
                  <a:lnTo>
                    <a:pt x="3433318" y="1533271"/>
                  </a:lnTo>
                  <a:lnTo>
                    <a:pt x="3451733" y="1533271"/>
                  </a:lnTo>
                  <a:cubicBezTo>
                    <a:pt x="3452749" y="1519555"/>
                    <a:pt x="3454146" y="1504950"/>
                    <a:pt x="3454146" y="1490345"/>
                  </a:cubicBezTo>
                  <a:cubicBezTo>
                    <a:pt x="3457956" y="1490345"/>
                    <a:pt x="3461893" y="1490345"/>
                    <a:pt x="3465703" y="1490345"/>
                  </a:cubicBezTo>
                  <a:lnTo>
                    <a:pt x="3468116" y="1533271"/>
                  </a:lnTo>
                  <a:lnTo>
                    <a:pt x="3564509" y="1533271"/>
                  </a:lnTo>
                  <a:lnTo>
                    <a:pt x="3564509" y="1222756"/>
                  </a:lnTo>
                  <a:lnTo>
                    <a:pt x="3940302" y="1222756"/>
                  </a:lnTo>
                  <a:lnTo>
                    <a:pt x="3940302" y="1533271"/>
                  </a:lnTo>
                  <a:lnTo>
                    <a:pt x="3975862" y="1533271"/>
                  </a:lnTo>
                  <a:lnTo>
                    <a:pt x="3975862" y="1375791"/>
                  </a:lnTo>
                  <a:lnTo>
                    <a:pt x="4156964" y="1375791"/>
                  </a:lnTo>
                  <a:cubicBezTo>
                    <a:pt x="4164711" y="1173861"/>
                    <a:pt x="4171188" y="972947"/>
                    <a:pt x="4179697" y="769874"/>
                  </a:cubicBezTo>
                  <a:cubicBezTo>
                    <a:pt x="4160393" y="769874"/>
                    <a:pt x="4114038" y="745109"/>
                    <a:pt x="4156583" y="728726"/>
                  </a:cubicBezTo>
                  <a:cubicBezTo>
                    <a:pt x="4152773" y="724662"/>
                    <a:pt x="4148836" y="720471"/>
                    <a:pt x="4145026" y="720471"/>
                  </a:cubicBezTo>
                  <a:cubicBezTo>
                    <a:pt x="4145026" y="695833"/>
                    <a:pt x="4141216" y="691642"/>
                    <a:pt x="4160520" y="675132"/>
                  </a:cubicBezTo>
                  <a:cubicBezTo>
                    <a:pt x="4160520" y="666877"/>
                    <a:pt x="4160520" y="654558"/>
                    <a:pt x="4160520" y="642239"/>
                  </a:cubicBezTo>
                  <a:cubicBezTo>
                    <a:pt x="4168267" y="642239"/>
                    <a:pt x="4176014" y="642239"/>
                    <a:pt x="4187571" y="642239"/>
                  </a:cubicBezTo>
                  <a:cubicBezTo>
                    <a:pt x="4187571" y="625729"/>
                    <a:pt x="4187571" y="613410"/>
                    <a:pt x="4187571" y="601091"/>
                  </a:cubicBezTo>
                  <a:cubicBezTo>
                    <a:pt x="4187571" y="597027"/>
                    <a:pt x="4191381" y="597027"/>
                    <a:pt x="4191381" y="592836"/>
                  </a:cubicBezTo>
                  <a:cubicBezTo>
                    <a:pt x="4191381" y="543433"/>
                    <a:pt x="4191381" y="494030"/>
                    <a:pt x="4191381" y="444627"/>
                  </a:cubicBezTo>
                  <a:cubicBezTo>
                    <a:pt x="4191381" y="440563"/>
                    <a:pt x="4187571" y="436372"/>
                    <a:pt x="4187571" y="432308"/>
                  </a:cubicBezTo>
                  <a:cubicBezTo>
                    <a:pt x="4191381" y="428244"/>
                    <a:pt x="4195318" y="424053"/>
                    <a:pt x="4199128" y="419989"/>
                  </a:cubicBezTo>
                  <a:cubicBezTo>
                    <a:pt x="4199128" y="382905"/>
                    <a:pt x="4199128" y="345821"/>
                    <a:pt x="4199128" y="308864"/>
                  </a:cubicBezTo>
                  <a:cubicBezTo>
                    <a:pt x="4199128" y="304800"/>
                    <a:pt x="4199128" y="304800"/>
                    <a:pt x="4202938" y="300609"/>
                  </a:cubicBezTo>
                  <a:cubicBezTo>
                    <a:pt x="4202938" y="267716"/>
                    <a:pt x="4202938" y="230632"/>
                    <a:pt x="4202938" y="193548"/>
                  </a:cubicBezTo>
                  <a:cubicBezTo>
                    <a:pt x="4206748" y="177038"/>
                    <a:pt x="4206748" y="168783"/>
                    <a:pt x="4206748" y="156464"/>
                  </a:cubicBezTo>
                  <a:cubicBezTo>
                    <a:pt x="4214495" y="168783"/>
                    <a:pt x="4214495" y="177038"/>
                    <a:pt x="4214495" y="189357"/>
                  </a:cubicBezTo>
                  <a:cubicBezTo>
                    <a:pt x="4218305" y="230505"/>
                    <a:pt x="4218305" y="267589"/>
                    <a:pt x="4218305" y="300482"/>
                  </a:cubicBezTo>
                  <a:cubicBezTo>
                    <a:pt x="4222115" y="345821"/>
                    <a:pt x="4222115" y="382778"/>
                    <a:pt x="4222115" y="419862"/>
                  </a:cubicBezTo>
                  <a:cubicBezTo>
                    <a:pt x="4225925" y="423926"/>
                    <a:pt x="4229862" y="428117"/>
                    <a:pt x="4233672" y="432181"/>
                  </a:cubicBezTo>
                  <a:cubicBezTo>
                    <a:pt x="4233672" y="436245"/>
                    <a:pt x="4229862" y="440436"/>
                    <a:pt x="4229862" y="444500"/>
                  </a:cubicBezTo>
                  <a:cubicBezTo>
                    <a:pt x="4229862" y="493903"/>
                    <a:pt x="4229862" y="543306"/>
                    <a:pt x="4229862" y="592709"/>
                  </a:cubicBezTo>
                  <a:cubicBezTo>
                    <a:pt x="4229862" y="596773"/>
                    <a:pt x="4233672" y="596773"/>
                    <a:pt x="4233672" y="600964"/>
                  </a:cubicBezTo>
                  <a:cubicBezTo>
                    <a:pt x="4233672" y="613283"/>
                    <a:pt x="4233672" y="625602"/>
                    <a:pt x="4233672" y="642112"/>
                  </a:cubicBezTo>
                  <a:cubicBezTo>
                    <a:pt x="4241419" y="642112"/>
                    <a:pt x="4252976" y="642112"/>
                    <a:pt x="4260723" y="642112"/>
                  </a:cubicBezTo>
                  <a:cubicBezTo>
                    <a:pt x="4260723" y="654431"/>
                    <a:pt x="4260723" y="666750"/>
                    <a:pt x="4260723" y="675005"/>
                  </a:cubicBezTo>
                  <a:cubicBezTo>
                    <a:pt x="4276217" y="691515"/>
                    <a:pt x="4276217" y="691515"/>
                    <a:pt x="4276217" y="720344"/>
                  </a:cubicBezTo>
                  <a:cubicBezTo>
                    <a:pt x="4272407" y="720344"/>
                    <a:pt x="4268470" y="724408"/>
                    <a:pt x="4264660" y="728599"/>
                  </a:cubicBezTo>
                  <a:cubicBezTo>
                    <a:pt x="4303268" y="749173"/>
                    <a:pt x="4256913" y="765683"/>
                    <a:pt x="4241546" y="769747"/>
                  </a:cubicBezTo>
                  <a:cubicBezTo>
                    <a:pt x="4245356" y="930275"/>
                    <a:pt x="4253103" y="1090930"/>
                    <a:pt x="4257040" y="1251458"/>
                  </a:cubicBezTo>
                  <a:cubicBezTo>
                    <a:pt x="4299458" y="1251458"/>
                    <a:pt x="4342003" y="1251458"/>
                    <a:pt x="4380611" y="1251458"/>
                  </a:cubicBezTo>
                  <a:cubicBezTo>
                    <a:pt x="4380611" y="1300861"/>
                    <a:pt x="4380611" y="1350264"/>
                    <a:pt x="4380611" y="1395603"/>
                  </a:cubicBezTo>
                  <a:cubicBezTo>
                    <a:pt x="4388358" y="1395603"/>
                    <a:pt x="4392168" y="1395603"/>
                    <a:pt x="4396105" y="1395603"/>
                  </a:cubicBezTo>
                  <a:cubicBezTo>
                    <a:pt x="4396105" y="1391539"/>
                    <a:pt x="4399915" y="1387348"/>
                    <a:pt x="4399915" y="1383284"/>
                  </a:cubicBezTo>
                  <a:cubicBezTo>
                    <a:pt x="4403725" y="1383284"/>
                    <a:pt x="4407662" y="1383284"/>
                    <a:pt x="4411472" y="1383284"/>
                  </a:cubicBezTo>
                  <a:cubicBezTo>
                    <a:pt x="4411472" y="1387348"/>
                    <a:pt x="4411472" y="1391539"/>
                    <a:pt x="4415282" y="1399794"/>
                  </a:cubicBezTo>
                  <a:cubicBezTo>
                    <a:pt x="4423029" y="1399794"/>
                    <a:pt x="4430776" y="1399794"/>
                    <a:pt x="4438396" y="1399794"/>
                  </a:cubicBezTo>
                  <a:cubicBezTo>
                    <a:pt x="4438396" y="1395730"/>
                    <a:pt x="4438396" y="1391539"/>
                    <a:pt x="4438396" y="1387475"/>
                  </a:cubicBezTo>
                  <a:cubicBezTo>
                    <a:pt x="4453890" y="1387475"/>
                    <a:pt x="4465447" y="1387475"/>
                    <a:pt x="4480814" y="1387475"/>
                  </a:cubicBezTo>
                  <a:cubicBezTo>
                    <a:pt x="4480814" y="1391539"/>
                    <a:pt x="4480814" y="1395730"/>
                    <a:pt x="4480814" y="1399794"/>
                  </a:cubicBezTo>
                  <a:cubicBezTo>
                    <a:pt x="4492371" y="1399794"/>
                    <a:pt x="4507865" y="1399794"/>
                    <a:pt x="4519422" y="1399794"/>
                  </a:cubicBezTo>
                  <a:cubicBezTo>
                    <a:pt x="4519422" y="1428623"/>
                    <a:pt x="4519422" y="1457452"/>
                    <a:pt x="4519422" y="1486281"/>
                  </a:cubicBezTo>
                  <a:cubicBezTo>
                    <a:pt x="4527169" y="1486281"/>
                    <a:pt x="4538726" y="1486281"/>
                    <a:pt x="4546473" y="1486281"/>
                  </a:cubicBezTo>
                  <a:cubicBezTo>
                    <a:pt x="4546473" y="1478026"/>
                    <a:pt x="4546473" y="1469771"/>
                    <a:pt x="4546473" y="1461516"/>
                  </a:cubicBezTo>
                  <a:cubicBezTo>
                    <a:pt x="4558030" y="1461516"/>
                    <a:pt x="4569587" y="1461516"/>
                    <a:pt x="4577334" y="1461516"/>
                  </a:cubicBezTo>
                  <a:cubicBezTo>
                    <a:pt x="4577334" y="1346200"/>
                    <a:pt x="4577334" y="1235075"/>
                    <a:pt x="4577334" y="1119759"/>
                  </a:cubicBezTo>
                  <a:cubicBezTo>
                    <a:pt x="4581144" y="1115695"/>
                    <a:pt x="4585081" y="1111504"/>
                    <a:pt x="4588891" y="1107440"/>
                  </a:cubicBezTo>
                  <a:cubicBezTo>
                    <a:pt x="4635246" y="1107440"/>
                    <a:pt x="4681474" y="1107440"/>
                    <a:pt x="4727829" y="1107440"/>
                  </a:cubicBezTo>
                  <a:lnTo>
                    <a:pt x="4727829" y="1123950"/>
                  </a:lnTo>
                  <a:lnTo>
                    <a:pt x="4747133" y="1123950"/>
                  </a:lnTo>
                  <a:cubicBezTo>
                    <a:pt x="4747133" y="1198118"/>
                    <a:pt x="4747133" y="1272159"/>
                    <a:pt x="4747133" y="1342136"/>
                  </a:cubicBezTo>
                  <a:cubicBezTo>
                    <a:pt x="4762627" y="1342136"/>
                    <a:pt x="4774184" y="1342136"/>
                    <a:pt x="4789551" y="1342136"/>
                  </a:cubicBezTo>
                  <a:cubicBezTo>
                    <a:pt x="4789551" y="1300988"/>
                    <a:pt x="4789551" y="1259840"/>
                    <a:pt x="4789551" y="1214501"/>
                  </a:cubicBezTo>
                  <a:cubicBezTo>
                    <a:pt x="4805045" y="1214501"/>
                    <a:pt x="4824349" y="1214501"/>
                    <a:pt x="4839716" y="1214501"/>
                  </a:cubicBezTo>
                  <a:cubicBezTo>
                    <a:pt x="4843526" y="1214501"/>
                    <a:pt x="4843526" y="1210437"/>
                    <a:pt x="4847463" y="1206246"/>
                  </a:cubicBezTo>
                  <a:lnTo>
                    <a:pt x="4862957" y="1206246"/>
                  </a:lnTo>
                  <a:cubicBezTo>
                    <a:pt x="4866767" y="1210310"/>
                    <a:pt x="4866767" y="1214501"/>
                    <a:pt x="4870704" y="1214501"/>
                  </a:cubicBezTo>
                  <a:cubicBezTo>
                    <a:pt x="4882261" y="1214501"/>
                    <a:pt x="4897755" y="1214501"/>
                    <a:pt x="4913122" y="1214501"/>
                  </a:cubicBezTo>
                  <a:cubicBezTo>
                    <a:pt x="4913122" y="1140333"/>
                    <a:pt x="4913122" y="1066292"/>
                    <a:pt x="4913122" y="992124"/>
                  </a:cubicBezTo>
                  <a:cubicBezTo>
                    <a:pt x="4913122" y="992124"/>
                    <a:pt x="4914773" y="991743"/>
                    <a:pt x="5021199" y="971550"/>
                  </a:cubicBezTo>
                  <a:cubicBezTo>
                    <a:pt x="5021199" y="971550"/>
                    <a:pt x="5021199" y="971677"/>
                    <a:pt x="5021199" y="973582"/>
                  </a:cubicBezTo>
                  <a:lnTo>
                    <a:pt x="5021199" y="988060"/>
                  </a:lnTo>
                  <a:cubicBezTo>
                    <a:pt x="5021199" y="988060"/>
                    <a:pt x="5022469" y="988060"/>
                    <a:pt x="5071364" y="988060"/>
                  </a:cubicBezTo>
                  <a:cubicBezTo>
                    <a:pt x="5071364" y="988060"/>
                    <a:pt x="5071364" y="992632"/>
                    <a:pt x="5071364" y="1473835"/>
                  </a:cubicBezTo>
                  <a:cubicBezTo>
                    <a:pt x="5082921" y="1473835"/>
                    <a:pt x="5098415" y="1473835"/>
                    <a:pt x="5113782" y="1473835"/>
                  </a:cubicBezTo>
                  <a:cubicBezTo>
                    <a:pt x="5113782" y="1469771"/>
                    <a:pt x="5113782" y="1469771"/>
                    <a:pt x="5113782" y="1465580"/>
                  </a:cubicBezTo>
                  <a:cubicBezTo>
                    <a:pt x="5121529" y="1465580"/>
                    <a:pt x="5129276" y="1465580"/>
                    <a:pt x="5136896" y="1465580"/>
                  </a:cubicBezTo>
                  <a:cubicBezTo>
                    <a:pt x="5136896" y="1469644"/>
                    <a:pt x="5136896" y="1469644"/>
                    <a:pt x="5136896" y="1473835"/>
                  </a:cubicBezTo>
                  <a:cubicBezTo>
                    <a:pt x="5152390" y="1473835"/>
                    <a:pt x="5167757" y="1473835"/>
                    <a:pt x="5183251" y="1473835"/>
                  </a:cubicBezTo>
                  <a:cubicBezTo>
                    <a:pt x="5183251" y="1465580"/>
                    <a:pt x="5183251" y="1457325"/>
                    <a:pt x="5183251" y="1449070"/>
                  </a:cubicBezTo>
                  <a:cubicBezTo>
                    <a:pt x="5202555" y="1449070"/>
                    <a:pt x="5221859" y="1449070"/>
                    <a:pt x="5237353" y="1449070"/>
                  </a:cubicBezTo>
                  <a:cubicBezTo>
                    <a:pt x="5245100" y="1440815"/>
                    <a:pt x="5252847" y="1440815"/>
                    <a:pt x="5260467" y="1440815"/>
                  </a:cubicBezTo>
                  <a:cubicBezTo>
                    <a:pt x="5272024" y="1449070"/>
                    <a:pt x="5287518" y="1449070"/>
                    <a:pt x="5299075" y="1449070"/>
                  </a:cubicBezTo>
                  <a:cubicBezTo>
                    <a:pt x="5299075" y="1436751"/>
                    <a:pt x="5299075" y="1428496"/>
                    <a:pt x="5299075" y="1416177"/>
                  </a:cubicBezTo>
                  <a:lnTo>
                    <a:pt x="5314569" y="1416177"/>
                  </a:lnTo>
                  <a:cubicBezTo>
                    <a:pt x="5314569" y="1407922"/>
                    <a:pt x="5314569" y="1399667"/>
                    <a:pt x="5314569" y="1391412"/>
                  </a:cubicBezTo>
                  <a:cubicBezTo>
                    <a:pt x="5349367" y="1391412"/>
                    <a:pt x="5387848" y="1391412"/>
                    <a:pt x="5422646" y="1391412"/>
                  </a:cubicBezTo>
                  <a:cubicBezTo>
                    <a:pt x="5422646" y="1370838"/>
                    <a:pt x="5422646" y="1354328"/>
                    <a:pt x="5422646" y="1333754"/>
                  </a:cubicBezTo>
                  <a:cubicBezTo>
                    <a:pt x="5434203" y="1333754"/>
                    <a:pt x="5445760" y="1333754"/>
                    <a:pt x="5457444" y="1333754"/>
                  </a:cubicBezTo>
                  <a:cubicBezTo>
                    <a:pt x="5457444" y="1329690"/>
                    <a:pt x="5457444" y="1325499"/>
                    <a:pt x="5457444" y="1321435"/>
                  </a:cubicBezTo>
                  <a:cubicBezTo>
                    <a:pt x="5465191" y="1321435"/>
                    <a:pt x="5472938" y="1321435"/>
                    <a:pt x="5480558" y="1321435"/>
                  </a:cubicBezTo>
                  <a:cubicBezTo>
                    <a:pt x="5480558" y="1325499"/>
                    <a:pt x="5480558" y="1329690"/>
                    <a:pt x="5480558" y="1333754"/>
                  </a:cubicBezTo>
                  <a:cubicBezTo>
                    <a:pt x="5492115" y="1333754"/>
                    <a:pt x="5499862" y="1333754"/>
                    <a:pt x="5511419" y="1333754"/>
                  </a:cubicBezTo>
                  <a:cubicBezTo>
                    <a:pt x="5511419" y="1362583"/>
                    <a:pt x="5511419" y="1395476"/>
                    <a:pt x="5511419" y="1428496"/>
                  </a:cubicBezTo>
                  <a:cubicBezTo>
                    <a:pt x="5530723" y="1428496"/>
                    <a:pt x="5553837" y="1428496"/>
                    <a:pt x="5573141" y="1428496"/>
                  </a:cubicBezTo>
                  <a:cubicBezTo>
                    <a:pt x="5573141" y="1411986"/>
                    <a:pt x="5573141" y="1395603"/>
                    <a:pt x="5573141" y="1379093"/>
                  </a:cubicBezTo>
                  <a:cubicBezTo>
                    <a:pt x="5596255" y="1379093"/>
                    <a:pt x="5623306" y="1379093"/>
                    <a:pt x="5646420" y="1379093"/>
                  </a:cubicBezTo>
                  <a:cubicBezTo>
                    <a:pt x="5646420" y="1358519"/>
                    <a:pt x="5646420" y="1342009"/>
                    <a:pt x="5646420" y="1321435"/>
                  </a:cubicBezTo>
                  <a:cubicBezTo>
                    <a:pt x="5677281" y="1321435"/>
                    <a:pt x="5708142" y="1321435"/>
                    <a:pt x="5739003" y="1321435"/>
                  </a:cubicBezTo>
                  <a:cubicBezTo>
                    <a:pt x="5739003" y="1321435"/>
                    <a:pt x="5739003" y="1324864"/>
                    <a:pt x="5739003" y="1533144"/>
                  </a:cubicBezTo>
                  <a:lnTo>
                    <a:pt x="5739003" y="1559433"/>
                  </a:lnTo>
                  <a:lnTo>
                    <a:pt x="5864479" y="1559433"/>
                  </a:lnTo>
                  <a:lnTo>
                    <a:pt x="5864479" y="1760855"/>
                  </a:lnTo>
                  <a:lnTo>
                    <a:pt x="5864479" y="1962277"/>
                  </a:lnTo>
                  <a:lnTo>
                    <a:pt x="5864479" y="2210308"/>
                  </a:lnTo>
                  <a:lnTo>
                    <a:pt x="5740400" y="2210308"/>
                  </a:lnTo>
                  <a:lnTo>
                    <a:pt x="5414518" y="2210308"/>
                  </a:lnTo>
                  <a:lnTo>
                    <a:pt x="382778" y="2210308"/>
                  </a:lnTo>
                  <a:lnTo>
                    <a:pt x="382778" y="2146046"/>
                  </a:lnTo>
                  <a:lnTo>
                    <a:pt x="0" y="2146046"/>
                  </a:lnTo>
                  <a:lnTo>
                    <a:pt x="0" y="1743202"/>
                  </a:lnTo>
                  <a:lnTo>
                    <a:pt x="196850" y="1743202"/>
                  </a:lnTo>
                  <a:lnTo>
                    <a:pt x="196850" y="1687957"/>
                  </a:lnTo>
                  <a:lnTo>
                    <a:pt x="104902" y="1687957"/>
                  </a:lnTo>
                  <a:cubicBezTo>
                    <a:pt x="104902" y="1687957"/>
                    <a:pt x="104902" y="1684274"/>
                    <a:pt x="104902" y="1379220"/>
                  </a:cubicBezTo>
                  <a:cubicBezTo>
                    <a:pt x="104902" y="1379220"/>
                    <a:pt x="105791" y="1379220"/>
                    <a:pt x="143510" y="1379220"/>
                  </a:cubicBezTo>
                  <a:cubicBezTo>
                    <a:pt x="143510" y="1379220"/>
                    <a:pt x="143637" y="1379093"/>
                    <a:pt x="144526" y="1377188"/>
                  </a:cubicBezTo>
                  <a:lnTo>
                    <a:pt x="151257" y="1362837"/>
                  </a:lnTo>
                  <a:cubicBezTo>
                    <a:pt x="151257" y="1362837"/>
                    <a:pt x="151511" y="1362837"/>
                    <a:pt x="154686" y="1363345"/>
                  </a:cubicBezTo>
                  <a:lnTo>
                    <a:pt x="178308" y="1366901"/>
                  </a:lnTo>
                  <a:cubicBezTo>
                    <a:pt x="178308" y="1366901"/>
                    <a:pt x="178435" y="1367155"/>
                    <a:pt x="179324" y="1369441"/>
                  </a:cubicBezTo>
                  <a:lnTo>
                    <a:pt x="186055" y="1387475"/>
                  </a:lnTo>
                  <a:cubicBezTo>
                    <a:pt x="186055" y="1387475"/>
                    <a:pt x="187198" y="1387602"/>
                    <a:pt x="236220" y="1391539"/>
                  </a:cubicBezTo>
                  <a:cubicBezTo>
                    <a:pt x="236220" y="1391539"/>
                    <a:pt x="236220" y="1388618"/>
                    <a:pt x="236220" y="1156843"/>
                  </a:cubicBezTo>
                  <a:cubicBezTo>
                    <a:pt x="236220" y="1156843"/>
                    <a:pt x="236474" y="1156843"/>
                    <a:pt x="240030" y="1156843"/>
                  </a:cubicBezTo>
                  <a:lnTo>
                    <a:pt x="267081" y="1156843"/>
                  </a:lnTo>
                  <a:cubicBezTo>
                    <a:pt x="267081" y="1156843"/>
                    <a:pt x="267081" y="1153541"/>
                    <a:pt x="267081" y="897509"/>
                  </a:cubicBezTo>
                  <a:cubicBezTo>
                    <a:pt x="267081" y="897509"/>
                    <a:pt x="267335" y="897509"/>
                    <a:pt x="270510" y="897509"/>
                  </a:cubicBezTo>
                  <a:lnTo>
                    <a:pt x="294132" y="897509"/>
                  </a:lnTo>
                  <a:cubicBezTo>
                    <a:pt x="294132" y="897509"/>
                    <a:pt x="294132" y="894842"/>
                    <a:pt x="294132" y="679323"/>
                  </a:cubicBezTo>
                  <a:cubicBezTo>
                    <a:pt x="301879" y="675259"/>
                    <a:pt x="301879" y="675259"/>
                    <a:pt x="301879" y="625856"/>
                  </a:cubicBezTo>
                  <a:cubicBezTo>
                    <a:pt x="301879" y="625856"/>
                    <a:pt x="302133" y="625856"/>
                    <a:pt x="305689" y="625856"/>
                  </a:cubicBezTo>
                  <a:lnTo>
                    <a:pt x="332740" y="625856"/>
                  </a:lnTo>
                  <a:cubicBezTo>
                    <a:pt x="332740" y="625856"/>
                    <a:pt x="333883" y="623189"/>
                    <a:pt x="402209" y="469392"/>
                  </a:cubicBezTo>
                  <a:cubicBezTo>
                    <a:pt x="402209" y="469392"/>
                    <a:pt x="402336" y="465709"/>
                    <a:pt x="409956" y="0"/>
                  </a:cubicBezTo>
                  <a:close/>
                </a:path>
              </a:pathLst>
            </a:custGeom>
            <a:solidFill>
              <a:srgbClr val="A6A6A6"/>
            </a:solidFill>
          </p:spPr>
        </p:sp>
      </p:grpSp>
      <p:sp>
        <p:nvSpPr>
          <p:cNvPr id="82" name="Freeform 82"/>
          <p:cNvSpPr/>
          <p:nvPr/>
        </p:nvSpPr>
        <p:spPr>
          <a:xfrm>
            <a:off x="452520" y="5827140"/>
            <a:ext cx="5105700" cy="4206060"/>
          </a:xfrm>
          <a:custGeom>
            <a:avLst/>
            <a:gdLst/>
            <a:ahLst/>
            <a:cxnLst/>
            <a:rect l="l" t="t" r="r" b="b"/>
            <a:pathLst>
              <a:path w="5105700" h="4206060">
                <a:moveTo>
                  <a:pt x="0" y="0"/>
                </a:moveTo>
                <a:lnTo>
                  <a:pt x="5105700" y="0"/>
                </a:lnTo>
                <a:lnTo>
                  <a:pt x="5105700" y="4206060"/>
                </a:lnTo>
                <a:lnTo>
                  <a:pt x="0" y="4206060"/>
                </a:lnTo>
                <a:lnTo>
                  <a:pt x="0" y="0"/>
                </a:lnTo>
                <a:close/>
              </a:path>
            </a:pathLst>
          </a:custGeom>
          <a:blipFill>
            <a:blip r:embed="rId3"/>
            <a:stretch>
              <a:fillRect t="-21458" r="-322" b="-321"/>
            </a:stretch>
          </a:blipFill>
        </p:spPr>
      </p:sp>
      <p:sp>
        <p:nvSpPr>
          <p:cNvPr id="83" name="Freeform 83"/>
          <p:cNvSpPr/>
          <p:nvPr/>
        </p:nvSpPr>
        <p:spPr>
          <a:xfrm>
            <a:off x="16376580" y="29754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4"/>
            <a:stretch>
              <a:fillRect r="-470" b="-937"/>
            </a:stretch>
          </a:blipFill>
        </p:spPr>
      </p:sp>
      <p:sp>
        <p:nvSpPr>
          <p:cNvPr id="84" name="Freeform 84"/>
          <p:cNvSpPr/>
          <p:nvPr/>
        </p:nvSpPr>
        <p:spPr>
          <a:xfrm>
            <a:off x="363420" y="1318140"/>
            <a:ext cx="2660580" cy="5321700"/>
          </a:xfrm>
          <a:custGeom>
            <a:avLst/>
            <a:gdLst/>
            <a:ahLst/>
            <a:cxnLst/>
            <a:rect l="l" t="t" r="r" b="b"/>
            <a:pathLst>
              <a:path w="2660580" h="5321700">
                <a:moveTo>
                  <a:pt x="0" y="0"/>
                </a:moveTo>
                <a:lnTo>
                  <a:pt x="2660580" y="0"/>
                </a:lnTo>
                <a:lnTo>
                  <a:pt x="2660580" y="5321700"/>
                </a:lnTo>
                <a:lnTo>
                  <a:pt x="0" y="5321700"/>
                </a:lnTo>
                <a:lnTo>
                  <a:pt x="0" y="0"/>
                </a:lnTo>
                <a:close/>
              </a:path>
            </a:pathLst>
          </a:custGeom>
          <a:blipFill>
            <a:blip r:embed="rId5"/>
            <a:stretch>
              <a:fillRect r="-241" b="-231"/>
            </a:stretch>
          </a:blipFill>
        </p:spPr>
      </p:sp>
      <p:sp>
        <p:nvSpPr>
          <p:cNvPr id="85" name="Freeform 85"/>
          <p:cNvSpPr/>
          <p:nvPr/>
        </p:nvSpPr>
        <p:spPr>
          <a:xfrm>
            <a:off x="5691600" y="111240"/>
            <a:ext cx="9840960" cy="5535540"/>
          </a:xfrm>
          <a:custGeom>
            <a:avLst/>
            <a:gdLst/>
            <a:ahLst/>
            <a:cxnLst/>
            <a:rect l="l" t="t" r="r" b="b"/>
            <a:pathLst>
              <a:path w="9840960" h="5535540">
                <a:moveTo>
                  <a:pt x="0" y="0"/>
                </a:moveTo>
                <a:lnTo>
                  <a:pt x="9840960" y="0"/>
                </a:lnTo>
                <a:lnTo>
                  <a:pt x="9840960" y="5535540"/>
                </a:lnTo>
                <a:lnTo>
                  <a:pt x="0" y="5535540"/>
                </a:lnTo>
                <a:lnTo>
                  <a:pt x="0" y="0"/>
                </a:lnTo>
                <a:close/>
              </a:path>
            </a:pathLst>
          </a:custGeom>
          <a:blipFill>
            <a:blip r:embed="rId6"/>
            <a:stretch>
              <a:fillRect r="-144" b="-144"/>
            </a:stretch>
          </a:blipFill>
        </p:spPr>
      </p:sp>
      <p:sp>
        <p:nvSpPr>
          <p:cNvPr id="86" name="Freeform 86"/>
          <p:cNvSpPr/>
          <p:nvPr/>
        </p:nvSpPr>
        <p:spPr>
          <a:xfrm>
            <a:off x="4306500" y="5328720"/>
            <a:ext cx="5571180" cy="2413800"/>
          </a:xfrm>
          <a:custGeom>
            <a:avLst/>
            <a:gdLst/>
            <a:ahLst/>
            <a:cxnLst/>
            <a:rect l="l" t="t" r="r" b="b"/>
            <a:pathLst>
              <a:path w="5571180" h="2413800">
                <a:moveTo>
                  <a:pt x="0" y="0"/>
                </a:moveTo>
                <a:lnTo>
                  <a:pt x="5571180" y="0"/>
                </a:lnTo>
                <a:lnTo>
                  <a:pt x="5571180" y="2413800"/>
                </a:lnTo>
                <a:lnTo>
                  <a:pt x="0" y="2413800"/>
                </a:lnTo>
                <a:lnTo>
                  <a:pt x="0" y="0"/>
                </a:lnTo>
                <a:close/>
              </a:path>
            </a:pathLst>
          </a:custGeom>
          <a:blipFill>
            <a:blip r:embed="rId7"/>
            <a:stretch>
              <a:fillRect r="-214" b="-229"/>
            </a:stretch>
          </a:blipFill>
        </p:spPr>
      </p:sp>
      <p:sp>
        <p:nvSpPr>
          <p:cNvPr id="87" name="Freeform 87"/>
          <p:cNvSpPr/>
          <p:nvPr/>
        </p:nvSpPr>
        <p:spPr>
          <a:xfrm>
            <a:off x="2907360" y="3228660"/>
            <a:ext cx="3060180" cy="1623240"/>
          </a:xfrm>
          <a:custGeom>
            <a:avLst/>
            <a:gdLst/>
            <a:ahLst/>
            <a:cxnLst/>
            <a:rect l="l" t="t" r="r" b="b"/>
            <a:pathLst>
              <a:path w="3060180" h="1623240">
                <a:moveTo>
                  <a:pt x="0" y="0"/>
                </a:moveTo>
                <a:lnTo>
                  <a:pt x="3060180" y="0"/>
                </a:lnTo>
                <a:lnTo>
                  <a:pt x="3060180" y="1623240"/>
                </a:lnTo>
                <a:lnTo>
                  <a:pt x="0" y="1623240"/>
                </a:lnTo>
                <a:lnTo>
                  <a:pt x="0" y="0"/>
                </a:lnTo>
                <a:close/>
              </a:path>
            </a:pathLst>
          </a:custGeom>
          <a:blipFill>
            <a:blip r:embed="rId8"/>
            <a:stretch>
              <a:fillRect r="-1386" b="-927"/>
            </a:stretch>
          </a:blipFill>
        </p:spPr>
      </p:sp>
      <p:sp>
        <p:nvSpPr>
          <p:cNvPr id="88" name="TextBox 88"/>
          <p:cNvSpPr txBox="1"/>
          <p:nvPr/>
        </p:nvSpPr>
        <p:spPr>
          <a:xfrm>
            <a:off x="455220" y="517080"/>
            <a:ext cx="11332440" cy="567078"/>
          </a:xfrm>
          <a:prstGeom prst="rect">
            <a:avLst/>
          </a:prstGeom>
        </p:spPr>
        <p:txBody>
          <a:bodyPr lIns="0" tIns="0" rIns="0" bIns="0" rtlCol="0" anchor="t">
            <a:spAutoFit/>
          </a:bodyPr>
          <a:lstStyle/>
          <a:p>
            <a:pPr algn="l">
              <a:lnSpc>
                <a:spcPts val="4309"/>
              </a:lnSpc>
            </a:pPr>
            <a:r>
              <a:rPr lang="fa-IR" sz="3990" spc="-1" dirty="0">
                <a:solidFill>
                  <a:srgbClr val="FFC929"/>
                </a:solidFill>
                <a:latin typeface="Source Sans Pro"/>
                <a:cs typeface="B Nazanin" panose="00000400000000000000" pitchFamily="2" charset="-78"/>
              </a:rPr>
              <a:t>منابع</a:t>
            </a:r>
            <a:endParaRPr lang="en-US" sz="3990" spc="-1" dirty="0">
              <a:solidFill>
                <a:srgbClr val="FFC929"/>
              </a:solidFill>
              <a:latin typeface="Source Sans Pro"/>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sp>
        <p:nvSpPr>
          <p:cNvPr id="7" name="Text Placeholder 1">
            <a:extLst>
              <a:ext uri="{FF2B5EF4-FFF2-40B4-BE49-F238E27FC236}">
                <a16:creationId xmlns:a16="http://schemas.microsoft.com/office/drawing/2014/main" id="{D499D815-762A-16E5-B55D-ED44786AB07A}"/>
              </a:ext>
            </a:extLst>
          </p:cNvPr>
          <p:cNvSpPr txBox="1">
            <a:spLocks/>
          </p:cNvSpPr>
          <p:nvPr/>
        </p:nvSpPr>
        <p:spPr>
          <a:xfrm>
            <a:off x="1567544" y="386790"/>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FFC000"/>
                </a:solidFill>
                <a:latin typeface="Arial"/>
                <a:cs typeface="B Nazanin" panose="00000700000000000000" pitchFamily="2" charset="-78"/>
              </a:rPr>
              <a:t>مجموعه آیکون های کاملاً قابل ویرایش: </a:t>
            </a:r>
            <a:r>
              <a:rPr lang="en-US" sz="7200" dirty="0">
                <a:solidFill>
                  <a:srgbClr val="FFC000"/>
                </a:solidFill>
                <a:latin typeface="Arial"/>
                <a:cs typeface="B Nazanin" panose="00000700000000000000" pitchFamily="2" charset="-78"/>
              </a:rPr>
              <a:t>A</a:t>
            </a:r>
          </a:p>
        </p:txBody>
      </p:sp>
      <p:grpSp>
        <p:nvGrpSpPr>
          <p:cNvPr id="8" name="Group 29">
            <a:extLst>
              <a:ext uri="{FF2B5EF4-FFF2-40B4-BE49-F238E27FC236}">
                <a16:creationId xmlns:a16="http://schemas.microsoft.com/office/drawing/2014/main" id="{4167C154-D087-C56C-FE0C-2A6FE1A2A5BD}"/>
              </a:ext>
            </a:extLst>
          </p:cNvPr>
          <p:cNvGrpSpPr/>
          <p:nvPr/>
        </p:nvGrpSpPr>
        <p:grpSpPr>
          <a:xfrm>
            <a:off x="6168323" y="2628854"/>
            <a:ext cx="784620" cy="786780"/>
            <a:chOff x="0" y="0"/>
            <a:chExt cx="1046160" cy="1049040"/>
          </a:xfrm>
        </p:grpSpPr>
        <p:sp>
          <p:nvSpPr>
            <p:cNvPr id="9" name="Freeform 30">
              <a:extLst>
                <a:ext uri="{FF2B5EF4-FFF2-40B4-BE49-F238E27FC236}">
                  <a16:creationId xmlns:a16="http://schemas.microsoft.com/office/drawing/2014/main" id="{A0A5EAF6-FB47-181B-B32A-3CD9B05F7A94}"/>
                </a:ext>
              </a:extLst>
            </p:cNvPr>
            <p:cNvSpPr/>
            <p:nvPr/>
          </p:nvSpPr>
          <p:spPr>
            <a:xfrm>
              <a:off x="0" y="0"/>
              <a:ext cx="1046099" cy="1049020"/>
            </a:xfrm>
            <a:custGeom>
              <a:avLst/>
              <a:gdLst/>
              <a:ahLst/>
              <a:cxnLst/>
              <a:rect l="l" t="t" r="r" b="b"/>
              <a:pathLst>
                <a:path w="1046099" h="1049020">
                  <a:moveTo>
                    <a:pt x="411734" y="646430"/>
                  </a:moveTo>
                  <a:lnTo>
                    <a:pt x="524637" y="720852"/>
                  </a:lnTo>
                  <a:lnTo>
                    <a:pt x="635635" y="647700"/>
                  </a:lnTo>
                  <a:lnTo>
                    <a:pt x="1046099" y="1049020"/>
                  </a:lnTo>
                  <a:lnTo>
                    <a:pt x="0" y="1049020"/>
                  </a:lnTo>
                  <a:close/>
                  <a:moveTo>
                    <a:pt x="344551" y="475742"/>
                  </a:moveTo>
                  <a:lnTo>
                    <a:pt x="344551" y="510540"/>
                  </a:lnTo>
                  <a:lnTo>
                    <a:pt x="704850" y="510540"/>
                  </a:lnTo>
                  <a:lnTo>
                    <a:pt x="704850" y="475742"/>
                  </a:lnTo>
                  <a:close/>
                  <a:moveTo>
                    <a:pt x="704850" y="409067"/>
                  </a:moveTo>
                  <a:lnTo>
                    <a:pt x="704850" y="443992"/>
                  </a:lnTo>
                  <a:lnTo>
                    <a:pt x="704850" y="409067"/>
                  </a:lnTo>
                  <a:close/>
                  <a:moveTo>
                    <a:pt x="1046099" y="378460"/>
                  </a:moveTo>
                  <a:lnTo>
                    <a:pt x="1046099" y="1014476"/>
                  </a:lnTo>
                  <a:lnTo>
                    <a:pt x="654304" y="635508"/>
                  </a:lnTo>
                  <a:lnTo>
                    <a:pt x="984758" y="417830"/>
                  </a:lnTo>
                  <a:close/>
                  <a:moveTo>
                    <a:pt x="0" y="378460"/>
                  </a:moveTo>
                  <a:lnTo>
                    <a:pt x="194691" y="503555"/>
                  </a:lnTo>
                  <a:lnTo>
                    <a:pt x="393319" y="634365"/>
                  </a:lnTo>
                  <a:lnTo>
                    <a:pt x="0" y="1014476"/>
                  </a:lnTo>
                  <a:close/>
                  <a:moveTo>
                    <a:pt x="344551" y="978535"/>
                  </a:moveTo>
                  <a:lnTo>
                    <a:pt x="344551" y="1013460"/>
                  </a:lnTo>
                  <a:lnTo>
                    <a:pt x="704850" y="1013460"/>
                  </a:lnTo>
                  <a:lnTo>
                    <a:pt x="704850" y="342392"/>
                  </a:lnTo>
                  <a:close/>
                  <a:moveTo>
                    <a:pt x="640842" y="263398"/>
                  </a:moveTo>
                  <a:lnTo>
                    <a:pt x="768858" y="263398"/>
                  </a:lnTo>
                  <a:lnTo>
                    <a:pt x="768858" y="524129"/>
                  </a:lnTo>
                  <a:lnTo>
                    <a:pt x="538607" y="675767"/>
                  </a:lnTo>
                  <a:lnTo>
                    <a:pt x="524764" y="684911"/>
                  </a:lnTo>
                  <a:lnTo>
                    <a:pt x="280543" y="524129"/>
                  </a:lnTo>
                  <a:close/>
                  <a:moveTo>
                    <a:pt x="524764" y="0"/>
                  </a:moveTo>
                  <a:lnTo>
                    <a:pt x="1044575" y="342392"/>
                  </a:lnTo>
                  <a:lnTo>
                    <a:pt x="803783" y="501142"/>
                  </a:lnTo>
                  <a:lnTo>
                    <a:pt x="803783" y="228600"/>
                  </a:lnTo>
                  <a:lnTo>
                    <a:pt x="245745" y="228600"/>
                  </a:lnTo>
                  <a:lnTo>
                    <a:pt x="245745" y="501142"/>
                  </a:lnTo>
                  <a:lnTo>
                    <a:pt x="4826" y="342392"/>
                  </a:lnTo>
                  <a:close/>
                </a:path>
              </a:pathLst>
            </a:custGeom>
            <a:solidFill>
              <a:srgbClr val="E5BB7A"/>
            </a:solidFill>
          </p:spPr>
        </p:sp>
      </p:grpSp>
      <p:grpSp>
        <p:nvGrpSpPr>
          <p:cNvPr id="10" name="Group 31">
            <a:extLst>
              <a:ext uri="{FF2B5EF4-FFF2-40B4-BE49-F238E27FC236}">
                <a16:creationId xmlns:a16="http://schemas.microsoft.com/office/drawing/2014/main" id="{5E06418C-F9F1-EE3C-3A50-1E76E4A51F5C}"/>
              </a:ext>
            </a:extLst>
          </p:cNvPr>
          <p:cNvGrpSpPr/>
          <p:nvPr/>
        </p:nvGrpSpPr>
        <p:grpSpPr>
          <a:xfrm>
            <a:off x="4910123" y="2734694"/>
            <a:ext cx="784620" cy="575640"/>
            <a:chOff x="0" y="0"/>
            <a:chExt cx="1046160" cy="767520"/>
          </a:xfrm>
        </p:grpSpPr>
        <p:sp>
          <p:nvSpPr>
            <p:cNvPr id="11" name="Freeform 32">
              <a:extLst>
                <a:ext uri="{FF2B5EF4-FFF2-40B4-BE49-F238E27FC236}">
                  <a16:creationId xmlns:a16="http://schemas.microsoft.com/office/drawing/2014/main" id="{6D83B592-054A-C260-3482-1D49DE3D3755}"/>
                </a:ext>
              </a:extLst>
            </p:cNvPr>
            <p:cNvSpPr/>
            <p:nvPr/>
          </p:nvSpPr>
          <p:spPr>
            <a:xfrm>
              <a:off x="0" y="0"/>
              <a:ext cx="1046099" cy="767461"/>
            </a:xfrm>
            <a:custGeom>
              <a:avLst/>
              <a:gdLst/>
              <a:ahLst/>
              <a:cxnLst/>
              <a:rect l="l" t="t" r="r" b="b"/>
              <a:pathLst>
                <a:path w="1046099" h="767461">
                  <a:moveTo>
                    <a:pt x="637540" y="445643"/>
                  </a:moveTo>
                  <a:lnTo>
                    <a:pt x="1046099" y="767461"/>
                  </a:lnTo>
                  <a:lnTo>
                    <a:pt x="0" y="767461"/>
                  </a:lnTo>
                  <a:lnTo>
                    <a:pt x="410083" y="451993"/>
                  </a:lnTo>
                  <a:lnTo>
                    <a:pt x="520065" y="563880"/>
                  </a:lnTo>
                  <a:close/>
                  <a:moveTo>
                    <a:pt x="1046099" y="41021"/>
                  </a:moveTo>
                  <a:lnTo>
                    <a:pt x="1046099" y="729742"/>
                  </a:lnTo>
                  <a:lnTo>
                    <a:pt x="656209" y="431038"/>
                  </a:lnTo>
                  <a:close/>
                  <a:moveTo>
                    <a:pt x="0" y="37973"/>
                  </a:moveTo>
                  <a:lnTo>
                    <a:pt x="389890" y="427990"/>
                  </a:lnTo>
                  <a:lnTo>
                    <a:pt x="0" y="726694"/>
                  </a:lnTo>
                  <a:close/>
                  <a:moveTo>
                    <a:pt x="0" y="0"/>
                  </a:moveTo>
                  <a:lnTo>
                    <a:pt x="1046099" y="0"/>
                  </a:lnTo>
                  <a:lnTo>
                    <a:pt x="520065" y="523494"/>
                  </a:lnTo>
                  <a:close/>
                </a:path>
              </a:pathLst>
            </a:custGeom>
            <a:solidFill>
              <a:srgbClr val="E5BB7A"/>
            </a:solidFill>
          </p:spPr>
        </p:sp>
      </p:grpSp>
      <p:grpSp>
        <p:nvGrpSpPr>
          <p:cNvPr id="12" name="Group 33">
            <a:extLst>
              <a:ext uri="{FF2B5EF4-FFF2-40B4-BE49-F238E27FC236}">
                <a16:creationId xmlns:a16="http://schemas.microsoft.com/office/drawing/2014/main" id="{D928F398-B291-931B-459E-2753BAF6170D}"/>
              </a:ext>
            </a:extLst>
          </p:cNvPr>
          <p:cNvGrpSpPr/>
          <p:nvPr/>
        </p:nvGrpSpPr>
        <p:grpSpPr>
          <a:xfrm>
            <a:off x="6171563" y="7170794"/>
            <a:ext cx="469800" cy="1061640"/>
            <a:chOff x="0" y="0"/>
            <a:chExt cx="626400" cy="1415520"/>
          </a:xfrm>
        </p:grpSpPr>
        <p:sp>
          <p:nvSpPr>
            <p:cNvPr id="13" name="Freeform 34">
              <a:extLst>
                <a:ext uri="{FF2B5EF4-FFF2-40B4-BE49-F238E27FC236}">
                  <a16:creationId xmlns:a16="http://schemas.microsoft.com/office/drawing/2014/main" id="{FD8E622F-0DBC-001B-B17D-465B798F505D}"/>
                </a:ext>
              </a:extLst>
            </p:cNvPr>
            <p:cNvSpPr/>
            <p:nvPr/>
          </p:nvSpPr>
          <p:spPr>
            <a:xfrm>
              <a:off x="0" y="0"/>
              <a:ext cx="626491" cy="1415542"/>
            </a:xfrm>
            <a:custGeom>
              <a:avLst/>
              <a:gdLst/>
              <a:ahLst/>
              <a:cxnLst/>
              <a:rect l="l" t="t" r="r" b="b"/>
              <a:pathLst>
                <a:path w="626491" h="1415542">
                  <a:moveTo>
                    <a:pt x="534289" y="1061466"/>
                  </a:moveTo>
                  <a:lnTo>
                    <a:pt x="92075" y="1061466"/>
                  </a:lnTo>
                  <a:lnTo>
                    <a:pt x="0" y="1415542"/>
                  </a:lnTo>
                  <a:lnTo>
                    <a:pt x="626364" y="1415542"/>
                  </a:lnTo>
                  <a:lnTo>
                    <a:pt x="534289" y="1061466"/>
                  </a:lnTo>
                  <a:close/>
                  <a:moveTo>
                    <a:pt x="351282" y="0"/>
                  </a:moveTo>
                  <a:cubicBezTo>
                    <a:pt x="351282" y="195834"/>
                    <a:pt x="341630" y="354711"/>
                    <a:pt x="341630" y="550545"/>
                  </a:cubicBezTo>
                  <a:cubicBezTo>
                    <a:pt x="373888" y="561467"/>
                    <a:pt x="396875" y="591185"/>
                    <a:pt x="396875" y="625856"/>
                  </a:cubicBezTo>
                  <a:cubicBezTo>
                    <a:pt x="396875" y="670306"/>
                    <a:pt x="359410" y="706374"/>
                    <a:pt x="313182" y="706374"/>
                  </a:cubicBezTo>
                  <a:cubicBezTo>
                    <a:pt x="266954" y="706374"/>
                    <a:pt x="229489" y="670306"/>
                    <a:pt x="229489" y="625856"/>
                  </a:cubicBezTo>
                  <a:cubicBezTo>
                    <a:pt x="229489" y="591058"/>
                    <a:pt x="252476" y="561467"/>
                    <a:pt x="284734" y="550545"/>
                  </a:cubicBezTo>
                  <a:lnTo>
                    <a:pt x="275082" y="4572"/>
                  </a:lnTo>
                  <a:lnTo>
                    <a:pt x="1397" y="666750"/>
                  </a:lnTo>
                  <a:lnTo>
                    <a:pt x="0" y="666750"/>
                  </a:lnTo>
                  <a:lnTo>
                    <a:pt x="889" y="667766"/>
                  </a:lnTo>
                  <a:lnTo>
                    <a:pt x="0" y="670052"/>
                  </a:lnTo>
                  <a:lnTo>
                    <a:pt x="2921" y="670052"/>
                  </a:lnTo>
                  <a:cubicBezTo>
                    <a:pt x="127508" y="803275"/>
                    <a:pt x="148971" y="907796"/>
                    <a:pt x="127127" y="1024890"/>
                  </a:cubicBezTo>
                  <a:lnTo>
                    <a:pt x="508000" y="1020826"/>
                  </a:lnTo>
                  <a:cubicBezTo>
                    <a:pt x="481838" y="886968"/>
                    <a:pt x="503301" y="819531"/>
                    <a:pt x="623824" y="670179"/>
                  </a:cubicBezTo>
                  <a:lnTo>
                    <a:pt x="626491" y="670179"/>
                  </a:lnTo>
                  <a:lnTo>
                    <a:pt x="625602" y="667893"/>
                  </a:lnTo>
                  <a:cubicBezTo>
                    <a:pt x="625856" y="667512"/>
                    <a:pt x="626237" y="667131"/>
                    <a:pt x="626491" y="666750"/>
                  </a:cubicBezTo>
                  <a:lnTo>
                    <a:pt x="625094" y="666750"/>
                  </a:lnTo>
                  <a:cubicBezTo>
                    <a:pt x="530606" y="432181"/>
                    <a:pt x="445770" y="234569"/>
                    <a:pt x="351282" y="0"/>
                  </a:cubicBezTo>
                  <a:close/>
                </a:path>
              </a:pathLst>
            </a:custGeom>
            <a:solidFill>
              <a:srgbClr val="E5BB7A"/>
            </a:solidFill>
          </p:spPr>
        </p:sp>
      </p:grpSp>
      <p:grpSp>
        <p:nvGrpSpPr>
          <p:cNvPr id="14" name="Group 35">
            <a:extLst>
              <a:ext uri="{FF2B5EF4-FFF2-40B4-BE49-F238E27FC236}">
                <a16:creationId xmlns:a16="http://schemas.microsoft.com/office/drawing/2014/main" id="{D340779D-AA67-DDA0-A764-CC96BB9B635B}"/>
              </a:ext>
            </a:extLst>
          </p:cNvPr>
          <p:cNvGrpSpPr/>
          <p:nvPr/>
        </p:nvGrpSpPr>
        <p:grpSpPr>
          <a:xfrm rot="-2700000">
            <a:off x="11378243" y="5872094"/>
            <a:ext cx="338580" cy="753840"/>
            <a:chOff x="0" y="0"/>
            <a:chExt cx="451440" cy="1005120"/>
          </a:xfrm>
        </p:grpSpPr>
        <p:sp>
          <p:nvSpPr>
            <p:cNvPr id="15" name="Freeform 36">
              <a:extLst>
                <a:ext uri="{FF2B5EF4-FFF2-40B4-BE49-F238E27FC236}">
                  <a16:creationId xmlns:a16="http://schemas.microsoft.com/office/drawing/2014/main" id="{6ADA2841-ADCF-BB9F-0213-989455BF4765}"/>
                </a:ext>
              </a:extLst>
            </p:cNvPr>
            <p:cNvSpPr/>
            <p:nvPr/>
          </p:nvSpPr>
          <p:spPr>
            <a:xfrm>
              <a:off x="-124714" y="-124587"/>
              <a:ext cx="700913" cy="1129792"/>
            </a:xfrm>
            <a:custGeom>
              <a:avLst/>
              <a:gdLst/>
              <a:ahLst/>
              <a:cxnLst/>
              <a:rect l="l" t="t" r="r" b="b"/>
              <a:pathLst>
                <a:path w="700913" h="1129792">
                  <a:moveTo>
                    <a:pt x="426212" y="1043178"/>
                  </a:moveTo>
                  <a:lnTo>
                    <a:pt x="426212" y="1086485"/>
                  </a:lnTo>
                  <a:cubicBezTo>
                    <a:pt x="426212" y="1110361"/>
                    <a:pt x="406781" y="1129792"/>
                    <a:pt x="382905" y="1129792"/>
                  </a:cubicBezTo>
                  <a:lnTo>
                    <a:pt x="318008" y="1129792"/>
                  </a:lnTo>
                  <a:cubicBezTo>
                    <a:pt x="294132" y="1129792"/>
                    <a:pt x="274701" y="1110488"/>
                    <a:pt x="274701" y="1086485"/>
                  </a:cubicBezTo>
                  <a:cubicBezTo>
                    <a:pt x="274701" y="1072007"/>
                    <a:pt x="274701" y="1057656"/>
                    <a:pt x="274701" y="1043178"/>
                  </a:cubicBezTo>
                  <a:close/>
                  <a:moveTo>
                    <a:pt x="486029" y="169799"/>
                  </a:moveTo>
                  <a:cubicBezTo>
                    <a:pt x="539750" y="210185"/>
                    <a:pt x="572770" y="272415"/>
                    <a:pt x="575945" y="339471"/>
                  </a:cubicBezTo>
                  <a:cubicBezTo>
                    <a:pt x="579120" y="406527"/>
                    <a:pt x="552196" y="471678"/>
                    <a:pt x="502412" y="516890"/>
                  </a:cubicBezTo>
                  <a:lnTo>
                    <a:pt x="474218" y="485902"/>
                  </a:lnTo>
                  <a:cubicBezTo>
                    <a:pt x="514731" y="449072"/>
                    <a:pt x="536702" y="396113"/>
                    <a:pt x="534035" y="341376"/>
                  </a:cubicBezTo>
                  <a:cubicBezTo>
                    <a:pt x="531368" y="286639"/>
                    <a:pt x="504571" y="236220"/>
                    <a:pt x="460883" y="203327"/>
                  </a:cubicBezTo>
                  <a:close/>
                  <a:moveTo>
                    <a:pt x="499999" y="209042"/>
                  </a:moveTo>
                  <a:cubicBezTo>
                    <a:pt x="403479" y="112649"/>
                    <a:pt x="247015" y="112649"/>
                    <a:pt x="150622" y="209042"/>
                  </a:cubicBezTo>
                  <a:cubicBezTo>
                    <a:pt x="54229" y="305435"/>
                    <a:pt x="54102" y="461772"/>
                    <a:pt x="150622" y="558292"/>
                  </a:cubicBezTo>
                  <a:cubicBezTo>
                    <a:pt x="247142" y="654812"/>
                    <a:pt x="403606" y="654685"/>
                    <a:pt x="499999" y="558292"/>
                  </a:cubicBezTo>
                  <a:cubicBezTo>
                    <a:pt x="596392" y="461899"/>
                    <a:pt x="596519" y="305562"/>
                    <a:pt x="499999" y="209042"/>
                  </a:cubicBezTo>
                  <a:close/>
                  <a:moveTo>
                    <a:pt x="576199" y="124587"/>
                  </a:moveTo>
                  <a:cubicBezTo>
                    <a:pt x="700913" y="249174"/>
                    <a:pt x="700913" y="451231"/>
                    <a:pt x="576199" y="575818"/>
                  </a:cubicBezTo>
                  <a:cubicBezTo>
                    <a:pt x="533654" y="618363"/>
                    <a:pt x="481965" y="646430"/>
                    <a:pt x="426212" y="654558"/>
                  </a:cubicBezTo>
                  <a:lnTo>
                    <a:pt x="426212" y="1027176"/>
                  </a:lnTo>
                  <a:lnTo>
                    <a:pt x="274701" y="1027176"/>
                  </a:lnTo>
                  <a:lnTo>
                    <a:pt x="274701" y="654431"/>
                  </a:lnTo>
                  <a:cubicBezTo>
                    <a:pt x="218948" y="646303"/>
                    <a:pt x="167259" y="618363"/>
                    <a:pt x="124714" y="575818"/>
                  </a:cubicBezTo>
                  <a:cubicBezTo>
                    <a:pt x="0" y="451231"/>
                    <a:pt x="0" y="249174"/>
                    <a:pt x="124714" y="124587"/>
                  </a:cubicBezTo>
                  <a:cubicBezTo>
                    <a:pt x="249428" y="0"/>
                    <a:pt x="451485" y="0"/>
                    <a:pt x="576199" y="124587"/>
                  </a:cubicBezTo>
                  <a:close/>
                </a:path>
              </a:pathLst>
            </a:custGeom>
            <a:solidFill>
              <a:srgbClr val="E5BB7A"/>
            </a:solidFill>
          </p:spPr>
        </p:sp>
      </p:grpSp>
      <p:grpSp>
        <p:nvGrpSpPr>
          <p:cNvPr id="16" name="Group 37">
            <a:extLst>
              <a:ext uri="{FF2B5EF4-FFF2-40B4-BE49-F238E27FC236}">
                <a16:creationId xmlns:a16="http://schemas.microsoft.com/office/drawing/2014/main" id="{34A8F504-DBD2-020E-1485-00E0C102326D}"/>
              </a:ext>
            </a:extLst>
          </p:cNvPr>
          <p:cNvGrpSpPr/>
          <p:nvPr/>
        </p:nvGrpSpPr>
        <p:grpSpPr>
          <a:xfrm>
            <a:off x="4900943" y="7353314"/>
            <a:ext cx="696600" cy="696600"/>
            <a:chOff x="0" y="0"/>
            <a:chExt cx="928800" cy="928800"/>
          </a:xfrm>
        </p:grpSpPr>
        <p:sp>
          <p:nvSpPr>
            <p:cNvPr id="17" name="Freeform 38">
              <a:extLst>
                <a:ext uri="{FF2B5EF4-FFF2-40B4-BE49-F238E27FC236}">
                  <a16:creationId xmlns:a16="http://schemas.microsoft.com/office/drawing/2014/main" id="{3A9BDDE9-0776-0543-6BAB-AA5ACBE252FB}"/>
                </a:ext>
              </a:extLst>
            </p:cNvPr>
            <p:cNvSpPr/>
            <p:nvPr/>
          </p:nvSpPr>
          <p:spPr>
            <a:xfrm>
              <a:off x="-18034" y="0"/>
              <a:ext cx="964819" cy="928751"/>
            </a:xfrm>
            <a:custGeom>
              <a:avLst/>
              <a:gdLst/>
              <a:ahLst/>
              <a:cxnLst/>
              <a:rect l="l" t="t" r="r" b="b"/>
              <a:pathLst>
                <a:path w="964819" h="928751">
                  <a:moveTo>
                    <a:pt x="482473" y="300355"/>
                  </a:moveTo>
                  <a:cubicBezTo>
                    <a:pt x="500888" y="300355"/>
                    <a:pt x="515747" y="315341"/>
                    <a:pt x="515747" y="333756"/>
                  </a:cubicBezTo>
                  <a:lnTo>
                    <a:pt x="515747" y="467741"/>
                  </a:lnTo>
                  <a:lnTo>
                    <a:pt x="650748" y="467741"/>
                  </a:lnTo>
                  <a:cubicBezTo>
                    <a:pt x="669163" y="467741"/>
                    <a:pt x="684022" y="482727"/>
                    <a:pt x="684022" y="501142"/>
                  </a:cubicBezTo>
                  <a:cubicBezTo>
                    <a:pt x="684022" y="519557"/>
                    <a:pt x="669163" y="534543"/>
                    <a:pt x="650748" y="534543"/>
                  </a:cubicBezTo>
                  <a:lnTo>
                    <a:pt x="484378" y="534543"/>
                  </a:lnTo>
                  <a:lnTo>
                    <a:pt x="482854" y="534289"/>
                  </a:lnTo>
                  <a:cubicBezTo>
                    <a:pt x="482727" y="534416"/>
                    <a:pt x="482600" y="534416"/>
                    <a:pt x="482473" y="534416"/>
                  </a:cubicBezTo>
                  <a:cubicBezTo>
                    <a:pt x="464058" y="534416"/>
                    <a:pt x="449199" y="519430"/>
                    <a:pt x="449199" y="501015"/>
                  </a:cubicBezTo>
                  <a:lnTo>
                    <a:pt x="449199" y="333756"/>
                  </a:lnTo>
                  <a:cubicBezTo>
                    <a:pt x="449199" y="315341"/>
                    <a:pt x="464058" y="300355"/>
                    <a:pt x="482473" y="300355"/>
                  </a:cubicBezTo>
                  <a:close/>
                  <a:moveTo>
                    <a:pt x="482473" y="180975"/>
                  </a:moveTo>
                  <a:cubicBezTo>
                    <a:pt x="314833" y="180975"/>
                    <a:pt x="178816" y="317500"/>
                    <a:pt x="178816" y="486029"/>
                  </a:cubicBezTo>
                  <a:cubicBezTo>
                    <a:pt x="178816" y="654558"/>
                    <a:pt x="314706" y="791083"/>
                    <a:pt x="482473" y="791083"/>
                  </a:cubicBezTo>
                  <a:cubicBezTo>
                    <a:pt x="650240" y="791083"/>
                    <a:pt x="786130" y="654431"/>
                    <a:pt x="786130" y="486029"/>
                  </a:cubicBezTo>
                  <a:cubicBezTo>
                    <a:pt x="786130" y="317627"/>
                    <a:pt x="650113" y="180975"/>
                    <a:pt x="482473" y="180975"/>
                  </a:cubicBezTo>
                  <a:close/>
                  <a:moveTo>
                    <a:pt x="482473" y="122174"/>
                  </a:moveTo>
                  <a:cubicBezTo>
                    <a:pt x="682498" y="122174"/>
                    <a:pt x="844677" y="285115"/>
                    <a:pt x="844677" y="486029"/>
                  </a:cubicBezTo>
                  <a:cubicBezTo>
                    <a:pt x="844677" y="612521"/>
                    <a:pt x="780415" y="724027"/>
                    <a:pt x="682752" y="789051"/>
                  </a:cubicBezTo>
                  <a:lnTo>
                    <a:pt x="759841" y="928751"/>
                  </a:lnTo>
                  <a:lnTo>
                    <a:pt x="685673" y="928751"/>
                  </a:lnTo>
                  <a:lnTo>
                    <a:pt x="625729" y="820039"/>
                  </a:lnTo>
                  <a:cubicBezTo>
                    <a:pt x="581787" y="839216"/>
                    <a:pt x="533400" y="849757"/>
                    <a:pt x="482473" y="849757"/>
                  </a:cubicBezTo>
                  <a:cubicBezTo>
                    <a:pt x="431546" y="849757"/>
                    <a:pt x="383159" y="839216"/>
                    <a:pt x="339217" y="820039"/>
                  </a:cubicBezTo>
                  <a:lnTo>
                    <a:pt x="279273" y="928751"/>
                  </a:lnTo>
                  <a:lnTo>
                    <a:pt x="205105" y="928751"/>
                  </a:lnTo>
                  <a:lnTo>
                    <a:pt x="282194" y="789051"/>
                  </a:lnTo>
                  <a:cubicBezTo>
                    <a:pt x="184531" y="723900"/>
                    <a:pt x="120269" y="612521"/>
                    <a:pt x="120269" y="486029"/>
                  </a:cubicBezTo>
                  <a:cubicBezTo>
                    <a:pt x="120269" y="285115"/>
                    <a:pt x="282448" y="122174"/>
                    <a:pt x="482473" y="122174"/>
                  </a:cubicBezTo>
                  <a:close/>
                  <a:moveTo>
                    <a:pt x="202184" y="35433"/>
                  </a:moveTo>
                  <a:cubicBezTo>
                    <a:pt x="249555" y="34671"/>
                    <a:pt x="297053" y="51943"/>
                    <a:pt x="334010" y="87249"/>
                  </a:cubicBezTo>
                  <a:lnTo>
                    <a:pt x="71120" y="354584"/>
                  </a:lnTo>
                  <a:cubicBezTo>
                    <a:pt x="0" y="281305"/>
                    <a:pt x="381" y="164211"/>
                    <a:pt x="72009" y="91313"/>
                  </a:cubicBezTo>
                  <a:cubicBezTo>
                    <a:pt x="107823" y="54864"/>
                    <a:pt x="154813" y="36195"/>
                    <a:pt x="202184" y="35433"/>
                  </a:cubicBezTo>
                  <a:close/>
                  <a:moveTo>
                    <a:pt x="762635" y="35433"/>
                  </a:moveTo>
                  <a:cubicBezTo>
                    <a:pt x="810006" y="36195"/>
                    <a:pt x="856996" y="54864"/>
                    <a:pt x="892810" y="91313"/>
                  </a:cubicBezTo>
                  <a:cubicBezTo>
                    <a:pt x="964438" y="164211"/>
                    <a:pt x="964819" y="281178"/>
                    <a:pt x="893699" y="354584"/>
                  </a:cubicBezTo>
                  <a:lnTo>
                    <a:pt x="630809" y="87249"/>
                  </a:lnTo>
                  <a:cubicBezTo>
                    <a:pt x="667766" y="51943"/>
                    <a:pt x="715264" y="34798"/>
                    <a:pt x="762635" y="35433"/>
                  </a:cubicBezTo>
                  <a:close/>
                  <a:moveTo>
                    <a:pt x="453390" y="0"/>
                  </a:moveTo>
                  <a:lnTo>
                    <a:pt x="511429" y="0"/>
                  </a:lnTo>
                  <a:cubicBezTo>
                    <a:pt x="534289" y="0"/>
                    <a:pt x="552831" y="18669"/>
                    <a:pt x="552831" y="41656"/>
                  </a:cubicBezTo>
                  <a:lnTo>
                    <a:pt x="552831" y="83312"/>
                  </a:lnTo>
                  <a:lnTo>
                    <a:pt x="411988" y="83312"/>
                  </a:lnTo>
                  <a:lnTo>
                    <a:pt x="411988" y="41656"/>
                  </a:lnTo>
                  <a:cubicBezTo>
                    <a:pt x="411988" y="18669"/>
                    <a:pt x="430530" y="0"/>
                    <a:pt x="453390" y="0"/>
                  </a:cubicBezTo>
                  <a:close/>
                </a:path>
              </a:pathLst>
            </a:custGeom>
            <a:solidFill>
              <a:srgbClr val="E5BB7A"/>
            </a:solidFill>
          </p:spPr>
        </p:sp>
      </p:grpSp>
      <p:grpSp>
        <p:nvGrpSpPr>
          <p:cNvPr id="18" name="Group 39">
            <a:extLst>
              <a:ext uri="{FF2B5EF4-FFF2-40B4-BE49-F238E27FC236}">
                <a16:creationId xmlns:a16="http://schemas.microsoft.com/office/drawing/2014/main" id="{1D6B4FDE-35D4-8019-AEC8-537B9ECFFC56}"/>
              </a:ext>
            </a:extLst>
          </p:cNvPr>
          <p:cNvGrpSpPr/>
          <p:nvPr/>
        </p:nvGrpSpPr>
        <p:grpSpPr>
          <a:xfrm>
            <a:off x="8618303" y="5854274"/>
            <a:ext cx="691200" cy="679860"/>
            <a:chOff x="0" y="0"/>
            <a:chExt cx="921600" cy="906480"/>
          </a:xfrm>
        </p:grpSpPr>
        <p:sp>
          <p:nvSpPr>
            <p:cNvPr id="19" name="Freeform 40">
              <a:extLst>
                <a:ext uri="{FF2B5EF4-FFF2-40B4-BE49-F238E27FC236}">
                  <a16:creationId xmlns:a16="http://schemas.microsoft.com/office/drawing/2014/main" id="{40275821-6283-54AF-75B3-EB44F9482A7E}"/>
                </a:ext>
              </a:extLst>
            </p:cNvPr>
            <p:cNvSpPr/>
            <p:nvPr/>
          </p:nvSpPr>
          <p:spPr>
            <a:xfrm>
              <a:off x="-39751" y="-127"/>
              <a:ext cx="1018286" cy="916686"/>
            </a:xfrm>
            <a:custGeom>
              <a:avLst/>
              <a:gdLst/>
              <a:ahLst/>
              <a:cxnLst/>
              <a:rect l="l" t="t" r="r" b="b"/>
              <a:pathLst>
                <a:path w="1018286" h="916686">
                  <a:moveTo>
                    <a:pt x="330708" y="661162"/>
                  </a:moveTo>
                  <a:cubicBezTo>
                    <a:pt x="284861" y="661162"/>
                    <a:pt x="247777" y="698246"/>
                    <a:pt x="247777" y="744093"/>
                  </a:cubicBezTo>
                  <a:cubicBezTo>
                    <a:pt x="247777" y="789940"/>
                    <a:pt x="284861" y="827024"/>
                    <a:pt x="330708" y="827024"/>
                  </a:cubicBezTo>
                  <a:cubicBezTo>
                    <a:pt x="376555" y="827024"/>
                    <a:pt x="413639" y="789940"/>
                    <a:pt x="413639" y="744093"/>
                  </a:cubicBezTo>
                  <a:cubicBezTo>
                    <a:pt x="413639" y="698246"/>
                    <a:pt x="376555" y="661162"/>
                    <a:pt x="330708" y="661162"/>
                  </a:cubicBezTo>
                  <a:close/>
                  <a:moveTo>
                    <a:pt x="177800" y="485013"/>
                  </a:moveTo>
                  <a:cubicBezTo>
                    <a:pt x="131953" y="485013"/>
                    <a:pt x="94869" y="522097"/>
                    <a:pt x="94869" y="567944"/>
                  </a:cubicBezTo>
                  <a:cubicBezTo>
                    <a:pt x="94869" y="613791"/>
                    <a:pt x="131953" y="650875"/>
                    <a:pt x="177800" y="650875"/>
                  </a:cubicBezTo>
                  <a:cubicBezTo>
                    <a:pt x="223647" y="650875"/>
                    <a:pt x="260731" y="613791"/>
                    <a:pt x="260731" y="567944"/>
                  </a:cubicBezTo>
                  <a:cubicBezTo>
                    <a:pt x="260731" y="522097"/>
                    <a:pt x="223647" y="485013"/>
                    <a:pt x="177800" y="485013"/>
                  </a:cubicBezTo>
                  <a:close/>
                  <a:moveTo>
                    <a:pt x="832485" y="319278"/>
                  </a:moveTo>
                  <a:cubicBezTo>
                    <a:pt x="786638" y="319278"/>
                    <a:pt x="749554" y="356362"/>
                    <a:pt x="749554" y="402209"/>
                  </a:cubicBezTo>
                  <a:cubicBezTo>
                    <a:pt x="749554" y="448056"/>
                    <a:pt x="786638" y="485140"/>
                    <a:pt x="832485" y="485140"/>
                  </a:cubicBezTo>
                  <a:cubicBezTo>
                    <a:pt x="878332" y="485140"/>
                    <a:pt x="915416" y="448056"/>
                    <a:pt x="915416" y="402209"/>
                  </a:cubicBezTo>
                  <a:cubicBezTo>
                    <a:pt x="915416" y="356362"/>
                    <a:pt x="878332" y="319278"/>
                    <a:pt x="832485" y="319278"/>
                  </a:cubicBezTo>
                  <a:close/>
                  <a:moveTo>
                    <a:pt x="192405" y="252984"/>
                  </a:moveTo>
                  <a:cubicBezTo>
                    <a:pt x="146558" y="252984"/>
                    <a:pt x="109474" y="290068"/>
                    <a:pt x="109474" y="335915"/>
                  </a:cubicBezTo>
                  <a:cubicBezTo>
                    <a:pt x="109474" y="381762"/>
                    <a:pt x="146558" y="418846"/>
                    <a:pt x="192405" y="418846"/>
                  </a:cubicBezTo>
                  <a:cubicBezTo>
                    <a:pt x="238252" y="418846"/>
                    <a:pt x="275336" y="381762"/>
                    <a:pt x="275336" y="335915"/>
                  </a:cubicBezTo>
                  <a:cubicBezTo>
                    <a:pt x="275336" y="290068"/>
                    <a:pt x="238252" y="252984"/>
                    <a:pt x="192405" y="252984"/>
                  </a:cubicBezTo>
                  <a:close/>
                  <a:moveTo>
                    <a:pt x="372999" y="92202"/>
                  </a:moveTo>
                  <a:cubicBezTo>
                    <a:pt x="327152" y="92202"/>
                    <a:pt x="290068" y="129286"/>
                    <a:pt x="290068" y="175133"/>
                  </a:cubicBezTo>
                  <a:cubicBezTo>
                    <a:pt x="290068" y="220980"/>
                    <a:pt x="327152" y="258064"/>
                    <a:pt x="372999" y="258064"/>
                  </a:cubicBezTo>
                  <a:cubicBezTo>
                    <a:pt x="418846" y="258064"/>
                    <a:pt x="455930" y="220980"/>
                    <a:pt x="455930" y="175133"/>
                  </a:cubicBezTo>
                  <a:cubicBezTo>
                    <a:pt x="455930" y="129286"/>
                    <a:pt x="418846" y="92202"/>
                    <a:pt x="372999" y="92202"/>
                  </a:cubicBezTo>
                  <a:close/>
                  <a:moveTo>
                    <a:pt x="602742" y="50927"/>
                  </a:moveTo>
                  <a:cubicBezTo>
                    <a:pt x="556895" y="50927"/>
                    <a:pt x="519811" y="88011"/>
                    <a:pt x="519811" y="133858"/>
                  </a:cubicBezTo>
                  <a:cubicBezTo>
                    <a:pt x="519811" y="179705"/>
                    <a:pt x="556895" y="216789"/>
                    <a:pt x="602742" y="216789"/>
                  </a:cubicBezTo>
                  <a:cubicBezTo>
                    <a:pt x="648589" y="216789"/>
                    <a:pt x="685673" y="179705"/>
                    <a:pt x="685673" y="133858"/>
                  </a:cubicBezTo>
                  <a:cubicBezTo>
                    <a:pt x="685673" y="88011"/>
                    <a:pt x="648589" y="50927"/>
                    <a:pt x="602742" y="50927"/>
                  </a:cubicBezTo>
                  <a:close/>
                  <a:moveTo>
                    <a:pt x="542290" y="254"/>
                  </a:moveTo>
                  <a:cubicBezTo>
                    <a:pt x="560959" y="0"/>
                    <a:pt x="580263" y="381"/>
                    <a:pt x="600202" y="1524"/>
                  </a:cubicBezTo>
                  <a:cubicBezTo>
                    <a:pt x="757682" y="15494"/>
                    <a:pt x="892937" y="118618"/>
                    <a:pt x="941578" y="271018"/>
                  </a:cubicBezTo>
                  <a:cubicBezTo>
                    <a:pt x="1018286" y="609727"/>
                    <a:pt x="853440" y="578358"/>
                    <a:pt x="758571" y="535559"/>
                  </a:cubicBezTo>
                  <a:cubicBezTo>
                    <a:pt x="493141" y="479933"/>
                    <a:pt x="821182" y="916686"/>
                    <a:pt x="330708" y="906399"/>
                  </a:cubicBezTo>
                  <a:cubicBezTo>
                    <a:pt x="35433" y="877570"/>
                    <a:pt x="0" y="537210"/>
                    <a:pt x="70993" y="315468"/>
                  </a:cubicBezTo>
                  <a:cubicBezTo>
                    <a:pt x="119634" y="163322"/>
                    <a:pt x="261747" y="4572"/>
                    <a:pt x="542290" y="254"/>
                  </a:cubicBezTo>
                  <a:close/>
                </a:path>
              </a:pathLst>
            </a:custGeom>
            <a:solidFill>
              <a:srgbClr val="E5BB7A"/>
            </a:solidFill>
          </p:spPr>
        </p:sp>
      </p:grpSp>
      <p:grpSp>
        <p:nvGrpSpPr>
          <p:cNvPr id="20" name="Group 41">
            <a:extLst>
              <a:ext uri="{FF2B5EF4-FFF2-40B4-BE49-F238E27FC236}">
                <a16:creationId xmlns:a16="http://schemas.microsoft.com/office/drawing/2014/main" id="{8AA560F3-25E0-A570-960E-518A87D37579}"/>
              </a:ext>
            </a:extLst>
          </p:cNvPr>
          <p:cNvGrpSpPr/>
          <p:nvPr/>
        </p:nvGrpSpPr>
        <p:grpSpPr>
          <a:xfrm>
            <a:off x="13596023" y="5791634"/>
            <a:ext cx="696600" cy="694440"/>
            <a:chOff x="0" y="0"/>
            <a:chExt cx="928800" cy="925920"/>
          </a:xfrm>
        </p:grpSpPr>
        <p:sp>
          <p:nvSpPr>
            <p:cNvPr id="21" name="Freeform 42">
              <a:extLst>
                <a:ext uri="{FF2B5EF4-FFF2-40B4-BE49-F238E27FC236}">
                  <a16:creationId xmlns:a16="http://schemas.microsoft.com/office/drawing/2014/main" id="{A08E6DF5-3EB7-6BD2-AA5C-2FD42563C686}"/>
                </a:ext>
              </a:extLst>
            </p:cNvPr>
            <p:cNvSpPr/>
            <p:nvPr/>
          </p:nvSpPr>
          <p:spPr>
            <a:xfrm>
              <a:off x="0" y="0"/>
              <a:ext cx="928624" cy="925957"/>
            </a:xfrm>
            <a:custGeom>
              <a:avLst/>
              <a:gdLst/>
              <a:ahLst/>
              <a:cxnLst/>
              <a:rect l="l" t="t" r="r" b="b"/>
              <a:pathLst>
                <a:path w="928624" h="925957">
                  <a:moveTo>
                    <a:pt x="206375" y="773303"/>
                  </a:moveTo>
                  <a:cubicBezTo>
                    <a:pt x="194945" y="773303"/>
                    <a:pt x="185674" y="782574"/>
                    <a:pt x="185674" y="793877"/>
                  </a:cubicBezTo>
                  <a:cubicBezTo>
                    <a:pt x="185674" y="805180"/>
                    <a:pt x="194945" y="814451"/>
                    <a:pt x="206375" y="814451"/>
                  </a:cubicBezTo>
                  <a:lnTo>
                    <a:pt x="722376" y="814451"/>
                  </a:lnTo>
                  <a:cubicBezTo>
                    <a:pt x="733806" y="814451"/>
                    <a:pt x="743077" y="805180"/>
                    <a:pt x="743077" y="793877"/>
                  </a:cubicBezTo>
                  <a:cubicBezTo>
                    <a:pt x="743077" y="782574"/>
                    <a:pt x="733806" y="773303"/>
                    <a:pt x="722376" y="773303"/>
                  </a:cubicBezTo>
                  <a:close/>
                  <a:moveTo>
                    <a:pt x="722376" y="678307"/>
                  </a:moveTo>
                  <a:cubicBezTo>
                    <a:pt x="710946" y="678307"/>
                    <a:pt x="701675" y="687578"/>
                    <a:pt x="701675" y="698881"/>
                  </a:cubicBezTo>
                  <a:cubicBezTo>
                    <a:pt x="701675" y="710184"/>
                    <a:pt x="710946" y="719455"/>
                    <a:pt x="722376" y="719455"/>
                  </a:cubicBezTo>
                  <a:cubicBezTo>
                    <a:pt x="733806" y="719455"/>
                    <a:pt x="743077" y="710184"/>
                    <a:pt x="743077" y="698881"/>
                  </a:cubicBezTo>
                  <a:cubicBezTo>
                    <a:pt x="743077" y="687578"/>
                    <a:pt x="733806" y="678307"/>
                    <a:pt x="722376" y="678307"/>
                  </a:cubicBezTo>
                  <a:close/>
                  <a:moveTo>
                    <a:pt x="722376" y="583311"/>
                  </a:moveTo>
                  <a:cubicBezTo>
                    <a:pt x="710946" y="583311"/>
                    <a:pt x="701675" y="592582"/>
                    <a:pt x="701675" y="603885"/>
                  </a:cubicBezTo>
                  <a:cubicBezTo>
                    <a:pt x="701675" y="615188"/>
                    <a:pt x="710946" y="624459"/>
                    <a:pt x="722376" y="624459"/>
                  </a:cubicBezTo>
                  <a:cubicBezTo>
                    <a:pt x="733806" y="624459"/>
                    <a:pt x="743077" y="615188"/>
                    <a:pt x="743077" y="603885"/>
                  </a:cubicBezTo>
                  <a:cubicBezTo>
                    <a:pt x="743077" y="592582"/>
                    <a:pt x="733806" y="583311"/>
                    <a:pt x="722376" y="583311"/>
                  </a:cubicBezTo>
                  <a:close/>
                  <a:moveTo>
                    <a:pt x="722376" y="488315"/>
                  </a:moveTo>
                  <a:cubicBezTo>
                    <a:pt x="710946" y="488315"/>
                    <a:pt x="701675" y="497586"/>
                    <a:pt x="701675" y="508889"/>
                  </a:cubicBezTo>
                  <a:cubicBezTo>
                    <a:pt x="701675" y="520192"/>
                    <a:pt x="710946" y="529463"/>
                    <a:pt x="722376" y="529463"/>
                  </a:cubicBezTo>
                  <a:cubicBezTo>
                    <a:pt x="733806" y="529463"/>
                    <a:pt x="743077" y="520192"/>
                    <a:pt x="743077" y="508889"/>
                  </a:cubicBezTo>
                  <a:cubicBezTo>
                    <a:pt x="743077" y="497586"/>
                    <a:pt x="733806" y="488315"/>
                    <a:pt x="722376" y="488315"/>
                  </a:cubicBezTo>
                  <a:close/>
                  <a:moveTo>
                    <a:pt x="722376" y="393319"/>
                  </a:moveTo>
                  <a:cubicBezTo>
                    <a:pt x="710946" y="393319"/>
                    <a:pt x="701675" y="402590"/>
                    <a:pt x="701675" y="413893"/>
                  </a:cubicBezTo>
                  <a:cubicBezTo>
                    <a:pt x="701675" y="425196"/>
                    <a:pt x="710946" y="434467"/>
                    <a:pt x="722376" y="434467"/>
                  </a:cubicBezTo>
                  <a:cubicBezTo>
                    <a:pt x="733806" y="434467"/>
                    <a:pt x="743077" y="425196"/>
                    <a:pt x="743077" y="413893"/>
                  </a:cubicBezTo>
                  <a:cubicBezTo>
                    <a:pt x="743077" y="402590"/>
                    <a:pt x="733806" y="393319"/>
                    <a:pt x="722376" y="393319"/>
                  </a:cubicBezTo>
                  <a:close/>
                  <a:moveTo>
                    <a:pt x="722376" y="298323"/>
                  </a:moveTo>
                  <a:cubicBezTo>
                    <a:pt x="710946" y="298323"/>
                    <a:pt x="701675" y="307594"/>
                    <a:pt x="701675" y="318897"/>
                  </a:cubicBezTo>
                  <a:cubicBezTo>
                    <a:pt x="701675" y="330200"/>
                    <a:pt x="710946" y="339471"/>
                    <a:pt x="722376" y="339471"/>
                  </a:cubicBezTo>
                  <a:cubicBezTo>
                    <a:pt x="733806" y="339471"/>
                    <a:pt x="743077" y="330200"/>
                    <a:pt x="743077" y="318897"/>
                  </a:cubicBezTo>
                  <a:cubicBezTo>
                    <a:pt x="743077" y="307594"/>
                    <a:pt x="733806" y="298323"/>
                    <a:pt x="722376" y="298323"/>
                  </a:cubicBezTo>
                  <a:close/>
                  <a:moveTo>
                    <a:pt x="0" y="87757"/>
                  </a:moveTo>
                  <a:lnTo>
                    <a:pt x="52197" y="87757"/>
                  </a:lnTo>
                  <a:lnTo>
                    <a:pt x="52197" y="134747"/>
                  </a:lnTo>
                  <a:cubicBezTo>
                    <a:pt x="52197" y="171831"/>
                    <a:pt x="82169" y="201803"/>
                    <a:pt x="119253" y="201803"/>
                  </a:cubicBezTo>
                  <a:cubicBezTo>
                    <a:pt x="156337" y="201803"/>
                    <a:pt x="186309" y="171831"/>
                    <a:pt x="186309" y="134747"/>
                  </a:cubicBezTo>
                  <a:lnTo>
                    <a:pt x="186309" y="87757"/>
                  </a:lnTo>
                  <a:lnTo>
                    <a:pt x="229997" y="87757"/>
                  </a:lnTo>
                  <a:lnTo>
                    <a:pt x="229997" y="134747"/>
                  </a:lnTo>
                  <a:cubicBezTo>
                    <a:pt x="229997" y="171831"/>
                    <a:pt x="259969" y="201803"/>
                    <a:pt x="297053" y="201803"/>
                  </a:cubicBezTo>
                  <a:cubicBezTo>
                    <a:pt x="334137" y="201803"/>
                    <a:pt x="364109" y="171831"/>
                    <a:pt x="364109" y="134747"/>
                  </a:cubicBezTo>
                  <a:lnTo>
                    <a:pt x="364109" y="87757"/>
                  </a:lnTo>
                  <a:lnTo>
                    <a:pt x="407797" y="87757"/>
                  </a:lnTo>
                  <a:lnTo>
                    <a:pt x="407797" y="134747"/>
                  </a:lnTo>
                  <a:cubicBezTo>
                    <a:pt x="407797" y="171831"/>
                    <a:pt x="437769" y="201803"/>
                    <a:pt x="474853" y="201803"/>
                  </a:cubicBezTo>
                  <a:cubicBezTo>
                    <a:pt x="511937" y="201803"/>
                    <a:pt x="541909" y="171831"/>
                    <a:pt x="541909" y="134747"/>
                  </a:cubicBezTo>
                  <a:lnTo>
                    <a:pt x="541909" y="87757"/>
                  </a:lnTo>
                  <a:lnTo>
                    <a:pt x="585597" y="87757"/>
                  </a:lnTo>
                  <a:lnTo>
                    <a:pt x="585597" y="134747"/>
                  </a:lnTo>
                  <a:cubicBezTo>
                    <a:pt x="585597" y="171831"/>
                    <a:pt x="615569" y="201803"/>
                    <a:pt x="652653" y="201803"/>
                  </a:cubicBezTo>
                  <a:cubicBezTo>
                    <a:pt x="689737" y="201803"/>
                    <a:pt x="719709" y="171831"/>
                    <a:pt x="719709" y="134747"/>
                  </a:cubicBezTo>
                  <a:lnTo>
                    <a:pt x="719709" y="87757"/>
                  </a:lnTo>
                  <a:lnTo>
                    <a:pt x="763397" y="87757"/>
                  </a:lnTo>
                  <a:lnTo>
                    <a:pt x="763397" y="134747"/>
                  </a:lnTo>
                  <a:cubicBezTo>
                    <a:pt x="763397" y="171831"/>
                    <a:pt x="793369" y="201803"/>
                    <a:pt x="830453" y="201803"/>
                  </a:cubicBezTo>
                  <a:cubicBezTo>
                    <a:pt x="867537" y="201803"/>
                    <a:pt x="897509" y="171831"/>
                    <a:pt x="897509" y="134747"/>
                  </a:cubicBezTo>
                  <a:lnTo>
                    <a:pt x="897509" y="87757"/>
                  </a:lnTo>
                  <a:lnTo>
                    <a:pt x="928624" y="87757"/>
                  </a:lnTo>
                  <a:lnTo>
                    <a:pt x="928624" y="925957"/>
                  </a:lnTo>
                  <a:lnTo>
                    <a:pt x="0" y="925957"/>
                  </a:lnTo>
                  <a:close/>
                  <a:moveTo>
                    <a:pt x="119253" y="0"/>
                  </a:moveTo>
                  <a:cubicBezTo>
                    <a:pt x="139192" y="0"/>
                    <a:pt x="155321" y="16129"/>
                    <a:pt x="155321" y="36068"/>
                  </a:cubicBezTo>
                  <a:lnTo>
                    <a:pt x="155321" y="139192"/>
                  </a:lnTo>
                  <a:cubicBezTo>
                    <a:pt x="155321" y="159131"/>
                    <a:pt x="139192" y="175260"/>
                    <a:pt x="119253" y="175260"/>
                  </a:cubicBezTo>
                  <a:cubicBezTo>
                    <a:pt x="99314" y="175260"/>
                    <a:pt x="83185" y="159131"/>
                    <a:pt x="83185" y="139192"/>
                  </a:cubicBezTo>
                  <a:lnTo>
                    <a:pt x="83185" y="36068"/>
                  </a:lnTo>
                  <a:cubicBezTo>
                    <a:pt x="83058" y="16129"/>
                    <a:pt x="99314" y="0"/>
                    <a:pt x="119253" y="0"/>
                  </a:cubicBezTo>
                  <a:close/>
                  <a:moveTo>
                    <a:pt x="297053" y="0"/>
                  </a:moveTo>
                  <a:cubicBezTo>
                    <a:pt x="316992" y="0"/>
                    <a:pt x="333121" y="16129"/>
                    <a:pt x="333121" y="36068"/>
                  </a:cubicBezTo>
                  <a:lnTo>
                    <a:pt x="333121" y="139192"/>
                  </a:lnTo>
                  <a:cubicBezTo>
                    <a:pt x="333121" y="159131"/>
                    <a:pt x="316992" y="175260"/>
                    <a:pt x="297053" y="175260"/>
                  </a:cubicBezTo>
                  <a:cubicBezTo>
                    <a:pt x="277114" y="175260"/>
                    <a:pt x="260985" y="159131"/>
                    <a:pt x="260985" y="139192"/>
                  </a:cubicBezTo>
                  <a:lnTo>
                    <a:pt x="260985" y="36068"/>
                  </a:lnTo>
                  <a:cubicBezTo>
                    <a:pt x="260985" y="16129"/>
                    <a:pt x="277114" y="0"/>
                    <a:pt x="297053" y="0"/>
                  </a:cubicBezTo>
                  <a:close/>
                  <a:moveTo>
                    <a:pt x="474853" y="0"/>
                  </a:moveTo>
                  <a:cubicBezTo>
                    <a:pt x="494792" y="0"/>
                    <a:pt x="510921" y="16129"/>
                    <a:pt x="510921" y="36068"/>
                  </a:cubicBezTo>
                  <a:lnTo>
                    <a:pt x="510921" y="139192"/>
                  </a:lnTo>
                  <a:cubicBezTo>
                    <a:pt x="510921" y="159131"/>
                    <a:pt x="494792" y="175260"/>
                    <a:pt x="474853" y="175260"/>
                  </a:cubicBezTo>
                  <a:cubicBezTo>
                    <a:pt x="454914" y="175260"/>
                    <a:pt x="438785" y="159131"/>
                    <a:pt x="438785" y="139192"/>
                  </a:cubicBezTo>
                  <a:lnTo>
                    <a:pt x="438785" y="36068"/>
                  </a:lnTo>
                  <a:cubicBezTo>
                    <a:pt x="438785" y="16129"/>
                    <a:pt x="455041" y="0"/>
                    <a:pt x="474980" y="0"/>
                  </a:cubicBezTo>
                  <a:close/>
                  <a:moveTo>
                    <a:pt x="652780" y="0"/>
                  </a:moveTo>
                  <a:cubicBezTo>
                    <a:pt x="672719" y="0"/>
                    <a:pt x="688848" y="16129"/>
                    <a:pt x="688848" y="36068"/>
                  </a:cubicBezTo>
                  <a:lnTo>
                    <a:pt x="688848" y="139192"/>
                  </a:lnTo>
                  <a:cubicBezTo>
                    <a:pt x="688848" y="159131"/>
                    <a:pt x="672719" y="175260"/>
                    <a:pt x="652780" y="175260"/>
                  </a:cubicBezTo>
                  <a:cubicBezTo>
                    <a:pt x="632841" y="175260"/>
                    <a:pt x="616712" y="159131"/>
                    <a:pt x="616712" y="139192"/>
                  </a:cubicBezTo>
                  <a:lnTo>
                    <a:pt x="616712" y="36068"/>
                  </a:lnTo>
                  <a:cubicBezTo>
                    <a:pt x="616712" y="16129"/>
                    <a:pt x="632841" y="0"/>
                    <a:pt x="652780" y="0"/>
                  </a:cubicBezTo>
                  <a:close/>
                  <a:moveTo>
                    <a:pt x="830580" y="0"/>
                  </a:moveTo>
                  <a:cubicBezTo>
                    <a:pt x="850519" y="0"/>
                    <a:pt x="866648" y="16129"/>
                    <a:pt x="866648" y="36068"/>
                  </a:cubicBezTo>
                  <a:lnTo>
                    <a:pt x="866648" y="139192"/>
                  </a:lnTo>
                  <a:cubicBezTo>
                    <a:pt x="866648" y="159131"/>
                    <a:pt x="850519" y="175260"/>
                    <a:pt x="830580" y="175260"/>
                  </a:cubicBezTo>
                  <a:cubicBezTo>
                    <a:pt x="810641" y="175260"/>
                    <a:pt x="794512" y="159131"/>
                    <a:pt x="794512" y="139192"/>
                  </a:cubicBezTo>
                  <a:lnTo>
                    <a:pt x="794512" y="36068"/>
                  </a:lnTo>
                  <a:cubicBezTo>
                    <a:pt x="794512" y="16129"/>
                    <a:pt x="810641" y="0"/>
                    <a:pt x="830580" y="0"/>
                  </a:cubicBezTo>
                  <a:close/>
                </a:path>
              </a:pathLst>
            </a:custGeom>
            <a:solidFill>
              <a:srgbClr val="E5BB7A"/>
            </a:solidFill>
          </p:spPr>
        </p:sp>
      </p:grpSp>
      <p:grpSp>
        <p:nvGrpSpPr>
          <p:cNvPr id="22" name="Group 43">
            <a:extLst>
              <a:ext uri="{FF2B5EF4-FFF2-40B4-BE49-F238E27FC236}">
                <a16:creationId xmlns:a16="http://schemas.microsoft.com/office/drawing/2014/main" id="{4B6FF152-25C1-5698-97DE-3E5A66B17B98}"/>
              </a:ext>
            </a:extLst>
          </p:cNvPr>
          <p:cNvGrpSpPr/>
          <p:nvPr/>
        </p:nvGrpSpPr>
        <p:grpSpPr>
          <a:xfrm>
            <a:off x="7426523" y="2668814"/>
            <a:ext cx="707400" cy="707400"/>
            <a:chOff x="0" y="0"/>
            <a:chExt cx="943200" cy="943200"/>
          </a:xfrm>
        </p:grpSpPr>
        <p:sp>
          <p:nvSpPr>
            <p:cNvPr id="23" name="Freeform 44">
              <a:extLst>
                <a:ext uri="{FF2B5EF4-FFF2-40B4-BE49-F238E27FC236}">
                  <a16:creationId xmlns:a16="http://schemas.microsoft.com/office/drawing/2014/main" id="{0BD1D277-FDAC-4D9F-A1FF-8FD6AD49C5EF}"/>
                </a:ext>
              </a:extLst>
            </p:cNvPr>
            <p:cNvSpPr/>
            <p:nvPr/>
          </p:nvSpPr>
          <p:spPr>
            <a:xfrm>
              <a:off x="0" y="0"/>
              <a:ext cx="943229" cy="943229"/>
            </a:xfrm>
            <a:custGeom>
              <a:avLst/>
              <a:gdLst/>
              <a:ahLst/>
              <a:cxnLst/>
              <a:rect l="l" t="t" r="r" b="b"/>
              <a:pathLst>
                <a:path w="943229" h="943229">
                  <a:moveTo>
                    <a:pt x="116967" y="598424"/>
                  </a:moveTo>
                  <a:lnTo>
                    <a:pt x="253238" y="598424"/>
                  </a:lnTo>
                  <a:lnTo>
                    <a:pt x="253238" y="849884"/>
                  </a:lnTo>
                  <a:lnTo>
                    <a:pt x="116967" y="849884"/>
                  </a:lnTo>
                  <a:close/>
                  <a:moveTo>
                    <a:pt x="326644" y="745109"/>
                  </a:moveTo>
                  <a:lnTo>
                    <a:pt x="462915" y="745109"/>
                  </a:lnTo>
                  <a:lnTo>
                    <a:pt x="462915" y="849884"/>
                  </a:lnTo>
                  <a:lnTo>
                    <a:pt x="326644" y="849884"/>
                  </a:lnTo>
                  <a:close/>
                  <a:moveTo>
                    <a:pt x="536321" y="745109"/>
                  </a:moveTo>
                  <a:lnTo>
                    <a:pt x="672465" y="745109"/>
                  </a:lnTo>
                  <a:lnTo>
                    <a:pt x="672465" y="849884"/>
                  </a:lnTo>
                  <a:lnTo>
                    <a:pt x="536194" y="849884"/>
                  </a:lnTo>
                  <a:close/>
                  <a:moveTo>
                    <a:pt x="745871" y="745109"/>
                  </a:moveTo>
                  <a:lnTo>
                    <a:pt x="882142" y="745109"/>
                  </a:lnTo>
                  <a:lnTo>
                    <a:pt x="882142" y="849884"/>
                  </a:lnTo>
                  <a:lnTo>
                    <a:pt x="745871" y="849884"/>
                  </a:lnTo>
                  <a:close/>
                  <a:moveTo>
                    <a:pt x="675894" y="65405"/>
                  </a:moveTo>
                  <a:lnTo>
                    <a:pt x="838581" y="72009"/>
                  </a:lnTo>
                  <a:lnTo>
                    <a:pt x="763016" y="216154"/>
                  </a:lnTo>
                  <a:lnTo>
                    <a:pt x="741299" y="178435"/>
                  </a:lnTo>
                  <a:lnTo>
                    <a:pt x="157607" y="515366"/>
                  </a:lnTo>
                  <a:lnTo>
                    <a:pt x="114173" y="440055"/>
                  </a:lnTo>
                  <a:lnTo>
                    <a:pt x="697738" y="103124"/>
                  </a:lnTo>
                  <a:close/>
                  <a:moveTo>
                    <a:pt x="0" y="0"/>
                  </a:moveTo>
                  <a:lnTo>
                    <a:pt x="52451" y="0"/>
                  </a:lnTo>
                  <a:lnTo>
                    <a:pt x="52451" y="890778"/>
                  </a:lnTo>
                  <a:lnTo>
                    <a:pt x="943229" y="890778"/>
                  </a:lnTo>
                  <a:lnTo>
                    <a:pt x="943229" y="943229"/>
                  </a:lnTo>
                  <a:lnTo>
                    <a:pt x="52451" y="943229"/>
                  </a:lnTo>
                  <a:lnTo>
                    <a:pt x="0" y="943229"/>
                  </a:lnTo>
                  <a:lnTo>
                    <a:pt x="0" y="890778"/>
                  </a:lnTo>
                  <a:close/>
                </a:path>
              </a:pathLst>
            </a:custGeom>
            <a:solidFill>
              <a:srgbClr val="E5BB7A"/>
            </a:solidFill>
          </p:spPr>
        </p:sp>
      </p:grpSp>
      <p:grpSp>
        <p:nvGrpSpPr>
          <p:cNvPr id="24" name="Group 45">
            <a:extLst>
              <a:ext uri="{FF2B5EF4-FFF2-40B4-BE49-F238E27FC236}">
                <a16:creationId xmlns:a16="http://schemas.microsoft.com/office/drawing/2014/main" id="{5A162C72-D20B-9FFF-A112-7FEC98ACEAD1}"/>
              </a:ext>
            </a:extLst>
          </p:cNvPr>
          <p:cNvGrpSpPr/>
          <p:nvPr/>
        </p:nvGrpSpPr>
        <p:grpSpPr>
          <a:xfrm rot="5400000">
            <a:off x="8606423" y="2668814"/>
            <a:ext cx="708480" cy="707400"/>
            <a:chOff x="0" y="0"/>
            <a:chExt cx="944640" cy="943200"/>
          </a:xfrm>
        </p:grpSpPr>
        <p:sp>
          <p:nvSpPr>
            <p:cNvPr id="25" name="Freeform 46">
              <a:extLst>
                <a:ext uri="{FF2B5EF4-FFF2-40B4-BE49-F238E27FC236}">
                  <a16:creationId xmlns:a16="http://schemas.microsoft.com/office/drawing/2014/main" id="{3C31BD6B-6886-F8DF-E9E3-0828023DDDF1}"/>
                </a:ext>
              </a:extLst>
            </p:cNvPr>
            <p:cNvSpPr/>
            <p:nvPr/>
          </p:nvSpPr>
          <p:spPr>
            <a:xfrm>
              <a:off x="0" y="0"/>
              <a:ext cx="944626" cy="943229"/>
            </a:xfrm>
            <a:custGeom>
              <a:avLst/>
              <a:gdLst/>
              <a:ahLst/>
              <a:cxnLst/>
              <a:rect l="l" t="t" r="r" b="b"/>
              <a:pathLst>
                <a:path w="944626" h="943229">
                  <a:moveTo>
                    <a:pt x="598551" y="197358"/>
                  </a:moveTo>
                  <a:lnTo>
                    <a:pt x="598551" y="61087"/>
                  </a:lnTo>
                  <a:lnTo>
                    <a:pt x="850011" y="61087"/>
                  </a:lnTo>
                  <a:lnTo>
                    <a:pt x="850011" y="197358"/>
                  </a:lnTo>
                  <a:close/>
                  <a:moveTo>
                    <a:pt x="493649" y="406908"/>
                  </a:moveTo>
                  <a:lnTo>
                    <a:pt x="493649" y="270764"/>
                  </a:lnTo>
                  <a:lnTo>
                    <a:pt x="850011" y="270764"/>
                  </a:lnTo>
                  <a:lnTo>
                    <a:pt x="850011" y="406908"/>
                  </a:lnTo>
                  <a:close/>
                  <a:moveTo>
                    <a:pt x="388874" y="616585"/>
                  </a:moveTo>
                  <a:lnTo>
                    <a:pt x="388874" y="480314"/>
                  </a:lnTo>
                  <a:lnTo>
                    <a:pt x="850011" y="480314"/>
                  </a:lnTo>
                  <a:lnTo>
                    <a:pt x="850011" y="616585"/>
                  </a:lnTo>
                  <a:close/>
                  <a:moveTo>
                    <a:pt x="283972" y="826262"/>
                  </a:moveTo>
                  <a:lnTo>
                    <a:pt x="283972" y="689991"/>
                  </a:lnTo>
                  <a:lnTo>
                    <a:pt x="850011" y="689991"/>
                  </a:lnTo>
                  <a:lnTo>
                    <a:pt x="850011" y="826262"/>
                  </a:lnTo>
                  <a:close/>
                  <a:moveTo>
                    <a:pt x="3175" y="771779"/>
                  </a:moveTo>
                  <a:lnTo>
                    <a:pt x="340106" y="188214"/>
                  </a:lnTo>
                  <a:lnTo>
                    <a:pt x="302387" y="166497"/>
                  </a:lnTo>
                  <a:lnTo>
                    <a:pt x="446659" y="90805"/>
                  </a:lnTo>
                  <a:lnTo>
                    <a:pt x="453263" y="253492"/>
                  </a:lnTo>
                  <a:lnTo>
                    <a:pt x="415544" y="231775"/>
                  </a:lnTo>
                  <a:lnTo>
                    <a:pt x="78486" y="815213"/>
                  </a:lnTo>
                  <a:close/>
                  <a:moveTo>
                    <a:pt x="0" y="943229"/>
                  </a:moveTo>
                  <a:lnTo>
                    <a:pt x="0" y="890778"/>
                  </a:lnTo>
                  <a:lnTo>
                    <a:pt x="892175" y="890778"/>
                  </a:lnTo>
                  <a:lnTo>
                    <a:pt x="892175" y="0"/>
                  </a:lnTo>
                  <a:lnTo>
                    <a:pt x="944626" y="0"/>
                  </a:lnTo>
                  <a:lnTo>
                    <a:pt x="944626" y="943229"/>
                  </a:lnTo>
                  <a:lnTo>
                    <a:pt x="943356" y="943229"/>
                  </a:lnTo>
                  <a:lnTo>
                    <a:pt x="892175" y="943229"/>
                  </a:lnTo>
                  <a:close/>
                </a:path>
              </a:pathLst>
            </a:custGeom>
            <a:solidFill>
              <a:srgbClr val="E5BB7A"/>
            </a:solidFill>
          </p:spPr>
        </p:sp>
      </p:grpSp>
      <p:grpSp>
        <p:nvGrpSpPr>
          <p:cNvPr id="26" name="Group 47">
            <a:extLst>
              <a:ext uri="{FF2B5EF4-FFF2-40B4-BE49-F238E27FC236}">
                <a16:creationId xmlns:a16="http://schemas.microsoft.com/office/drawing/2014/main" id="{0CC8DE7D-C21C-F372-23B6-BBB941767D0C}"/>
              </a:ext>
            </a:extLst>
          </p:cNvPr>
          <p:cNvGrpSpPr/>
          <p:nvPr/>
        </p:nvGrpSpPr>
        <p:grpSpPr>
          <a:xfrm>
            <a:off x="7214843" y="7319294"/>
            <a:ext cx="769500" cy="765720"/>
            <a:chOff x="0" y="0"/>
            <a:chExt cx="1026000" cy="1020960"/>
          </a:xfrm>
        </p:grpSpPr>
        <p:sp>
          <p:nvSpPr>
            <p:cNvPr id="27" name="Freeform 48">
              <a:extLst>
                <a:ext uri="{FF2B5EF4-FFF2-40B4-BE49-F238E27FC236}">
                  <a16:creationId xmlns:a16="http://schemas.microsoft.com/office/drawing/2014/main" id="{B241B8D5-2C1B-8D3A-2134-E1F1BE06B12A}"/>
                </a:ext>
              </a:extLst>
            </p:cNvPr>
            <p:cNvSpPr/>
            <p:nvPr/>
          </p:nvSpPr>
          <p:spPr>
            <a:xfrm>
              <a:off x="-37211" y="-127"/>
              <a:ext cx="1081786" cy="1066165"/>
            </a:xfrm>
            <a:custGeom>
              <a:avLst/>
              <a:gdLst/>
              <a:ahLst/>
              <a:cxnLst/>
              <a:rect l="l" t="t" r="r" b="b"/>
              <a:pathLst>
                <a:path w="1081786" h="1066165">
                  <a:moveTo>
                    <a:pt x="148971" y="221488"/>
                  </a:moveTo>
                  <a:lnTo>
                    <a:pt x="529082" y="533781"/>
                  </a:lnTo>
                  <a:lnTo>
                    <a:pt x="112268" y="795147"/>
                  </a:lnTo>
                  <a:cubicBezTo>
                    <a:pt x="0" y="615823"/>
                    <a:pt x="14859" y="384937"/>
                    <a:pt x="148971" y="221488"/>
                  </a:cubicBezTo>
                  <a:close/>
                  <a:moveTo>
                    <a:pt x="659257" y="83566"/>
                  </a:moveTo>
                  <a:cubicBezTo>
                    <a:pt x="874268" y="114427"/>
                    <a:pt x="1040384" y="288544"/>
                    <a:pt x="1061085" y="504952"/>
                  </a:cubicBezTo>
                  <a:cubicBezTo>
                    <a:pt x="1081786" y="721360"/>
                    <a:pt x="951865" y="923925"/>
                    <a:pt x="746506" y="995045"/>
                  </a:cubicBezTo>
                  <a:cubicBezTo>
                    <a:pt x="541147" y="1066165"/>
                    <a:pt x="313817" y="987552"/>
                    <a:pt x="196342" y="804672"/>
                  </a:cubicBezTo>
                  <a:lnTo>
                    <a:pt x="592328" y="549910"/>
                  </a:lnTo>
                  <a:close/>
                  <a:moveTo>
                    <a:pt x="547116" y="254"/>
                  </a:moveTo>
                  <a:cubicBezTo>
                    <a:pt x="566420" y="0"/>
                    <a:pt x="585851" y="762"/>
                    <a:pt x="605282" y="2794"/>
                  </a:cubicBezTo>
                  <a:lnTo>
                    <a:pt x="554990" y="492379"/>
                  </a:lnTo>
                  <a:lnTo>
                    <a:pt x="191008" y="161290"/>
                  </a:lnTo>
                  <a:cubicBezTo>
                    <a:pt x="282956" y="60071"/>
                    <a:pt x="412115" y="2413"/>
                    <a:pt x="547116" y="254"/>
                  </a:cubicBezTo>
                  <a:close/>
                </a:path>
              </a:pathLst>
            </a:custGeom>
            <a:solidFill>
              <a:srgbClr val="E5BB7A"/>
            </a:solidFill>
          </p:spPr>
        </p:sp>
      </p:grpSp>
      <p:grpSp>
        <p:nvGrpSpPr>
          <p:cNvPr id="28" name="Group 49">
            <a:extLst>
              <a:ext uri="{FF2B5EF4-FFF2-40B4-BE49-F238E27FC236}">
                <a16:creationId xmlns:a16="http://schemas.microsoft.com/office/drawing/2014/main" id="{ED0BEE86-FCEB-A500-5FF0-2198C682F2FF}"/>
              </a:ext>
            </a:extLst>
          </p:cNvPr>
          <p:cNvGrpSpPr/>
          <p:nvPr/>
        </p:nvGrpSpPr>
        <p:grpSpPr>
          <a:xfrm rot="-5400000">
            <a:off x="9787943" y="2596454"/>
            <a:ext cx="851040" cy="851580"/>
            <a:chOff x="0" y="0"/>
            <a:chExt cx="1134720" cy="1135440"/>
          </a:xfrm>
        </p:grpSpPr>
        <p:sp>
          <p:nvSpPr>
            <p:cNvPr id="29" name="Freeform 50">
              <a:extLst>
                <a:ext uri="{FF2B5EF4-FFF2-40B4-BE49-F238E27FC236}">
                  <a16:creationId xmlns:a16="http://schemas.microsoft.com/office/drawing/2014/main" id="{3A4B9BD8-95B6-AC36-702D-66CA54F791A1}"/>
                </a:ext>
              </a:extLst>
            </p:cNvPr>
            <p:cNvSpPr/>
            <p:nvPr/>
          </p:nvSpPr>
          <p:spPr>
            <a:xfrm>
              <a:off x="0" y="0"/>
              <a:ext cx="1134745" cy="1135380"/>
            </a:xfrm>
            <a:custGeom>
              <a:avLst/>
              <a:gdLst/>
              <a:ahLst/>
              <a:cxnLst/>
              <a:rect l="l" t="t" r="r" b="b"/>
              <a:pathLst>
                <a:path w="1134745" h="1135380">
                  <a:moveTo>
                    <a:pt x="272161" y="834898"/>
                  </a:moveTo>
                  <a:cubicBezTo>
                    <a:pt x="201930" y="803783"/>
                    <a:pt x="137287" y="760476"/>
                    <a:pt x="81915" y="705866"/>
                  </a:cubicBezTo>
                  <a:cubicBezTo>
                    <a:pt x="105791" y="792099"/>
                    <a:pt x="152400" y="868934"/>
                    <a:pt x="215138" y="929259"/>
                  </a:cubicBezTo>
                  <a:cubicBezTo>
                    <a:pt x="237871" y="899541"/>
                    <a:pt x="256667" y="867918"/>
                    <a:pt x="272161" y="834898"/>
                  </a:cubicBezTo>
                  <a:close/>
                  <a:moveTo>
                    <a:pt x="279146" y="307340"/>
                  </a:moveTo>
                  <a:cubicBezTo>
                    <a:pt x="262763" y="271018"/>
                    <a:pt x="242697" y="235966"/>
                    <a:pt x="217932" y="203454"/>
                  </a:cubicBezTo>
                  <a:cubicBezTo>
                    <a:pt x="149352" y="268605"/>
                    <a:pt x="99568" y="353060"/>
                    <a:pt x="76835" y="448183"/>
                  </a:cubicBezTo>
                  <a:cubicBezTo>
                    <a:pt x="135001" y="388366"/>
                    <a:pt x="203835" y="340868"/>
                    <a:pt x="279146" y="307467"/>
                  </a:cubicBezTo>
                  <a:close/>
                  <a:moveTo>
                    <a:pt x="333375" y="596138"/>
                  </a:moveTo>
                  <a:lnTo>
                    <a:pt x="80899" y="596138"/>
                  </a:lnTo>
                  <a:cubicBezTo>
                    <a:pt x="140081" y="670814"/>
                    <a:pt x="215773" y="728980"/>
                    <a:pt x="300736" y="767080"/>
                  </a:cubicBezTo>
                  <a:cubicBezTo>
                    <a:pt x="319786" y="711581"/>
                    <a:pt x="330835" y="654050"/>
                    <a:pt x="333248" y="596138"/>
                  </a:cubicBezTo>
                  <a:close/>
                  <a:moveTo>
                    <a:pt x="333375" y="532003"/>
                  </a:moveTo>
                  <a:cubicBezTo>
                    <a:pt x="330835" y="479425"/>
                    <a:pt x="321437" y="427228"/>
                    <a:pt x="305181" y="376682"/>
                  </a:cubicBezTo>
                  <a:cubicBezTo>
                    <a:pt x="226822" y="412242"/>
                    <a:pt x="156591" y="464947"/>
                    <a:pt x="100203" y="532003"/>
                  </a:cubicBezTo>
                  <a:close/>
                  <a:moveTo>
                    <a:pt x="523621" y="895858"/>
                  </a:moveTo>
                  <a:cubicBezTo>
                    <a:pt x="457073" y="893318"/>
                    <a:pt x="392049" y="880618"/>
                    <a:pt x="330454" y="858901"/>
                  </a:cubicBezTo>
                  <a:cubicBezTo>
                    <a:pt x="312420" y="897890"/>
                    <a:pt x="290068" y="935482"/>
                    <a:pt x="263017" y="970407"/>
                  </a:cubicBezTo>
                  <a:cubicBezTo>
                    <a:pt x="336550" y="1026414"/>
                    <a:pt x="426085" y="1062355"/>
                    <a:pt x="523621" y="1070483"/>
                  </a:cubicBezTo>
                  <a:close/>
                  <a:moveTo>
                    <a:pt x="523621" y="770509"/>
                  </a:moveTo>
                  <a:lnTo>
                    <a:pt x="396240" y="770509"/>
                  </a:lnTo>
                  <a:cubicBezTo>
                    <a:pt x="393827" y="836422"/>
                    <a:pt x="381254" y="901954"/>
                    <a:pt x="359156" y="964946"/>
                  </a:cubicBezTo>
                  <a:cubicBezTo>
                    <a:pt x="411734" y="983234"/>
                    <a:pt x="466979" y="994029"/>
                    <a:pt x="523621" y="996569"/>
                  </a:cubicBezTo>
                  <a:close/>
                  <a:moveTo>
                    <a:pt x="523621" y="720852"/>
                  </a:moveTo>
                  <a:cubicBezTo>
                    <a:pt x="468503" y="724027"/>
                    <a:pt x="414782" y="735076"/>
                    <a:pt x="363728" y="753237"/>
                  </a:cubicBezTo>
                  <a:cubicBezTo>
                    <a:pt x="382778" y="811530"/>
                    <a:pt x="393827" y="871855"/>
                    <a:pt x="396240" y="932434"/>
                  </a:cubicBezTo>
                  <a:lnTo>
                    <a:pt x="523621" y="932434"/>
                  </a:lnTo>
                  <a:close/>
                  <a:moveTo>
                    <a:pt x="523621" y="677037"/>
                  </a:moveTo>
                  <a:cubicBezTo>
                    <a:pt x="427482" y="685038"/>
                    <a:pt x="338963" y="720090"/>
                    <a:pt x="266065" y="774827"/>
                  </a:cubicBezTo>
                  <a:cubicBezTo>
                    <a:pt x="295148" y="812546"/>
                    <a:pt x="318643" y="853440"/>
                    <a:pt x="337566" y="895731"/>
                  </a:cubicBezTo>
                  <a:cubicBezTo>
                    <a:pt x="396875" y="874395"/>
                    <a:pt x="459486" y="861568"/>
                    <a:pt x="523621" y="858520"/>
                  </a:cubicBezTo>
                  <a:close/>
                  <a:moveTo>
                    <a:pt x="765937" y="353441"/>
                  </a:moveTo>
                  <a:cubicBezTo>
                    <a:pt x="709168" y="333248"/>
                    <a:pt x="649224" y="321564"/>
                    <a:pt x="587756" y="319659"/>
                  </a:cubicBezTo>
                  <a:lnTo>
                    <a:pt x="587756" y="531876"/>
                  </a:lnTo>
                  <a:lnTo>
                    <a:pt x="735076" y="531876"/>
                  </a:lnTo>
                  <a:cubicBezTo>
                    <a:pt x="736981" y="471551"/>
                    <a:pt x="747395" y="411480"/>
                    <a:pt x="765810" y="353441"/>
                  </a:cubicBezTo>
                  <a:close/>
                  <a:moveTo>
                    <a:pt x="772541" y="783336"/>
                  </a:moveTo>
                  <a:cubicBezTo>
                    <a:pt x="751078" y="722630"/>
                    <a:pt x="738632" y="659511"/>
                    <a:pt x="735711" y="596011"/>
                  </a:cubicBezTo>
                  <a:lnTo>
                    <a:pt x="587629" y="596011"/>
                  </a:lnTo>
                  <a:lnTo>
                    <a:pt x="587629" y="821944"/>
                  </a:lnTo>
                  <a:cubicBezTo>
                    <a:pt x="651637" y="819150"/>
                    <a:pt x="713867" y="805815"/>
                    <a:pt x="772541" y="783463"/>
                  </a:cubicBezTo>
                  <a:close/>
                  <a:moveTo>
                    <a:pt x="862838" y="159258"/>
                  </a:moveTo>
                  <a:cubicBezTo>
                    <a:pt x="785241" y="102362"/>
                    <a:pt x="690372" y="67691"/>
                    <a:pt x="587629" y="63754"/>
                  </a:cubicBezTo>
                  <a:lnTo>
                    <a:pt x="587629" y="245745"/>
                  </a:lnTo>
                  <a:cubicBezTo>
                    <a:pt x="657860" y="247650"/>
                    <a:pt x="726567" y="260985"/>
                    <a:pt x="791337" y="284099"/>
                  </a:cubicBezTo>
                  <a:cubicBezTo>
                    <a:pt x="810387" y="240665"/>
                    <a:pt x="834136" y="198755"/>
                    <a:pt x="862838" y="159258"/>
                  </a:cubicBezTo>
                  <a:close/>
                  <a:moveTo>
                    <a:pt x="871728" y="969772"/>
                  </a:moveTo>
                  <a:cubicBezTo>
                    <a:pt x="842772" y="932942"/>
                    <a:pt x="819150" y="893318"/>
                    <a:pt x="800100" y="851916"/>
                  </a:cubicBezTo>
                  <a:cubicBezTo>
                    <a:pt x="732917" y="877824"/>
                    <a:pt x="661162" y="893064"/>
                    <a:pt x="587629" y="895858"/>
                  </a:cubicBezTo>
                  <a:lnTo>
                    <a:pt x="587629" y="1071753"/>
                  </a:lnTo>
                  <a:cubicBezTo>
                    <a:pt x="694309" y="1067689"/>
                    <a:pt x="792480" y="1030478"/>
                    <a:pt x="871728" y="969645"/>
                  </a:cubicBezTo>
                  <a:close/>
                  <a:moveTo>
                    <a:pt x="1025525" y="531876"/>
                  </a:moveTo>
                  <a:cubicBezTo>
                    <a:pt x="970026" y="465709"/>
                    <a:pt x="901065" y="413639"/>
                    <a:pt x="824230" y="377825"/>
                  </a:cubicBezTo>
                  <a:cubicBezTo>
                    <a:pt x="808736" y="428117"/>
                    <a:pt x="799973" y="479933"/>
                    <a:pt x="797941" y="531876"/>
                  </a:cubicBezTo>
                  <a:close/>
                  <a:moveTo>
                    <a:pt x="802132" y="596011"/>
                  </a:moveTo>
                  <a:lnTo>
                    <a:pt x="798576" y="596011"/>
                  </a:lnTo>
                  <a:cubicBezTo>
                    <a:pt x="801370" y="650875"/>
                    <a:pt x="812038" y="705358"/>
                    <a:pt x="829945" y="757809"/>
                  </a:cubicBezTo>
                  <a:cubicBezTo>
                    <a:pt x="906780" y="719455"/>
                    <a:pt x="975360" y="664845"/>
                    <a:pt x="1029716" y="596011"/>
                  </a:cubicBezTo>
                  <a:close/>
                  <a:moveTo>
                    <a:pt x="1059053" y="457581"/>
                  </a:moveTo>
                  <a:cubicBezTo>
                    <a:pt x="1037336" y="356997"/>
                    <a:pt x="985012" y="267716"/>
                    <a:pt x="912368" y="199898"/>
                  </a:cubicBezTo>
                  <a:cubicBezTo>
                    <a:pt x="886714" y="233807"/>
                    <a:pt x="866013" y="270510"/>
                    <a:pt x="849376" y="308356"/>
                  </a:cubicBezTo>
                  <a:cubicBezTo>
                    <a:pt x="927735" y="343789"/>
                    <a:pt x="998982" y="394208"/>
                    <a:pt x="1059053" y="457454"/>
                  </a:cubicBezTo>
                  <a:close/>
                  <a:moveTo>
                    <a:pt x="1059434" y="675767"/>
                  </a:moveTo>
                  <a:cubicBezTo>
                    <a:pt x="1001776" y="738632"/>
                    <a:pt x="933196" y="789559"/>
                    <a:pt x="857504" y="826262"/>
                  </a:cubicBezTo>
                  <a:cubicBezTo>
                    <a:pt x="874141" y="862203"/>
                    <a:pt x="894715" y="896747"/>
                    <a:pt x="919734" y="928751"/>
                  </a:cubicBezTo>
                  <a:cubicBezTo>
                    <a:pt x="988949" y="861314"/>
                    <a:pt x="1038733" y="773938"/>
                    <a:pt x="1059434" y="675767"/>
                  </a:cubicBezTo>
                  <a:close/>
                  <a:moveTo>
                    <a:pt x="1134618" y="567690"/>
                  </a:moveTo>
                  <a:cubicBezTo>
                    <a:pt x="1134618" y="881253"/>
                    <a:pt x="880491" y="1135380"/>
                    <a:pt x="566928" y="1135380"/>
                  </a:cubicBezTo>
                  <a:cubicBezTo>
                    <a:pt x="262890" y="1135380"/>
                    <a:pt x="14732" y="896366"/>
                    <a:pt x="635" y="596011"/>
                  </a:cubicBezTo>
                  <a:lnTo>
                    <a:pt x="0" y="596011"/>
                  </a:lnTo>
                  <a:lnTo>
                    <a:pt x="0" y="531876"/>
                  </a:lnTo>
                  <a:lnTo>
                    <a:pt x="1016" y="531876"/>
                  </a:lnTo>
                  <a:cubicBezTo>
                    <a:pt x="18034" y="249428"/>
                    <a:pt x="242062" y="22987"/>
                    <a:pt x="523621" y="2159"/>
                  </a:cubicBezTo>
                  <a:lnTo>
                    <a:pt x="523621" y="0"/>
                  </a:lnTo>
                  <a:lnTo>
                    <a:pt x="567055" y="0"/>
                  </a:lnTo>
                  <a:lnTo>
                    <a:pt x="587756" y="0"/>
                  </a:lnTo>
                  <a:lnTo>
                    <a:pt x="587756" y="1016"/>
                  </a:lnTo>
                  <a:cubicBezTo>
                    <a:pt x="891667" y="11303"/>
                    <a:pt x="1134745" y="261112"/>
                    <a:pt x="1134745" y="567690"/>
                  </a:cubicBezTo>
                  <a:close/>
                </a:path>
              </a:pathLst>
            </a:custGeom>
            <a:solidFill>
              <a:srgbClr val="E5BB7A"/>
            </a:solidFill>
          </p:spPr>
        </p:sp>
      </p:grpSp>
      <p:grpSp>
        <p:nvGrpSpPr>
          <p:cNvPr id="30" name="Group 51">
            <a:extLst>
              <a:ext uri="{FF2B5EF4-FFF2-40B4-BE49-F238E27FC236}">
                <a16:creationId xmlns:a16="http://schemas.microsoft.com/office/drawing/2014/main" id="{A2E31A95-2C23-897F-C07B-3107F9F3D57F}"/>
              </a:ext>
            </a:extLst>
          </p:cNvPr>
          <p:cNvGrpSpPr/>
          <p:nvPr/>
        </p:nvGrpSpPr>
        <p:grpSpPr>
          <a:xfrm>
            <a:off x="11113103" y="2526794"/>
            <a:ext cx="710100" cy="990360"/>
            <a:chOff x="0" y="0"/>
            <a:chExt cx="946800" cy="1320480"/>
          </a:xfrm>
        </p:grpSpPr>
        <p:sp>
          <p:nvSpPr>
            <p:cNvPr id="31" name="Freeform 52">
              <a:extLst>
                <a:ext uri="{FF2B5EF4-FFF2-40B4-BE49-F238E27FC236}">
                  <a16:creationId xmlns:a16="http://schemas.microsoft.com/office/drawing/2014/main" id="{3CBB2E34-DA86-AC0B-926B-99CC18C44976}"/>
                </a:ext>
              </a:extLst>
            </p:cNvPr>
            <p:cNvSpPr/>
            <p:nvPr/>
          </p:nvSpPr>
          <p:spPr>
            <a:xfrm>
              <a:off x="-49149" y="0"/>
              <a:ext cx="1067308" cy="1320546"/>
            </a:xfrm>
            <a:custGeom>
              <a:avLst/>
              <a:gdLst/>
              <a:ahLst/>
              <a:cxnLst/>
              <a:rect l="l" t="t" r="r" b="b"/>
              <a:pathLst>
                <a:path w="1067308" h="1320546">
                  <a:moveTo>
                    <a:pt x="530225" y="793496"/>
                  </a:moveTo>
                  <a:cubicBezTo>
                    <a:pt x="484378" y="826897"/>
                    <a:pt x="432816" y="852170"/>
                    <a:pt x="377444" y="867410"/>
                  </a:cubicBezTo>
                  <a:cubicBezTo>
                    <a:pt x="441452" y="884047"/>
                    <a:pt x="507746" y="882523"/>
                    <a:pt x="569468" y="864743"/>
                  </a:cubicBezTo>
                  <a:cubicBezTo>
                    <a:pt x="558927" y="839343"/>
                    <a:pt x="545592" y="815594"/>
                    <a:pt x="530225" y="793496"/>
                  </a:cubicBezTo>
                  <a:close/>
                  <a:moveTo>
                    <a:pt x="400050" y="666242"/>
                  </a:moveTo>
                  <a:lnTo>
                    <a:pt x="345059" y="761492"/>
                  </a:lnTo>
                  <a:lnTo>
                    <a:pt x="307086" y="827532"/>
                  </a:lnTo>
                  <a:cubicBezTo>
                    <a:pt x="376555" y="817245"/>
                    <a:pt x="441579" y="790321"/>
                    <a:pt x="497332" y="750189"/>
                  </a:cubicBezTo>
                  <a:cubicBezTo>
                    <a:pt x="468884" y="717550"/>
                    <a:pt x="436118" y="689229"/>
                    <a:pt x="400050" y="666242"/>
                  </a:cubicBezTo>
                  <a:close/>
                  <a:moveTo>
                    <a:pt x="662051" y="655320"/>
                  </a:moveTo>
                  <a:cubicBezTo>
                    <a:pt x="635889" y="696976"/>
                    <a:pt x="603758" y="733806"/>
                    <a:pt x="567055" y="765048"/>
                  </a:cubicBezTo>
                  <a:cubicBezTo>
                    <a:pt x="585343" y="790956"/>
                    <a:pt x="601091" y="819150"/>
                    <a:pt x="613410" y="849376"/>
                  </a:cubicBezTo>
                  <a:cubicBezTo>
                    <a:pt x="676402" y="823087"/>
                    <a:pt x="732409" y="779018"/>
                    <a:pt x="773557" y="719709"/>
                  </a:cubicBezTo>
                  <a:close/>
                  <a:moveTo>
                    <a:pt x="360807" y="667639"/>
                  </a:moveTo>
                  <a:cubicBezTo>
                    <a:pt x="354711" y="730885"/>
                    <a:pt x="362331" y="795147"/>
                    <a:pt x="384556" y="855980"/>
                  </a:cubicBezTo>
                  <a:lnTo>
                    <a:pt x="359029" y="642493"/>
                  </a:lnTo>
                  <a:cubicBezTo>
                    <a:pt x="324485" y="624713"/>
                    <a:pt x="287655" y="611505"/>
                    <a:pt x="249301" y="603123"/>
                  </a:cubicBezTo>
                  <a:close/>
                  <a:moveTo>
                    <a:pt x="151257" y="592201"/>
                  </a:moveTo>
                  <a:cubicBezTo>
                    <a:pt x="136398" y="592328"/>
                    <a:pt x="121412" y="593217"/>
                    <a:pt x="106426" y="595122"/>
                  </a:cubicBezTo>
                  <a:cubicBezTo>
                    <a:pt x="122809" y="662940"/>
                    <a:pt x="158369" y="726059"/>
                    <a:pt x="210820" y="775589"/>
                  </a:cubicBezTo>
                  <a:cubicBezTo>
                    <a:pt x="194056" y="716407"/>
                    <a:pt x="189103" y="654939"/>
                    <a:pt x="195453" y="594360"/>
                  </a:cubicBezTo>
                  <a:cubicBezTo>
                    <a:pt x="180848" y="592836"/>
                    <a:pt x="165989" y="592074"/>
                    <a:pt x="151130" y="592201"/>
                  </a:cubicBezTo>
                  <a:close/>
                  <a:moveTo>
                    <a:pt x="470154" y="544576"/>
                  </a:moveTo>
                  <a:lnTo>
                    <a:pt x="423164" y="625983"/>
                  </a:lnTo>
                  <a:cubicBezTo>
                    <a:pt x="464439" y="651891"/>
                    <a:pt x="501650" y="684149"/>
                    <a:pt x="533781" y="721487"/>
                  </a:cubicBezTo>
                  <a:cubicBezTo>
                    <a:pt x="564896" y="694690"/>
                    <a:pt x="592201" y="663321"/>
                    <a:pt x="614680" y="628015"/>
                  </a:cubicBezTo>
                  <a:close/>
                  <a:moveTo>
                    <a:pt x="982091" y="543306"/>
                  </a:moveTo>
                  <a:cubicBezTo>
                    <a:pt x="947928" y="548132"/>
                    <a:pt x="913765" y="548767"/>
                    <a:pt x="880364" y="545592"/>
                  </a:cubicBezTo>
                  <a:cubicBezTo>
                    <a:pt x="872109" y="598170"/>
                    <a:pt x="855472" y="649478"/>
                    <a:pt x="830072" y="697611"/>
                  </a:cubicBezTo>
                  <a:lnTo>
                    <a:pt x="942594" y="762508"/>
                  </a:lnTo>
                  <a:cubicBezTo>
                    <a:pt x="979424" y="692912"/>
                    <a:pt x="991743" y="616458"/>
                    <a:pt x="982218" y="543306"/>
                  </a:cubicBezTo>
                  <a:close/>
                  <a:moveTo>
                    <a:pt x="294005" y="442849"/>
                  </a:moveTo>
                  <a:cubicBezTo>
                    <a:pt x="275717" y="479171"/>
                    <a:pt x="262890" y="517652"/>
                    <a:pt x="255778" y="557022"/>
                  </a:cubicBezTo>
                  <a:cubicBezTo>
                    <a:pt x="300101" y="566293"/>
                    <a:pt x="342646" y="581533"/>
                    <a:pt x="382397" y="602361"/>
                  </a:cubicBezTo>
                  <a:lnTo>
                    <a:pt x="429387" y="520954"/>
                  </a:lnTo>
                  <a:close/>
                  <a:moveTo>
                    <a:pt x="684022" y="487172"/>
                  </a:moveTo>
                  <a:lnTo>
                    <a:pt x="629412" y="581787"/>
                  </a:lnTo>
                  <a:lnTo>
                    <a:pt x="638429" y="586994"/>
                  </a:lnTo>
                  <a:cubicBezTo>
                    <a:pt x="660273" y="545084"/>
                    <a:pt x="674751" y="500380"/>
                    <a:pt x="681990" y="454660"/>
                  </a:cubicBezTo>
                  <a:cubicBezTo>
                    <a:pt x="635254" y="446024"/>
                    <a:pt x="590296" y="430657"/>
                    <a:pt x="548640" y="409067"/>
                  </a:cubicBezTo>
                  <a:close/>
                  <a:moveTo>
                    <a:pt x="130683" y="348615"/>
                  </a:moveTo>
                  <a:cubicBezTo>
                    <a:pt x="100330" y="413131"/>
                    <a:pt x="90043" y="482600"/>
                    <a:pt x="98171" y="549402"/>
                  </a:cubicBezTo>
                  <a:cubicBezTo>
                    <a:pt x="133096" y="544703"/>
                    <a:pt x="167767" y="544830"/>
                    <a:pt x="201803" y="548259"/>
                  </a:cubicBezTo>
                  <a:cubicBezTo>
                    <a:pt x="210058" y="502539"/>
                    <a:pt x="225044" y="457708"/>
                    <a:pt x="246634" y="415544"/>
                  </a:cubicBezTo>
                  <a:close/>
                  <a:moveTo>
                    <a:pt x="520573" y="367157"/>
                  </a:moveTo>
                  <a:cubicBezTo>
                    <a:pt x="486664" y="395986"/>
                    <a:pt x="457073" y="430022"/>
                    <a:pt x="433197" y="468630"/>
                  </a:cubicBezTo>
                  <a:lnTo>
                    <a:pt x="453009" y="480060"/>
                  </a:lnTo>
                  <a:lnTo>
                    <a:pt x="507492" y="385826"/>
                  </a:lnTo>
                  <a:cubicBezTo>
                    <a:pt x="469646" y="362331"/>
                    <a:pt x="435102" y="333502"/>
                    <a:pt x="404749" y="300355"/>
                  </a:cubicBezTo>
                  <a:close/>
                  <a:moveTo>
                    <a:pt x="719328" y="231648"/>
                  </a:moveTo>
                  <a:cubicBezTo>
                    <a:pt x="738251" y="291719"/>
                    <a:pt x="745490" y="354330"/>
                    <a:pt x="741045" y="416179"/>
                  </a:cubicBezTo>
                  <a:cubicBezTo>
                    <a:pt x="770128" y="418846"/>
                    <a:pt x="799846" y="418465"/>
                    <a:pt x="829564" y="414274"/>
                  </a:cubicBezTo>
                  <a:cubicBezTo>
                    <a:pt x="811911" y="345186"/>
                    <a:pt x="774446" y="281051"/>
                    <a:pt x="719455" y="231648"/>
                  </a:cubicBezTo>
                  <a:close/>
                  <a:moveTo>
                    <a:pt x="657352" y="221234"/>
                  </a:moveTo>
                  <a:lnTo>
                    <a:pt x="571754" y="368935"/>
                  </a:lnTo>
                  <a:cubicBezTo>
                    <a:pt x="607822" y="387350"/>
                    <a:pt x="646557" y="400685"/>
                    <a:pt x="686816" y="408559"/>
                  </a:cubicBezTo>
                  <a:cubicBezTo>
                    <a:pt x="690626" y="345313"/>
                    <a:pt x="680974" y="281305"/>
                    <a:pt x="657098" y="221234"/>
                  </a:cubicBezTo>
                  <a:close/>
                  <a:moveTo>
                    <a:pt x="614553" y="200279"/>
                  </a:moveTo>
                  <a:cubicBezTo>
                    <a:pt x="551688" y="211328"/>
                    <a:pt x="493014" y="236220"/>
                    <a:pt x="441706" y="272034"/>
                  </a:cubicBezTo>
                  <a:cubicBezTo>
                    <a:pt x="468122" y="300482"/>
                    <a:pt x="497967" y="325247"/>
                    <a:pt x="530479" y="345694"/>
                  </a:cubicBezTo>
                  <a:close/>
                  <a:moveTo>
                    <a:pt x="316230" y="166624"/>
                  </a:moveTo>
                  <a:cubicBezTo>
                    <a:pt x="251206" y="195326"/>
                    <a:pt x="194056" y="243078"/>
                    <a:pt x="153670" y="307340"/>
                  </a:cubicBezTo>
                  <a:lnTo>
                    <a:pt x="270002" y="374523"/>
                  </a:lnTo>
                  <a:cubicBezTo>
                    <a:pt x="297180" y="330327"/>
                    <a:pt x="330962" y="291338"/>
                    <a:pt x="369697" y="258445"/>
                  </a:cubicBezTo>
                  <a:cubicBezTo>
                    <a:pt x="348869" y="230251"/>
                    <a:pt x="330835" y="199644"/>
                    <a:pt x="316230" y="166751"/>
                  </a:cubicBezTo>
                  <a:close/>
                  <a:moveTo>
                    <a:pt x="469138" y="133985"/>
                  </a:moveTo>
                  <a:cubicBezTo>
                    <a:pt x="432181" y="133858"/>
                    <a:pt x="395605" y="139319"/>
                    <a:pt x="360553" y="150114"/>
                  </a:cubicBezTo>
                  <a:cubicBezTo>
                    <a:pt x="372745" y="179070"/>
                    <a:pt x="388620" y="205740"/>
                    <a:pt x="406654" y="230378"/>
                  </a:cubicBezTo>
                  <a:cubicBezTo>
                    <a:pt x="458216" y="193294"/>
                    <a:pt x="516763" y="166370"/>
                    <a:pt x="579374" y="151384"/>
                  </a:cubicBezTo>
                  <a:cubicBezTo>
                    <a:pt x="543179" y="139700"/>
                    <a:pt x="505968" y="134112"/>
                    <a:pt x="469138" y="133985"/>
                  </a:cubicBezTo>
                  <a:close/>
                  <a:moveTo>
                    <a:pt x="718566" y="111125"/>
                  </a:moveTo>
                  <a:lnTo>
                    <a:pt x="693928" y="154051"/>
                  </a:lnTo>
                  <a:cubicBezTo>
                    <a:pt x="881888" y="273558"/>
                    <a:pt x="943737" y="521081"/>
                    <a:pt x="831215" y="715899"/>
                  </a:cubicBezTo>
                  <a:cubicBezTo>
                    <a:pt x="719074" y="910082"/>
                    <a:pt x="474726" y="980567"/>
                    <a:pt x="277495" y="878840"/>
                  </a:cubicBezTo>
                  <a:lnTo>
                    <a:pt x="250571" y="925576"/>
                  </a:lnTo>
                  <a:cubicBezTo>
                    <a:pt x="469519" y="1038098"/>
                    <a:pt x="740410" y="962152"/>
                    <a:pt x="868299" y="748538"/>
                  </a:cubicBezTo>
                  <a:cubicBezTo>
                    <a:pt x="999109" y="530098"/>
                    <a:pt x="932180" y="247777"/>
                    <a:pt x="718566" y="111125"/>
                  </a:cubicBezTo>
                  <a:close/>
                  <a:moveTo>
                    <a:pt x="739521" y="0"/>
                  </a:moveTo>
                  <a:cubicBezTo>
                    <a:pt x="758317" y="0"/>
                    <a:pt x="773430" y="15240"/>
                    <a:pt x="773430" y="33909"/>
                  </a:cubicBezTo>
                  <a:cubicBezTo>
                    <a:pt x="773430" y="46609"/>
                    <a:pt x="766445" y="57785"/>
                    <a:pt x="755777" y="63119"/>
                  </a:cubicBezTo>
                  <a:cubicBezTo>
                    <a:pt x="993521" y="218313"/>
                    <a:pt x="1067308" y="534543"/>
                    <a:pt x="920369" y="779780"/>
                  </a:cubicBezTo>
                  <a:cubicBezTo>
                    <a:pt x="828421" y="933323"/>
                    <a:pt x="670941" y="1023874"/>
                    <a:pt x="504952" y="1036193"/>
                  </a:cubicBezTo>
                  <a:lnTo>
                    <a:pt x="504952" y="1202182"/>
                  </a:lnTo>
                  <a:cubicBezTo>
                    <a:pt x="512318" y="1201928"/>
                    <a:pt x="519557" y="1202436"/>
                    <a:pt x="526923" y="1203071"/>
                  </a:cubicBezTo>
                  <a:cubicBezTo>
                    <a:pt x="675132" y="1214755"/>
                    <a:pt x="775462" y="1265047"/>
                    <a:pt x="759460" y="1319911"/>
                  </a:cubicBezTo>
                  <a:lnTo>
                    <a:pt x="169291" y="1320546"/>
                  </a:lnTo>
                  <a:cubicBezTo>
                    <a:pt x="152273" y="1265555"/>
                    <a:pt x="252603" y="1214755"/>
                    <a:pt x="401320" y="1203071"/>
                  </a:cubicBezTo>
                  <a:lnTo>
                    <a:pt x="423545" y="1202182"/>
                  </a:lnTo>
                  <a:lnTo>
                    <a:pt x="423545" y="1036320"/>
                  </a:lnTo>
                  <a:cubicBezTo>
                    <a:pt x="355473" y="1031367"/>
                    <a:pt x="287655" y="1012825"/>
                    <a:pt x="223647" y="980059"/>
                  </a:cubicBezTo>
                  <a:cubicBezTo>
                    <a:pt x="223901" y="980440"/>
                    <a:pt x="223901" y="980821"/>
                    <a:pt x="223901" y="981202"/>
                  </a:cubicBezTo>
                  <a:cubicBezTo>
                    <a:pt x="223901" y="999871"/>
                    <a:pt x="208661" y="1015111"/>
                    <a:pt x="189992" y="1015111"/>
                  </a:cubicBezTo>
                  <a:cubicBezTo>
                    <a:pt x="171323" y="1015111"/>
                    <a:pt x="156083" y="999871"/>
                    <a:pt x="156083" y="981202"/>
                  </a:cubicBezTo>
                  <a:cubicBezTo>
                    <a:pt x="156083" y="962533"/>
                    <a:pt x="171323" y="947293"/>
                    <a:pt x="189992" y="947293"/>
                  </a:cubicBezTo>
                  <a:lnTo>
                    <a:pt x="191262" y="947547"/>
                  </a:lnTo>
                  <a:lnTo>
                    <a:pt x="242062" y="859155"/>
                  </a:lnTo>
                  <a:lnTo>
                    <a:pt x="236093" y="855726"/>
                  </a:lnTo>
                  <a:lnTo>
                    <a:pt x="236474" y="855091"/>
                  </a:lnTo>
                  <a:cubicBezTo>
                    <a:pt x="62103" y="739902"/>
                    <a:pt x="0" y="513080"/>
                    <a:pt x="90551" y="325501"/>
                  </a:cubicBezTo>
                  <a:lnTo>
                    <a:pt x="89154" y="324739"/>
                  </a:lnTo>
                  <a:lnTo>
                    <a:pt x="105156" y="296926"/>
                  </a:lnTo>
                  <a:lnTo>
                    <a:pt x="112776" y="283718"/>
                  </a:lnTo>
                  <a:lnTo>
                    <a:pt x="113411" y="284099"/>
                  </a:lnTo>
                  <a:cubicBezTo>
                    <a:pt x="228473" y="99695"/>
                    <a:pt x="465963" y="34671"/>
                    <a:pt x="658622" y="133858"/>
                  </a:cubicBezTo>
                  <a:lnTo>
                    <a:pt x="707898" y="48006"/>
                  </a:lnTo>
                  <a:lnTo>
                    <a:pt x="709422" y="48895"/>
                  </a:lnTo>
                  <a:cubicBezTo>
                    <a:pt x="706882" y="44450"/>
                    <a:pt x="705612" y="39370"/>
                    <a:pt x="705612" y="33909"/>
                  </a:cubicBezTo>
                  <a:cubicBezTo>
                    <a:pt x="705612" y="15240"/>
                    <a:pt x="720725" y="0"/>
                    <a:pt x="739521" y="0"/>
                  </a:cubicBezTo>
                  <a:close/>
                </a:path>
              </a:pathLst>
            </a:custGeom>
            <a:solidFill>
              <a:srgbClr val="E5BB7A"/>
            </a:solidFill>
          </p:spPr>
        </p:sp>
      </p:grpSp>
      <p:grpSp>
        <p:nvGrpSpPr>
          <p:cNvPr id="32" name="Group 53">
            <a:extLst>
              <a:ext uri="{FF2B5EF4-FFF2-40B4-BE49-F238E27FC236}">
                <a16:creationId xmlns:a16="http://schemas.microsoft.com/office/drawing/2014/main" id="{E129A73A-F54F-A674-5C5B-AE7E2637381C}"/>
              </a:ext>
            </a:extLst>
          </p:cNvPr>
          <p:cNvGrpSpPr/>
          <p:nvPr/>
        </p:nvGrpSpPr>
        <p:grpSpPr>
          <a:xfrm>
            <a:off x="8558903" y="7291754"/>
            <a:ext cx="578880" cy="819720"/>
            <a:chOff x="0" y="0"/>
            <a:chExt cx="771840" cy="1092960"/>
          </a:xfrm>
        </p:grpSpPr>
        <p:sp>
          <p:nvSpPr>
            <p:cNvPr id="33" name="Freeform 54">
              <a:extLst>
                <a:ext uri="{FF2B5EF4-FFF2-40B4-BE49-F238E27FC236}">
                  <a16:creationId xmlns:a16="http://schemas.microsoft.com/office/drawing/2014/main" id="{8FD7626B-F0C2-499F-8CE6-FB9E58A07D4F}"/>
                </a:ext>
              </a:extLst>
            </p:cNvPr>
            <p:cNvSpPr/>
            <p:nvPr/>
          </p:nvSpPr>
          <p:spPr>
            <a:xfrm>
              <a:off x="0" y="0"/>
              <a:ext cx="771779" cy="1092962"/>
            </a:xfrm>
            <a:custGeom>
              <a:avLst/>
              <a:gdLst/>
              <a:ahLst/>
              <a:cxnLst/>
              <a:rect l="l" t="t" r="r" b="b"/>
              <a:pathLst>
                <a:path w="771779" h="1092962">
                  <a:moveTo>
                    <a:pt x="531749" y="5715"/>
                  </a:moveTo>
                  <a:lnTo>
                    <a:pt x="768096" y="5715"/>
                  </a:lnTo>
                  <a:lnTo>
                    <a:pt x="531749" y="5715"/>
                  </a:lnTo>
                  <a:close/>
                  <a:moveTo>
                    <a:pt x="0" y="5715"/>
                  </a:moveTo>
                  <a:lnTo>
                    <a:pt x="446024" y="5715"/>
                  </a:lnTo>
                  <a:lnTo>
                    <a:pt x="446024" y="336042"/>
                  </a:lnTo>
                  <a:lnTo>
                    <a:pt x="768096" y="336042"/>
                  </a:lnTo>
                  <a:lnTo>
                    <a:pt x="768096" y="1092962"/>
                  </a:lnTo>
                  <a:lnTo>
                    <a:pt x="0" y="1092962"/>
                  </a:lnTo>
                  <a:close/>
                  <a:moveTo>
                    <a:pt x="484505" y="0"/>
                  </a:moveTo>
                  <a:lnTo>
                    <a:pt x="771779" y="299847"/>
                  </a:lnTo>
                  <a:lnTo>
                    <a:pt x="484505" y="299847"/>
                  </a:lnTo>
                  <a:close/>
                </a:path>
              </a:pathLst>
            </a:custGeom>
            <a:solidFill>
              <a:srgbClr val="E5BB7A"/>
            </a:solidFill>
          </p:spPr>
        </p:sp>
      </p:grpSp>
      <p:grpSp>
        <p:nvGrpSpPr>
          <p:cNvPr id="34" name="Group 55">
            <a:extLst>
              <a:ext uri="{FF2B5EF4-FFF2-40B4-BE49-F238E27FC236}">
                <a16:creationId xmlns:a16="http://schemas.microsoft.com/office/drawing/2014/main" id="{43099D5C-9156-856A-802D-E0FAD6915F89}"/>
              </a:ext>
            </a:extLst>
          </p:cNvPr>
          <p:cNvGrpSpPr/>
          <p:nvPr/>
        </p:nvGrpSpPr>
        <p:grpSpPr>
          <a:xfrm rot="-900000">
            <a:off x="6206663" y="5841314"/>
            <a:ext cx="822960" cy="705240"/>
            <a:chOff x="0" y="0"/>
            <a:chExt cx="1097280" cy="940320"/>
          </a:xfrm>
        </p:grpSpPr>
        <p:sp>
          <p:nvSpPr>
            <p:cNvPr id="35" name="Freeform 56">
              <a:extLst>
                <a:ext uri="{FF2B5EF4-FFF2-40B4-BE49-F238E27FC236}">
                  <a16:creationId xmlns:a16="http://schemas.microsoft.com/office/drawing/2014/main" id="{33AF22E7-A843-21B9-3135-690D6D6D0B9D}"/>
                </a:ext>
              </a:extLst>
            </p:cNvPr>
            <p:cNvSpPr/>
            <p:nvPr/>
          </p:nvSpPr>
          <p:spPr>
            <a:xfrm>
              <a:off x="0" y="0"/>
              <a:ext cx="1097280" cy="940435"/>
            </a:xfrm>
            <a:custGeom>
              <a:avLst/>
              <a:gdLst/>
              <a:ahLst/>
              <a:cxnLst/>
              <a:rect l="l" t="t" r="r" b="b"/>
              <a:pathLst>
                <a:path w="1097280" h="940435">
                  <a:moveTo>
                    <a:pt x="1097280" y="3302"/>
                  </a:moveTo>
                  <a:lnTo>
                    <a:pt x="1091311" y="26289"/>
                  </a:lnTo>
                  <a:lnTo>
                    <a:pt x="1093216" y="26797"/>
                  </a:lnTo>
                  <a:lnTo>
                    <a:pt x="881761" y="816356"/>
                  </a:lnTo>
                  <a:lnTo>
                    <a:pt x="878332" y="815467"/>
                  </a:lnTo>
                  <a:cubicBezTo>
                    <a:pt x="874395" y="885063"/>
                    <a:pt x="804672" y="940435"/>
                    <a:pt x="719582" y="940435"/>
                  </a:cubicBezTo>
                  <a:cubicBezTo>
                    <a:pt x="631444" y="940435"/>
                    <a:pt x="559943" y="881253"/>
                    <a:pt x="559943" y="808228"/>
                  </a:cubicBezTo>
                  <a:cubicBezTo>
                    <a:pt x="559943" y="735203"/>
                    <a:pt x="631444" y="676021"/>
                    <a:pt x="719582" y="676021"/>
                  </a:cubicBezTo>
                  <a:cubicBezTo>
                    <a:pt x="766318" y="676021"/>
                    <a:pt x="808355" y="692658"/>
                    <a:pt x="837311" y="719582"/>
                  </a:cubicBezTo>
                  <a:lnTo>
                    <a:pt x="978281" y="192405"/>
                  </a:lnTo>
                  <a:lnTo>
                    <a:pt x="485394" y="192405"/>
                  </a:lnTo>
                  <a:lnTo>
                    <a:pt x="320675" y="807085"/>
                  </a:lnTo>
                  <a:lnTo>
                    <a:pt x="318389" y="806450"/>
                  </a:lnTo>
                  <a:cubicBezTo>
                    <a:pt x="313817" y="875538"/>
                    <a:pt x="244475" y="930275"/>
                    <a:pt x="159766" y="930275"/>
                  </a:cubicBezTo>
                  <a:cubicBezTo>
                    <a:pt x="71501" y="930148"/>
                    <a:pt x="0" y="870966"/>
                    <a:pt x="0" y="797941"/>
                  </a:cubicBezTo>
                  <a:cubicBezTo>
                    <a:pt x="0" y="724916"/>
                    <a:pt x="71501" y="665734"/>
                    <a:pt x="159639" y="665734"/>
                  </a:cubicBezTo>
                  <a:cubicBezTo>
                    <a:pt x="205994" y="665734"/>
                    <a:pt x="247650" y="682117"/>
                    <a:pt x="276606" y="708533"/>
                  </a:cubicBezTo>
                  <a:lnTo>
                    <a:pt x="466344" y="0"/>
                  </a:lnTo>
                  <a:lnTo>
                    <a:pt x="478790" y="3302"/>
                  </a:lnTo>
                  <a:close/>
                </a:path>
              </a:pathLst>
            </a:custGeom>
            <a:solidFill>
              <a:srgbClr val="E5BB7A"/>
            </a:solidFill>
          </p:spPr>
        </p:sp>
      </p:grpSp>
      <p:grpSp>
        <p:nvGrpSpPr>
          <p:cNvPr id="36" name="Group 57">
            <a:extLst>
              <a:ext uri="{FF2B5EF4-FFF2-40B4-BE49-F238E27FC236}">
                <a16:creationId xmlns:a16="http://schemas.microsoft.com/office/drawing/2014/main" id="{9AECDD3E-D5D6-C066-49BC-CFA26A80CAA9}"/>
              </a:ext>
            </a:extLst>
          </p:cNvPr>
          <p:cNvGrpSpPr/>
          <p:nvPr/>
        </p:nvGrpSpPr>
        <p:grpSpPr>
          <a:xfrm>
            <a:off x="3601703" y="5708474"/>
            <a:ext cx="791100" cy="740340"/>
            <a:chOff x="0" y="0"/>
            <a:chExt cx="1054800" cy="987120"/>
          </a:xfrm>
        </p:grpSpPr>
        <p:sp>
          <p:nvSpPr>
            <p:cNvPr id="37" name="Freeform 58">
              <a:extLst>
                <a:ext uri="{FF2B5EF4-FFF2-40B4-BE49-F238E27FC236}">
                  <a16:creationId xmlns:a16="http://schemas.microsoft.com/office/drawing/2014/main" id="{FC3DBC79-A033-5CAA-84EE-A3B3C203C42A}"/>
                </a:ext>
              </a:extLst>
            </p:cNvPr>
            <p:cNvSpPr/>
            <p:nvPr/>
          </p:nvSpPr>
          <p:spPr>
            <a:xfrm>
              <a:off x="0" y="-254"/>
              <a:ext cx="1054862" cy="987298"/>
            </a:xfrm>
            <a:custGeom>
              <a:avLst/>
              <a:gdLst/>
              <a:ahLst/>
              <a:cxnLst/>
              <a:rect l="l" t="t" r="r" b="b"/>
              <a:pathLst>
                <a:path w="1054862" h="987298">
                  <a:moveTo>
                    <a:pt x="513334" y="904494"/>
                  </a:moveTo>
                  <a:cubicBezTo>
                    <a:pt x="513334" y="904748"/>
                    <a:pt x="541528" y="909193"/>
                    <a:pt x="541528" y="904494"/>
                  </a:cubicBezTo>
                  <a:lnTo>
                    <a:pt x="541528" y="903859"/>
                  </a:lnTo>
                  <a:cubicBezTo>
                    <a:pt x="711327" y="848233"/>
                    <a:pt x="795782" y="814070"/>
                    <a:pt x="973836" y="882142"/>
                  </a:cubicBezTo>
                  <a:lnTo>
                    <a:pt x="976884" y="171704"/>
                  </a:lnTo>
                  <a:lnTo>
                    <a:pt x="929513" y="171704"/>
                  </a:lnTo>
                  <a:cubicBezTo>
                    <a:pt x="930148" y="382778"/>
                    <a:pt x="930910" y="593725"/>
                    <a:pt x="931545" y="804799"/>
                  </a:cubicBezTo>
                  <a:cubicBezTo>
                    <a:pt x="808609" y="754634"/>
                    <a:pt x="668147" y="794258"/>
                    <a:pt x="541528" y="900176"/>
                  </a:cubicBezTo>
                  <a:lnTo>
                    <a:pt x="541528" y="171831"/>
                  </a:lnTo>
                  <a:lnTo>
                    <a:pt x="541528" y="140335"/>
                  </a:lnTo>
                  <a:lnTo>
                    <a:pt x="541528" y="131064"/>
                  </a:lnTo>
                  <a:cubicBezTo>
                    <a:pt x="617347" y="48895"/>
                    <a:pt x="688848" y="889"/>
                    <a:pt x="783336" y="254"/>
                  </a:cubicBezTo>
                  <a:cubicBezTo>
                    <a:pt x="826262" y="0"/>
                    <a:pt x="874014" y="9398"/>
                    <a:pt x="929005" y="29845"/>
                  </a:cubicBezTo>
                  <a:cubicBezTo>
                    <a:pt x="929132" y="66675"/>
                    <a:pt x="929259" y="103505"/>
                    <a:pt x="929386" y="140335"/>
                  </a:cubicBezTo>
                  <a:lnTo>
                    <a:pt x="1016000" y="139700"/>
                  </a:lnTo>
                  <a:lnTo>
                    <a:pt x="1016000" y="240538"/>
                  </a:lnTo>
                  <a:lnTo>
                    <a:pt x="1054862" y="240538"/>
                  </a:lnTo>
                  <a:lnTo>
                    <a:pt x="1054862" y="987298"/>
                  </a:lnTo>
                  <a:lnTo>
                    <a:pt x="0" y="987298"/>
                  </a:lnTo>
                  <a:lnTo>
                    <a:pt x="0" y="240538"/>
                  </a:lnTo>
                  <a:lnTo>
                    <a:pt x="33401" y="240538"/>
                  </a:lnTo>
                  <a:lnTo>
                    <a:pt x="33401" y="139700"/>
                  </a:lnTo>
                  <a:lnTo>
                    <a:pt x="125476" y="140335"/>
                  </a:lnTo>
                  <a:cubicBezTo>
                    <a:pt x="125603" y="103505"/>
                    <a:pt x="125730" y="66675"/>
                    <a:pt x="125857" y="29845"/>
                  </a:cubicBezTo>
                  <a:cubicBezTo>
                    <a:pt x="180848" y="9398"/>
                    <a:pt x="228600" y="0"/>
                    <a:pt x="271526" y="254"/>
                  </a:cubicBezTo>
                  <a:cubicBezTo>
                    <a:pt x="366014" y="889"/>
                    <a:pt x="437388" y="48895"/>
                    <a:pt x="513334" y="131064"/>
                  </a:cubicBezTo>
                  <a:lnTo>
                    <a:pt x="513334" y="140335"/>
                  </a:lnTo>
                  <a:lnTo>
                    <a:pt x="513334" y="171704"/>
                  </a:lnTo>
                  <a:lnTo>
                    <a:pt x="513334" y="900303"/>
                  </a:lnTo>
                  <a:cubicBezTo>
                    <a:pt x="386715" y="794258"/>
                    <a:pt x="246253" y="754761"/>
                    <a:pt x="123317" y="804926"/>
                  </a:cubicBezTo>
                  <a:lnTo>
                    <a:pt x="125349" y="171831"/>
                  </a:lnTo>
                  <a:lnTo>
                    <a:pt x="77851" y="171831"/>
                  </a:lnTo>
                  <a:lnTo>
                    <a:pt x="74803" y="876046"/>
                  </a:lnTo>
                  <a:cubicBezTo>
                    <a:pt x="251841" y="803021"/>
                    <a:pt x="352171" y="854964"/>
                    <a:pt x="513334" y="903986"/>
                  </a:cubicBezTo>
                </a:path>
              </a:pathLst>
            </a:custGeom>
            <a:solidFill>
              <a:srgbClr val="E5BB7A"/>
            </a:solidFill>
          </p:spPr>
        </p:sp>
      </p:grpSp>
      <p:grpSp>
        <p:nvGrpSpPr>
          <p:cNvPr id="38" name="Group 59">
            <a:extLst>
              <a:ext uri="{FF2B5EF4-FFF2-40B4-BE49-F238E27FC236}">
                <a16:creationId xmlns:a16="http://schemas.microsoft.com/office/drawing/2014/main" id="{34C668D0-686B-781E-6C84-9F2637B2E548}"/>
              </a:ext>
            </a:extLst>
          </p:cNvPr>
          <p:cNvGrpSpPr/>
          <p:nvPr/>
        </p:nvGrpSpPr>
        <p:grpSpPr>
          <a:xfrm>
            <a:off x="3564443" y="7310654"/>
            <a:ext cx="762480" cy="762480"/>
            <a:chOff x="0" y="0"/>
            <a:chExt cx="1016640" cy="1016640"/>
          </a:xfrm>
        </p:grpSpPr>
        <p:sp>
          <p:nvSpPr>
            <p:cNvPr id="39" name="Freeform 60">
              <a:extLst>
                <a:ext uri="{FF2B5EF4-FFF2-40B4-BE49-F238E27FC236}">
                  <a16:creationId xmlns:a16="http://schemas.microsoft.com/office/drawing/2014/main" id="{2DE063F7-B6DF-0270-D64A-FE9497052C4C}"/>
                </a:ext>
              </a:extLst>
            </p:cNvPr>
            <p:cNvSpPr/>
            <p:nvPr/>
          </p:nvSpPr>
          <p:spPr>
            <a:xfrm>
              <a:off x="0" y="0"/>
              <a:ext cx="1016635" cy="1016635"/>
            </a:xfrm>
            <a:custGeom>
              <a:avLst/>
              <a:gdLst/>
              <a:ahLst/>
              <a:cxnLst/>
              <a:rect l="l" t="t" r="r" b="b"/>
              <a:pathLst>
                <a:path w="1016635" h="1016635">
                  <a:moveTo>
                    <a:pt x="130302" y="119380"/>
                  </a:moveTo>
                  <a:lnTo>
                    <a:pt x="130302" y="120904"/>
                  </a:lnTo>
                  <a:lnTo>
                    <a:pt x="120904" y="120904"/>
                  </a:lnTo>
                  <a:lnTo>
                    <a:pt x="120904" y="895731"/>
                  </a:lnTo>
                  <a:lnTo>
                    <a:pt x="479806" y="895731"/>
                  </a:lnTo>
                  <a:cubicBezTo>
                    <a:pt x="397637" y="762762"/>
                    <a:pt x="313055" y="540258"/>
                    <a:pt x="136779" y="524764"/>
                  </a:cubicBezTo>
                  <a:lnTo>
                    <a:pt x="188341" y="371856"/>
                  </a:lnTo>
                  <a:cubicBezTo>
                    <a:pt x="355473" y="426593"/>
                    <a:pt x="401320" y="486664"/>
                    <a:pt x="484759" y="603631"/>
                  </a:cubicBezTo>
                  <a:cubicBezTo>
                    <a:pt x="561594" y="432816"/>
                    <a:pt x="604774" y="341503"/>
                    <a:pt x="700786" y="187198"/>
                  </a:cubicBezTo>
                  <a:lnTo>
                    <a:pt x="869315" y="187198"/>
                  </a:lnTo>
                  <a:cubicBezTo>
                    <a:pt x="731520" y="382905"/>
                    <a:pt x="598551" y="663321"/>
                    <a:pt x="495300" y="895731"/>
                  </a:cubicBezTo>
                  <a:lnTo>
                    <a:pt x="895731" y="895731"/>
                  </a:lnTo>
                  <a:lnTo>
                    <a:pt x="895731" y="187198"/>
                  </a:lnTo>
                  <a:lnTo>
                    <a:pt x="896874" y="187198"/>
                  </a:lnTo>
                  <a:lnTo>
                    <a:pt x="896874" y="119380"/>
                  </a:lnTo>
                  <a:close/>
                  <a:moveTo>
                    <a:pt x="0" y="0"/>
                  </a:moveTo>
                  <a:lnTo>
                    <a:pt x="1016635" y="0"/>
                  </a:lnTo>
                  <a:lnTo>
                    <a:pt x="1016635" y="1016635"/>
                  </a:lnTo>
                  <a:lnTo>
                    <a:pt x="0" y="1016635"/>
                  </a:lnTo>
                  <a:close/>
                </a:path>
              </a:pathLst>
            </a:custGeom>
            <a:solidFill>
              <a:srgbClr val="E5BB7A"/>
            </a:solidFill>
          </p:spPr>
        </p:sp>
      </p:grpSp>
      <p:grpSp>
        <p:nvGrpSpPr>
          <p:cNvPr id="40" name="Group 61">
            <a:extLst>
              <a:ext uri="{FF2B5EF4-FFF2-40B4-BE49-F238E27FC236}">
                <a16:creationId xmlns:a16="http://schemas.microsoft.com/office/drawing/2014/main" id="{4E434214-4CAF-886B-9336-9BD005DA4272}"/>
              </a:ext>
            </a:extLst>
          </p:cNvPr>
          <p:cNvGrpSpPr/>
          <p:nvPr/>
        </p:nvGrpSpPr>
        <p:grpSpPr>
          <a:xfrm rot="-2794199">
            <a:off x="12189863" y="2699594"/>
            <a:ext cx="827820" cy="819180"/>
            <a:chOff x="0" y="0"/>
            <a:chExt cx="1103760" cy="1092240"/>
          </a:xfrm>
        </p:grpSpPr>
        <p:sp>
          <p:nvSpPr>
            <p:cNvPr id="41" name="Freeform 62">
              <a:extLst>
                <a:ext uri="{FF2B5EF4-FFF2-40B4-BE49-F238E27FC236}">
                  <a16:creationId xmlns:a16="http://schemas.microsoft.com/office/drawing/2014/main" id="{6020BFAD-FC1B-D640-70DD-25286EA0AEC2}"/>
                </a:ext>
              </a:extLst>
            </p:cNvPr>
            <p:cNvSpPr/>
            <p:nvPr/>
          </p:nvSpPr>
          <p:spPr>
            <a:xfrm>
              <a:off x="-5715" y="-5588"/>
              <a:ext cx="1115187" cy="1103503"/>
            </a:xfrm>
            <a:custGeom>
              <a:avLst/>
              <a:gdLst/>
              <a:ahLst/>
              <a:cxnLst/>
              <a:rect l="l" t="t" r="r" b="b"/>
              <a:pathLst>
                <a:path w="1115187" h="1103503">
                  <a:moveTo>
                    <a:pt x="441071" y="688086"/>
                  </a:moveTo>
                  <a:cubicBezTo>
                    <a:pt x="476631" y="727329"/>
                    <a:pt x="501015" y="772541"/>
                    <a:pt x="523494" y="828802"/>
                  </a:cubicBezTo>
                  <a:cubicBezTo>
                    <a:pt x="503047" y="872109"/>
                    <a:pt x="466090" y="905764"/>
                    <a:pt x="420370" y="920623"/>
                  </a:cubicBezTo>
                  <a:lnTo>
                    <a:pt x="193929" y="681482"/>
                  </a:lnTo>
                  <a:cubicBezTo>
                    <a:pt x="211201" y="636651"/>
                    <a:pt x="246888" y="601472"/>
                    <a:pt x="291211" y="583565"/>
                  </a:cubicBezTo>
                  <a:cubicBezTo>
                    <a:pt x="358648" y="615823"/>
                    <a:pt x="405384" y="648970"/>
                    <a:pt x="441071" y="688213"/>
                  </a:cubicBezTo>
                  <a:close/>
                  <a:moveTo>
                    <a:pt x="639953" y="249174"/>
                  </a:moveTo>
                  <a:lnTo>
                    <a:pt x="864108" y="486029"/>
                  </a:lnTo>
                  <a:cubicBezTo>
                    <a:pt x="845185" y="493649"/>
                    <a:pt x="824357" y="496824"/>
                    <a:pt x="802767" y="496316"/>
                  </a:cubicBezTo>
                  <a:lnTo>
                    <a:pt x="621411" y="491363"/>
                  </a:lnTo>
                  <a:lnTo>
                    <a:pt x="626364" y="310007"/>
                  </a:lnTo>
                  <a:cubicBezTo>
                    <a:pt x="626999" y="288417"/>
                    <a:pt x="631317" y="267843"/>
                    <a:pt x="639953" y="249301"/>
                  </a:cubicBezTo>
                  <a:close/>
                  <a:moveTo>
                    <a:pt x="676275" y="139319"/>
                  </a:moveTo>
                  <a:cubicBezTo>
                    <a:pt x="611886" y="176276"/>
                    <a:pt x="568706" y="245618"/>
                    <a:pt x="568198" y="325247"/>
                  </a:cubicBezTo>
                  <a:lnTo>
                    <a:pt x="567055" y="511810"/>
                  </a:lnTo>
                  <a:lnTo>
                    <a:pt x="513207" y="565023"/>
                  </a:lnTo>
                  <a:lnTo>
                    <a:pt x="326644" y="563880"/>
                  </a:lnTo>
                  <a:cubicBezTo>
                    <a:pt x="252476" y="563372"/>
                    <a:pt x="186690" y="600202"/>
                    <a:pt x="148844" y="657860"/>
                  </a:cubicBezTo>
                  <a:lnTo>
                    <a:pt x="439547" y="964819"/>
                  </a:lnTo>
                  <a:cubicBezTo>
                    <a:pt x="501650" y="928116"/>
                    <a:pt x="542417" y="860298"/>
                    <a:pt x="542925" y="782828"/>
                  </a:cubicBezTo>
                  <a:lnTo>
                    <a:pt x="544068" y="596265"/>
                  </a:lnTo>
                  <a:lnTo>
                    <a:pt x="597916" y="543052"/>
                  </a:lnTo>
                  <a:lnTo>
                    <a:pt x="784479" y="544195"/>
                  </a:lnTo>
                  <a:cubicBezTo>
                    <a:pt x="860806" y="544703"/>
                    <a:pt x="928243" y="505714"/>
                    <a:pt x="966597" y="446024"/>
                  </a:cubicBezTo>
                  <a:close/>
                  <a:moveTo>
                    <a:pt x="1006348" y="329438"/>
                  </a:moveTo>
                  <a:lnTo>
                    <a:pt x="1094486" y="422529"/>
                  </a:lnTo>
                  <a:cubicBezTo>
                    <a:pt x="1115187" y="444373"/>
                    <a:pt x="1114298" y="478917"/>
                    <a:pt x="1092327" y="499618"/>
                  </a:cubicBezTo>
                  <a:cubicBezTo>
                    <a:pt x="1070356" y="520319"/>
                    <a:pt x="1035939" y="519430"/>
                    <a:pt x="1015238" y="497459"/>
                  </a:cubicBezTo>
                  <a:lnTo>
                    <a:pt x="1009650" y="491617"/>
                  </a:lnTo>
                  <a:cubicBezTo>
                    <a:pt x="959485" y="561594"/>
                    <a:pt x="876935" y="606425"/>
                    <a:pt x="784098" y="605790"/>
                  </a:cubicBezTo>
                  <a:lnTo>
                    <a:pt x="604393" y="604647"/>
                  </a:lnTo>
                  <a:lnTo>
                    <a:pt x="604393" y="781431"/>
                  </a:lnTo>
                  <a:cubicBezTo>
                    <a:pt x="604393" y="877316"/>
                    <a:pt x="556006" y="962025"/>
                    <a:pt x="481838" y="1011428"/>
                  </a:cubicBezTo>
                  <a:cubicBezTo>
                    <a:pt x="498729" y="1032764"/>
                    <a:pt x="496443" y="1063625"/>
                    <a:pt x="476123" y="1082802"/>
                  </a:cubicBezTo>
                  <a:cubicBezTo>
                    <a:pt x="454279" y="1103503"/>
                    <a:pt x="419735" y="1102614"/>
                    <a:pt x="399034" y="1080643"/>
                  </a:cubicBezTo>
                  <a:lnTo>
                    <a:pt x="20701" y="680974"/>
                  </a:lnTo>
                  <a:cubicBezTo>
                    <a:pt x="0" y="659130"/>
                    <a:pt x="889" y="624586"/>
                    <a:pt x="22860" y="603885"/>
                  </a:cubicBezTo>
                  <a:cubicBezTo>
                    <a:pt x="44831" y="583184"/>
                    <a:pt x="79248" y="584073"/>
                    <a:pt x="99949" y="606044"/>
                  </a:cubicBezTo>
                  <a:lnTo>
                    <a:pt x="105537" y="611886"/>
                  </a:lnTo>
                  <a:cubicBezTo>
                    <a:pt x="155321" y="544830"/>
                    <a:pt x="235331" y="502285"/>
                    <a:pt x="325374" y="502285"/>
                  </a:cubicBezTo>
                  <a:lnTo>
                    <a:pt x="505714" y="502285"/>
                  </a:lnTo>
                  <a:lnTo>
                    <a:pt x="506857" y="324866"/>
                  </a:lnTo>
                  <a:cubicBezTo>
                    <a:pt x="507492" y="227457"/>
                    <a:pt x="557911" y="141986"/>
                    <a:pt x="634238" y="93472"/>
                  </a:cubicBezTo>
                  <a:cubicBezTo>
                    <a:pt x="616331" y="72009"/>
                    <a:pt x="618363" y="40259"/>
                    <a:pt x="639064" y="20701"/>
                  </a:cubicBezTo>
                  <a:cubicBezTo>
                    <a:pt x="660908" y="0"/>
                    <a:pt x="695452" y="889"/>
                    <a:pt x="716153" y="22860"/>
                  </a:cubicBezTo>
                  <a:close/>
                </a:path>
              </a:pathLst>
            </a:custGeom>
            <a:solidFill>
              <a:srgbClr val="E5BB7A"/>
            </a:solidFill>
          </p:spPr>
        </p:sp>
      </p:grpSp>
      <p:grpSp>
        <p:nvGrpSpPr>
          <p:cNvPr id="42" name="Group 63">
            <a:extLst>
              <a:ext uri="{FF2B5EF4-FFF2-40B4-BE49-F238E27FC236}">
                <a16:creationId xmlns:a16="http://schemas.microsoft.com/office/drawing/2014/main" id="{C6B761C5-3EAE-CE0D-F0A9-AA05546F17F3}"/>
              </a:ext>
            </a:extLst>
          </p:cNvPr>
          <p:cNvGrpSpPr/>
          <p:nvPr/>
        </p:nvGrpSpPr>
        <p:grpSpPr>
          <a:xfrm>
            <a:off x="13399463" y="2699594"/>
            <a:ext cx="817020" cy="820800"/>
            <a:chOff x="0" y="0"/>
            <a:chExt cx="1089360" cy="1094400"/>
          </a:xfrm>
        </p:grpSpPr>
        <p:sp>
          <p:nvSpPr>
            <p:cNvPr id="43" name="Freeform 64">
              <a:extLst>
                <a:ext uri="{FF2B5EF4-FFF2-40B4-BE49-F238E27FC236}">
                  <a16:creationId xmlns:a16="http://schemas.microsoft.com/office/drawing/2014/main" id="{3753669E-C1DE-8F97-6D0B-83CE0DADE541}"/>
                </a:ext>
              </a:extLst>
            </p:cNvPr>
            <p:cNvSpPr/>
            <p:nvPr/>
          </p:nvSpPr>
          <p:spPr>
            <a:xfrm>
              <a:off x="0" y="0"/>
              <a:ext cx="1094994" cy="1094359"/>
            </a:xfrm>
            <a:custGeom>
              <a:avLst/>
              <a:gdLst/>
              <a:ahLst/>
              <a:cxnLst/>
              <a:rect l="l" t="t" r="r" b="b"/>
              <a:pathLst>
                <a:path w="1094994" h="1094359">
                  <a:moveTo>
                    <a:pt x="870204" y="378206"/>
                  </a:moveTo>
                  <a:lnTo>
                    <a:pt x="832739" y="643763"/>
                  </a:lnTo>
                  <a:lnTo>
                    <a:pt x="894842" y="643763"/>
                  </a:lnTo>
                  <a:lnTo>
                    <a:pt x="975360" y="378206"/>
                  </a:lnTo>
                  <a:close/>
                  <a:moveTo>
                    <a:pt x="773811" y="378206"/>
                  </a:moveTo>
                  <a:lnTo>
                    <a:pt x="773811" y="643763"/>
                  </a:lnTo>
                  <a:lnTo>
                    <a:pt x="839851" y="643763"/>
                  </a:lnTo>
                  <a:lnTo>
                    <a:pt x="772160" y="378206"/>
                  </a:lnTo>
                  <a:close/>
                  <a:moveTo>
                    <a:pt x="563499" y="378206"/>
                  </a:moveTo>
                  <a:lnTo>
                    <a:pt x="618617" y="643763"/>
                  </a:lnTo>
                  <a:lnTo>
                    <a:pt x="675132" y="643763"/>
                  </a:lnTo>
                  <a:lnTo>
                    <a:pt x="675132" y="378206"/>
                  </a:lnTo>
                  <a:close/>
                  <a:moveTo>
                    <a:pt x="487807" y="378206"/>
                  </a:moveTo>
                  <a:lnTo>
                    <a:pt x="558927" y="643763"/>
                  </a:lnTo>
                  <a:lnTo>
                    <a:pt x="631063" y="643763"/>
                  </a:lnTo>
                  <a:lnTo>
                    <a:pt x="360807" y="378206"/>
                  </a:lnTo>
                  <a:close/>
                  <a:moveTo>
                    <a:pt x="171323" y="0"/>
                  </a:moveTo>
                  <a:lnTo>
                    <a:pt x="246634" y="281178"/>
                  </a:lnTo>
                  <a:lnTo>
                    <a:pt x="1037971" y="281178"/>
                  </a:lnTo>
                  <a:lnTo>
                    <a:pt x="1037971" y="285496"/>
                  </a:lnTo>
                  <a:cubicBezTo>
                    <a:pt x="1043051" y="281686"/>
                    <a:pt x="1048512" y="282321"/>
                    <a:pt x="1053846" y="283972"/>
                  </a:cubicBezTo>
                  <a:lnTo>
                    <a:pt x="1055624" y="284480"/>
                  </a:lnTo>
                  <a:cubicBezTo>
                    <a:pt x="1080770" y="292100"/>
                    <a:pt x="1094994" y="318643"/>
                    <a:pt x="1087374" y="343789"/>
                  </a:cubicBezTo>
                  <a:lnTo>
                    <a:pt x="976376" y="709168"/>
                  </a:lnTo>
                  <a:cubicBezTo>
                    <a:pt x="971296" y="726059"/>
                    <a:pt x="957580" y="737997"/>
                    <a:pt x="940816" y="738505"/>
                  </a:cubicBezTo>
                  <a:lnTo>
                    <a:pt x="940816" y="740664"/>
                  </a:lnTo>
                  <a:lnTo>
                    <a:pt x="918464" y="740664"/>
                  </a:lnTo>
                  <a:cubicBezTo>
                    <a:pt x="917829" y="741045"/>
                    <a:pt x="917448" y="740918"/>
                    <a:pt x="917067" y="740791"/>
                  </a:cubicBezTo>
                  <a:lnTo>
                    <a:pt x="916559" y="740664"/>
                  </a:lnTo>
                  <a:lnTo>
                    <a:pt x="369824" y="740664"/>
                  </a:lnTo>
                  <a:lnTo>
                    <a:pt x="392430" y="825119"/>
                  </a:lnTo>
                  <a:lnTo>
                    <a:pt x="940435" y="825119"/>
                  </a:lnTo>
                  <a:lnTo>
                    <a:pt x="940435" y="922147"/>
                  </a:lnTo>
                  <a:lnTo>
                    <a:pt x="932815" y="922147"/>
                  </a:lnTo>
                  <a:cubicBezTo>
                    <a:pt x="965454" y="932307"/>
                    <a:pt x="985393" y="963549"/>
                    <a:pt x="985393" y="999490"/>
                  </a:cubicBezTo>
                  <a:cubicBezTo>
                    <a:pt x="985393" y="1051814"/>
                    <a:pt x="942975" y="1094359"/>
                    <a:pt x="890524" y="1094359"/>
                  </a:cubicBezTo>
                  <a:cubicBezTo>
                    <a:pt x="838073" y="1094359"/>
                    <a:pt x="795655" y="1051941"/>
                    <a:pt x="795655" y="999490"/>
                  </a:cubicBezTo>
                  <a:cubicBezTo>
                    <a:pt x="795655" y="963676"/>
                    <a:pt x="815594" y="932434"/>
                    <a:pt x="848233" y="922147"/>
                  </a:cubicBezTo>
                  <a:lnTo>
                    <a:pt x="418465" y="922147"/>
                  </a:lnTo>
                  <a:lnTo>
                    <a:pt x="420116" y="928116"/>
                  </a:lnTo>
                  <a:cubicBezTo>
                    <a:pt x="444246" y="942594"/>
                    <a:pt x="458216" y="969391"/>
                    <a:pt x="458216" y="999490"/>
                  </a:cubicBezTo>
                  <a:cubicBezTo>
                    <a:pt x="458216" y="1051814"/>
                    <a:pt x="415798" y="1094359"/>
                    <a:pt x="363347" y="1094359"/>
                  </a:cubicBezTo>
                  <a:cubicBezTo>
                    <a:pt x="310896" y="1094359"/>
                    <a:pt x="268478" y="1051941"/>
                    <a:pt x="268478" y="999490"/>
                  </a:cubicBezTo>
                  <a:cubicBezTo>
                    <a:pt x="268478" y="964692"/>
                    <a:pt x="287147" y="934339"/>
                    <a:pt x="318262" y="923290"/>
                  </a:cubicBezTo>
                  <a:lnTo>
                    <a:pt x="98298" y="102235"/>
                  </a:lnTo>
                  <a:lnTo>
                    <a:pt x="0" y="102235"/>
                  </a:lnTo>
                  <a:lnTo>
                    <a:pt x="0" y="5207"/>
                  </a:lnTo>
                  <a:lnTo>
                    <a:pt x="152019" y="5207"/>
                  </a:lnTo>
                  <a:close/>
                </a:path>
              </a:pathLst>
            </a:custGeom>
            <a:solidFill>
              <a:srgbClr val="E5BB7A"/>
            </a:solidFill>
          </p:spPr>
        </p:sp>
      </p:grpSp>
      <p:grpSp>
        <p:nvGrpSpPr>
          <p:cNvPr id="44" name="Group 65">
            <a:extLst>
              <a:ext uri="{FF2B5EF4-FFF2-40B4-BE49-F238E27FC236}">
                <a16:creationId xmlns:a16="http://schemas.microsoft.com/office/drawing/2014/main" id="{2ADB3DEE-3D12-7964-5705-36B8DE60857F}"/>
              </a:ext>
            </a:extLst>
          </p:cNvPr>
          <p:cNvGrpSpPr/>
          <p:nvPr/>
        </p:nvGrpSpPr>
        <p:grpSpPr>
          <a:xfrm>
            <a:off x="11045603" y="7257734"/>
            <a:ext cx="717120" cy="853740"/>
            <a:chOff x="0" y="0"/>
            <a:chExt cx="956160" cy="1138320"/>
          </a:xfrm>
        </p:grpSpPr>
        <p:sp>
          <p:nvSpPr>
            <p:cNvPr id="45" name="Freeform 66">
              <a:extLst>
                <a:ext uri="{FF2B5EF4-FFF2-40B4-BE49-F238E27FC236}">
                  <a16:creationId xmlns:a16="http://schemas.microsoft.com/office/drawing/2014/main" id="{8ACD2211-F54A-3682-7D04-4A26D296961F}"/>
                </a:ext>
              </a:extLst>
            </p:cNvPr>
            <p:cNvSpPr/>
            <p:nvPr/>
          </p:nvSpPr>
          <p:spPr>
            <a:xfrm>
              <a:off x="0" y="0"/>
              <a:ext cx="1142111" cy="1138428"/>
            </a:xfrm>
            <a:custGeom>
              <a:avLst/>
              <a:gdLst/>
              <a:ahLst/>
              <a:cxnLst/>
              <a:rect l="l" t="t" r="r" b="b"/>
              <a:pathLst>
                <a:path w="1142111" h="1138428">
                  <a:moveTo>
                    <a:pt x="702564" y="914654"/>
                  </a:moveTo>
                  <a:lnTo>
                    <a:pt x="702564" y="974217"/>
                  </a:lnTo>
                  <a:lnTo>
                    <a:pt x="888492" y="974217"/>
                  </a:lnTo>
                  <a:lnTo>
                    <a:pt x="888492" y="914654"/>
                  </a:lnTo>
                  <a:close/>
                  <a:moveTo>
                    <a:pt x="981456" y="783717"/>
                  </a:moveTo>
                  <a:cubicBezTo>
                    <a:pt x="1070229" y="783717"/>
                    <a:pt x="1142111" y="855599"/>
                    <a:pt x="1142111" y="944372"/>
                  </a:cubicBezTo>
                  <a:cubicBezTo>
                    <a:pt x="1142111" y="1033145"/>
                    <a:pt x="884174" y="1105027"/>
                    <a:pt x="795528" y="1105027"/>
                  </a:cubicBezTo>
                  <a:cubicBezTo>
                    <a:pt x="706882" y="1105027"/>
                    <a:pt x="634873" y="1033145"/>
                    <a:pt x="634873" y="944372"/>
                  </a:cubicBezTo>
                  <a:cubicBezTo>
                    <a:pt x="634873" y="855599"/>
                    <a:pt x="706755" y="783717"/>
                    <a:pt x="795528" y="783717"/>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E5BB7A"/>
            </a:solidFill>
          </p:spPr>
        </p:sp>
      </p:grpSp>
      <p:grpSp>
        <p:nvGrpSpPr>
          <p:cNvPr id="46" name="Group 67">
            <a:extLst>
              <a:ext uri="{FF2B5EF4-FFF2-40B4-BE49-F238E27FC236}">
                <a16:creationId xmlns:a16="http://schemas.microsoft.com/office/drawing/2014/main" id="{56E35073-98C3-E205-ADFF-EC83397C137E}"/>
              </a:ext>
            </a:extLst>
          </p:cNvPr>
          <p:cNvGrpSpPr/>
          <p:nvPr/>
        </p:nvGrpSpPr>
        <p:grpSpPr>
          <a:xfrm>
            <a:off x="9732863" y="7257734"/>
            <a:ext cx="717120" cy="853740"/>
            <a:chOff x="0" y="0"/>
            <a:chExt cx="956160" cy="1138320"/>
          </a:xfrm>
        </p:grpSpPr>
        <p:sp>
          <p:nvSpPr>
            <p:cNvPr id="47" name="Freeform 68">
              <a:extLst>
                <a:ext uri="{FF2B5EF4-FFF2-40B4-BE49-F238E27FC236}">
                  <a16:creationId xmlns:a16="http://schemas.microsoft.com/office/drawing/2014/main" id="{EDE2E0BA-F97B-A897-614C-30117A9E8E65}"/>
                </a:ext>
              </a:extLst>
            </p:cNvPr>
            <p:cNvSpPr/>
            <p:nvPr/>
          </p:nvSpPr>
          <p:spPr>
            <a:xfrm>
              <a:off x="0" y="0"/>
              <a:ext cx="1015619" cy="1138428"/>
            </a:xfrm>
            <a:custGeom>
              <a:avLst/>
              <a:gdLst/>
              <a:ahLst/>
              <a:cxnLst/>
              <a:rect l="l" t="t" r="r" b="b"/>
              <a:pathLst>
                <a:path w="1015619" h="1138428">
                  <a:moveTo>
                    <a:pt x="765810" y="854329"/>
                  </a:moveTo>
                  <a:lnTo>
                    <a:pt x="765810" y="917575"/>
                  </a:lnTo>
                  <a:lnTo>
                    <a:pt x="702564" y="917575"/>
                  </a:lnTo>
                  <a:lnTo>
                    <a:pt x="702564" y="977138"/>
                  </a:lnTo>
                  <a:lnTo>
                    <a:pt x="765810" y="977138"/>
                  </a:lnTo>
                  <a:lnTo>
                    <a:pt x="765810" y="1040384"/>
                  </a:lnTo>
                  <a:lnTo>
                    <a:pt x="825373" y="1040384"/>
                  </a:lnTo>
                  <a:lnTo>
                    <a:pt x="825373" y="977011"/>
                  </a:lnTo>
                  <a:lnTo>
                    <a:pt x="888619" y="977011"/>
                  </a:lnTo>
                  <a:lnTo>
                    <a:pt x="888619" y="917448"/>
                  </a:lnTo>
                  <a:lnTo>
                    <a:pt x="825246" y="917448"/>
                  </a:lnTo>
                  <a:lnTo>
                    <a:pt x="825246" y="854329"/>
                  </a:lnTo>
                  <a:close/>
                  <a:moveTo>
                    <a:pt x="854964" y="786638"/>
                  </a:moveTo>
                  <a:cubicBezTo>
                    <a:pt x="943737" y="786638"/>
                    <a:pt x="1015619" y="858520"/>
                    <a:pt x="1015619" y="947293"/>
                  </a:cubicBezTo>
                  <a:cubicBezTo>
                    <a:pt x="1015619" y="103606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E5BB7A"/>
            </a:solidFill>
          </p:spPr>
        </p:sp>
      </p:grpSp>
      <p:grpSp>
        <p:nvGrpSpPr>
          <p:cNvPr id="48" name="Group 69">
            <a:extLst>
              <a:ext uri="{FF2B5EF4-FFF2-40B4-BE49-F238E27FC236}">
                <a16:creationId xmlns:a16="http://schemas.microsoft.com/office/drawing/2014/main" id="{F5F96136-01C9-E85C-07B8-BD4A40B2EAAA}"/>
              </a:ext>
            </a:extLst>
          </p:cNvPr>
          <p:cNvGrpSpPr/>
          <p:nvPr/>
        </p:nvGrpSpPr>
        <p:grpSpPr>
          <a:xfrm>
            <a:off x="12357803" y="7257734"/>
            <a:ext cx="717120" cy="853740"/>
            <a:chOff x="0" y="0"/>
            <a:chExt cx="956160" cy="1138320"/>
          </a:xfrm>
        </p:grpSpPr>
        <p:sp>
          <p:nvSpPr>
            <p:cNvPr id="49" name="Freeform 70">
              <a:extLst>
                <a:ext uri="{FF2B5EF4-FFF2-40B4-BE49-F238E27FC236}">
                  <a16:creationId xmlns:a16="http://schemas.microsoft.com/office/drawing/2014/main" id="{7E088916-C146-9095-053B-88F29A1F0C2D}"/>
                </a:ext>
              </a:extLst>
            </p:cNvPr>
            <p:cNvSpPr/>
            <p:nvPr/>
          </p:nvSpPr>
          <p:spPr>
            <a:xfrm>
              <a:off x="0" y="0"/>
              <a:ext cx="1000760" cy="1138428"/>
            </a:xfrm>
            <a:custGeom>
              <a:avLst/>
              <a:gdLst/>
              <a:ahLst/>
              <a:cxnLst/>
              <a:rect l="l" t="t" r="r" b="b"/>
              <a:pathLst>
                <a:path w="1000760" h="1138428">
                  <a:moveTo>
                    <a:pt x="750824" y="860425"/>
                  </a:moveTo>
                  <a:lnTo>
                    <a:pt x="708660" y="902589"/>
                  </a:lnTo>
                  <a:lnTo>
                    <a:pt x="753364" y="947293"/>
                  </a:lnTo>
                  <a:lnTo>
                    <a:pt x="708660" y="991997"/>
                  </a:lnTo>
                  <a:lnTo>
                    <a:pt x="750697" y="1034034"/>
                  </a:lnTo>
                  <a:lnTo>
                    <a:pt x="795401" y="989330"/>
                  </a:lnTo>
                  <a:lnTo>
                    <a:pt x="840105" y="1034034"/>
                  </a:lnTo>
                  <a:lnTo>
                    <a:pt x="882142" y="991997"/>
                  </a:lnTo>
                  <a:lnTo>
                    <a:pt x="837438" y="947293"/>
                  </a:lnTo>
                  <a:lnTo>
                    <a:pt x="882142" y="902589"/>
                  </a:lnTo>
                  <a:lnTo>
                    <a:pt x="840105" y="860552"/>
                  </a:lnTo>
                  <a:lnTo>
                    <a:pt x="795401" y="905256"/>
                  </a:lnTo>
                  <a:close/>
                  <a:moveTo>
                    <a:pt x="840105" y="831342"/>
                  </a:moveTo>
                  <a:cubicBezTo>
                    <a:pt x="928878" y="831342"/>
                    <a:pt x="1000760" y="903224"/>
                    <a:pt x="1000760" y="991997"/>
                  </a:cubicBezTo>
                  <a:cubicBezTo>
                    <a:pt x="1000760" y="1080770"/>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E5BB7A"/>
            </a:solidFill>
          </p:spPr>
        </p:sp>
      </p:grpSp>
      <p:grpSp>
        <p:nvGrpSpPr>
          <p:cNvPr id="50" name="Group 71">
            <a:extLst>
              <a:ext uri="{FF2B5EF4-FFF2-40B4-BE49-F238E27FC236}">
                <a16:creationId xmlns:a16="http://schemas.microsoft.com/office/drawing/2014/main" id="{5AD40E6A-233A-D5F9-E447-0F1CEBEC1D4D}"/>
              </a:ext>
            </a:extLst>
          </p:cNvPr>
          <p:cNvGrpSpPr/>
          <p:nvPr/>
        </p:nvGrpSpPr>
        <p:grpSpPr>
          <a:xfrm>
            <a:off x="13670543" y="7257734"/>
            <a:ext cx="717120" cy="853740"/>
            <a:chOff x="0" y="0"/>
            <a:chExt cx="956160" cy="1138320"/>
          </a:xfrm>
        </p:grpSpPr>
        <p:sp>
          <p:nvSpPr>
            <p:cNvPr id="51" name="Freeform 72">
              <a:extLst>
                <a:ext uri="{FF2B5EF4-FFF2-40B4-BE49-F238E27FC236}">
                  <a16:creationId xmlns:a16="http://schemas.microsoft.com/office/drawing/2014/main" id="{D806D6C0-3DDD-7ABC-7284-1759FE2284D9}"/>
                </a:ext>
              </a:extLst>
            </p:cNvPr>
            <p:cNvSpPr/>
            <p:nvPr/>
          </p:nvSpPr>
          <p:spPr>
            <a:xfrm>
              <a:off x="0" y="0"/>
              <a:ext cx="991743" cy="1138428"/>
            </a:xfrm>
            <a:custGeom>
              <a:avLst/>
              <a:gdLst/>
              <a:ahLst/>
              <a:cxnLst/>
              <a:rect l="l" t="t" r="r" b="b"/>
              <a:pathLst>
                <a:path w="991743" h="1138428">
                  <a:moveTo>
                    <a:pt x="885444" y="867664"/>
                  </a:moveTo>
                  <a:lnTo>
                    <a:pt x="773684" y="979424"/>
                  </a:lnTo>
                  <a:lnTo>
                    <a:pt x="703834" y="909574"/>
                  </a:lnTo>
                  <a:lnTo>
                    <a:pt x="668274" y="945134"/>
                  </a:lnTo>
                  <a:lnTo>
                    <a:pt x="774446" y="1051306"/>
                  </a:lnTo>
                  <a:lnTo>
                    <a:pt x="810006" y="1015746"/>
                  </a:lnTo>
                  <a:lnTo>
                    <a:pt x="809244" y="1014984"/>
                  </a:lnTo>
                  <a:lnTo>
                    <a:pt x="921004" y="903224"/>
                  </a:lnTo>
                  <a:close/>
                  <a:moveTo>
                    <a:pt x="831088" y="822198"/>
                  </a:moveTo>
                  <a:cubicBezTo>
                    <a:pt x="919861" y="822198"/>
                    <a:pt x="991743" y="894080"/>
                    <a:pt x="991743" y="982853"/>
                  </a:cubicBezTo>
                  <a:cubicBezTo>
                    <a:pt x="991743" y="107162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E5BB7A"/>
            </a:solidFill>
          </p:spPr>
        </p:sp>
      </p:grpSp>
      <p:grpSp>
        <p:nvGrpSpPr>
          <p:cNvPr id="52" name="Group 73">
            <a:extLst>
              <a:ext uri="{FF2B5EF4-FFF2-40B4-BE49-F238E27FC236}">
                <a16:creationId xmlns:a16="http://schemas.microsoft.com/office/drawing/2014/main" id="{09993268-B3CF-0B02-79D1-F657C1DECB32}"/>
              </a:ext>
            </a:extLst>
          </p:cNvPr>
          <p:cNvGrpSpPr/>
          <p:nvPr/>
        </p:nvGrpSpPr>
        <p:grpSpPr>
          <a:xfrm>
            <a:off x="3527183" y="2608874"/>
            <a:ext cx="906120" cy="924480"/>
            <a:chOff x="0" y="0"/>
            <a:chExt cx="1208160" cy="1232640"/>
          </a:xfrm>
        </p:grpSpPr>
        <p:sp>
          <p:nvSpPr>
            <p:cNvPr id="53" name="Freeform 74">
              <a:extLst>
                <a:ext uri="{FF2B5EF4-FFF2-40B4-BE49-F238E27FC236}">
                  <a16:creationId xmlns:a16="http://schemas.microsoft.com/office/drawing/2014/main" id="{2168D7AF-9D16-2426-A544-C3B2B545FC60}"/>
                </a:ext>
              </a:extLst>
            </p:cNvPr>
            <p:cNvSpPr/>
            <p:nvPr/>
          </p:nvSpPr>
          <p:spPr>
            <a:xfrm>
              <a:off x="127" y="127"/>
              <a:ext cx="1207897" cy="1232408"/>
            </a:xfrm>
            <a:custGeom>
              <a:avLst/>
              <a:gdLst/>
              <a:ahLst/>
              <a:cxnLst/>
              <a:rect l="l" t="t" r="r" b="b"/>
              <a:pathLst>
                <a:path w="1207897" h="1232408">
                  <a:moveTo>
                    <a:pt x="605536" y="0"/>
                  </a:moveTo>
                  <a:cubicBezTo>
                    <a:pt x="495427" y="0"/>
                    <a:pt x="406781" y="88773"/>
                    <a:pt x="403606" y="204978"/>
                  </a:cubicBezTo>
                  <a:cubicBezTo>
                    <a:pt x="403606" y="299720"/>
                    <a:pt x="470916" y="382270"/>
                    <a:pt x="562737" y="397637"/>
                  </a:cubicBezTo>
                  <a:lnTo>
                    <a:pt x="562737" y="513842"/>
                  </a:lnTo>
                  <a:cubicBezTo>
                    <a:pt x="470916" y="532130"/>
                    <a:pt x="403606" y="614680"/>
                    <a:pt x="403606" y="709549"/>
                  </a:cubicBezTo>
                  <a:cubicBezTo>
                    <a:pt x="403606" y="743204"/>
                    <a:pt x="409702" y="773811"/>
                    <a:pt x="425069" y="801243"/>
                  </a:cubicBezTo>
                  <a:lnTo>
                    <a:pt x="330200" y="877697"/>
                  </a:lnTo>
                  <a:cubicBezTo>
                    <a:pt x="296672" y="847090"/>
                    <a:pt x="250698" y="831723"/>
                    <a:pt x="204851" y="831723"/>
                  </a:cubicBezTo>
                  <a:cubicBezTo>
                    <a:pt x="91694" y="834898"/>
                    <a:pt x="0" y="923544"/>
                    <a:pt x="0" y="1033653"/>
                  </a:cubicBezTo>
                  <a:cubicBezTo>
                    <a:pt x="0" y="1143762"/>
                    <a:pt x="91694" y="1232408"/>
                    <a:pt x="204851" y="1232408"/>
                  </a:cubicBezTo>
                  <a:cubicBezTo>
                    <a:pt x="314960" y="1232408"/>
                    <a:pt x="400558" y="1140714"/>
                    <a:pt x="406654" y="1033653"/>
                  </a:cubicBezTo>
                  <a:cubicBezTo>
                    <a:pt x="406654" y="999998"/>
                    <a:pt x="397383" y="969391"/>
                    <a:pt x="382143" y="941832"/>
                  </a:cubicBezTo>
                  <a:lnTo>
                    <a:pt x="479933" y="865378"/>
                  </a:lnTo>
                  <a:cubicBezTo>
                    <a:pt x="513588" y="895985"/>
                    <a:pt x="559435" y="911225"/>
                    <a:pt x="605409" y="911225"/>
                  </a:cubicBezTo>
                  <a:cubicBezTo>
                    <a:pt x="654304" y="911225"/>
                    <a:pt x="697103" y="892937"/>
                    <a:pt x="730758" y="865378"/>
                  </a:cubicBezTo>
                  <a:lnTo>
                    <a:pt x="825627" y="941832"/>
                  </a:lnTo>
                  <a:cubicBezTo>
                    <a:pt x="810387" y="969391"/>
                    <a:pt x="804291" y="999998"/>
                    <a:pt x="804291" y="1033653"/>
                  </a:cubicBezTo>
                  <a:cubicBezTo>
                    <a:pt x="804291" y="1143762"/>
                    <a:pt x="895985" y="1232408"/>
                    <a:pt x="1006094" y="1232408"/>
                  </a:cubicBezTo>
                  <a:cubicBezTo>
                    <a:pt x="1116203" y="1232408"/>
                    <a:pt x="1204976" y="1140714"/>
                    <a:pt x="1207897" y="1033653"/>
                  </a:cubicBezTo>
                  <a:cubicBezTo>
                    <a:pt x="1207897" y="923417"/>
                    <a:pt x="1122299" y="834898"/>
                    <a:pt x="1006094" y="831723"/>
                  </a:cubicBezTo>
                  <a:cubicBezTo>
                    <a:pt x="957199" y="831723"/>
                    <a:pt x="914400" y="850011"/>
                    <a:pt x="880618" y="877697"/>
                  </a:cubicBezTo>
                  <a:lnTo>
                    <a:pt x="785876" y="801243"/>
                  </a:lnTo>
                  <a:cubicBezTo>
                    <a:pt x="801243" y="773811"/>
                    <a:pt x="807339" y="743204"/>
                    <a:pt x="807339" y="709549"/>
                  </a:cubicBezTo>
                  <a:cubicBezTo>
                    <a:pt x="807339" y="614680"/>
                    <a:pt x="740029" y="529082"/>
                    <a:pt x="648335" y="513842"/>
                  </a:cubicBezTo>
                  <a:lnTo>
                    <a:pt x="648335" y="397637"/>
                  </a:lnTo>
                  <a:cubicBezTo>
                    <a:pt x="740029" y="379349"/>
                    <a:pt x="807339" y="299720"/>
                    <a:pt x="807339" y="204978"/>
                  </a:cubicBezTo>
                  <a:cubicBezTo>
                    <a:pt x="807339" y="91694"/>
                    <a:pt x="718566" y="6096"/>
                    <a:pt x="605536" y="0"/>
                  </a:cubicBezTo>
                  <a:close/>
                </a:path>
              </a:pathLst>
            </a:custGeom>
            <a:solidFill>
              <a:srgbClr val="E5BB7A"/>
            </a:solidFill>
          </p:spPr>
        </p:sp>
      </p:grpSp>
      <p:grpSp>
        <p:nvGrpSpPr>
          <p:cNvPr id="54" name="Group 75">
            <a:extLst>
              <a:ext uri="{FF2B5EF4-FFF2-40B4-BE49-F238E27FC236}">
                <a16:creationId xmlns:a16="http://schemas.microsoft.com/office/drawing/2014/main" id="{BCECF2B1-5E11-4412-F2AA-B85B08E27D1C}"/>
              </a:ext>
            </a:extLst>
          </p:cNvPr>
          <p:cNvGrpSpPr/>
          <p:nvPr/>
        </p:nvGrpSpPr>
        <p:grpSpPr>
          <a:xfrm>
            <a:off x="11382023" y="8522414"/>
            <a:ext cx="275940" cy="328320"/>
            <a:chOff x="0" y="0"/>
            <a:chExt cx="367920" cy="437760"/>
          </a:xfrm>
        </p:grpSpPr>
        <p:sp>
          <p:nvSpPr>
            <p:cNvPr id="55" name="Freeform 76">
              <a:extLst>
                <a:ext uri="{FF2B5EF4-FFF2-40B4-BE49-F238E27FC236}">
                  <a16:creationId xmlns:a16="http://schemas.microsoft.com/office/drawing/2014/main" id="{4914BB67-BC3E-FB0F-5F13-82D594302C47}"/>
                </a:ext>
              </a:extLst>
            </p:cNvPr>
            <p:cNvSpPr/>
            <p:nvPr/>
          </p:nvSpPr>
          <p:spPr>
            <a:xfrm>
              <a:off x="0" y="0"/>
              <a:ext cx="367919" cy="437769"/>
            </a:xfrm>
            <a:custGeom>
              <a:avLst/>
              <a:gdLst/>
              <a:ahLst/>
              <a:cxnLst/>
              <a:rect l="l" t="t" r="r" b="b"/>
              <a:pathLst>
                <a:path w="367919" h="437769">
                  <a:moveTo>
                    <a:pt x="0" y="0"/>
                  </a:moveTo>
                  <a:lnTo>
                    <a:pt x="0" y="225806"/>
                  </a:lnTo>
                  <a:cubicBezTo>
                    <a:pt x="41783" y="239776"/>
                    <a:pt x="75311" y="281559"/>
                    <a:pt x="75311" y="331851"/>
                  </a:cubicBezTo>
                  <a:lnTo>
                    <a:pt x="75311" y="437769"/>
                  </a:lnTo>
                  <a:lnTo>
                    <a:pt x="367919" y="437769"/>
                  </a:lnTo>
                  <a:lnTo>
                    <a:pt x="367919" y="326263"/>
                  </a:lnTo>
                  <a:cubicBezTo>
                    <a:pt x="367919" y="145034"/>
                    <a:pt x="220218" y="0"/>
                    <a:pt x="38989" y="0"/>
                  </a:cubicBezTo>
                  <a:close/>
                </a:path>
              </a:pathLst>
            </a:custGeom>
            <a:solidFill>
              <a:srgbClr val="E5BB7A"/>
            </a:solidFill>
          </p:spPr>
        </p:sp>
      </p:grpSp>
      <p:grpSp>
        <p:nvGrpSpPr>
          <p:cNvPr id="56" name="Group 77">
            <a:extLst>
              <a:ext uri="{FF2B5EF4-FFF2-40B4-BE49-F238E27FC236}">
                <a16:creationId xmlns:a16="http://schemas.microsoft.com/office/drawing/2014/main" id="{F7ABC94F-50FE-3ABB-253F-C589C55578FD}"/>
              </a:ext>
            </a:extLst>
          </p:cNvPr>
          <p:cNvGrpSpPr/>
          <p:nvPr/>
        </p:nvGrpSpPr>
        <p:grpSpPr>
          <a:xfrm>
            <a:off x="11328023" y="8735714"/>
            <a:ext cx="58320" cy="167400"/>
            <a:chOff x="0" y="0"/>
            <a:chExt cx="77760" cy="223200"/>
          </a:xfrm>
        </p:grpSpPr>
        <p:sp>
          <p:nvSpPr>
            <p:cNvPr id="57" name="Freeform 78">
              <a:extLst>
                <a:ext uri="{FF2B5EF4-FFF2-40B4-BE49-F238E27FC236}">
                  <a16:creationId xmlns:a16="http://schemas.microsoft.com/office/drawing/2014/main" id="{8FC3656C-0150-CC14-B56C-22A5429E2D8E}"/>
                </a:ext>
              </a:extLst>
            </p:cNvPr>
            <p:cNvSpPr/>
            <p:nvPr/>
          </p:nvSpPr>
          <p:spPr>
            <a:xfrm>
              <a:off x="127" y="127"/>
              <a:ext cx="77724" cy="223012"/>
            </a:xfrm>
            <a:custGeom>
              <a:avLst/>
              <a:gdLst/>
              <a:ahLst/>
              <a:cxnLst/>
              <a:rect l="l" t="t" r="r" b="b"/>
              <a:pathLst>
                <a:path w="77724" h="223012">
                  <a:moveTo>
                    <a:pt x="41656" y="0"/>
                  </a:moveTo>
                  <a:cubicBezTo>
                    <a:pt x="22098" y="0"/>
                    <a:pt x="8255" y="19558"/>
                    <a:pt x="8255" y="38989"/>
                  </a:cubicBezTo>
                  <a:lnTo>
                    <a:pt x="8255" y="186817"/>
                  </a:lnTo>
                  <a:cubicBezTo>
                    <a:pt x="0" y="206248"/>
                    <a:pt x="16637" y="223012"/>
                    <a:pt x="38862" y="223012"/>
                  </a:cubicBezTo>
                  <a:cubicBezTo>
                    <a:pt x="58293" y="223012"/>
                    <a:pt x="72136" y="206248"/>
                    <a:pt x="77724" y="186817"/>
                  </a:cubicBezTo>
                  <a:lnTo>
                    <a:pt x="77724" y="38989"/>
                  </a:lnTo>
                  <a:cubicBezTo>
                    <a:pt x="77597" y="19558"/>
                    <a:pt x="58293" y="5588"/>
                    <a:pt x="41656" y="0"/>
                  </a:cubicBezTo>
                  <a:close/>
                </a:path>
              </a:pathLst>
            </a:custGeom>
            <a:solidFill>
              <a:srgbClr val="E5BB7A"/>
            </a:solidFill>
          </p:spPr>
        </p:sp>
      </p:grpSp>
      <p:grpSp>
        <p:nvGrpSpPr>
          <p:cNvPr id="58" name="Group 79">
            <a:extLst>
              <a:ext uri="{FF2B5EF4-FFF2-40B4-BE49-F238E27FC236}">
                <a16:creationId xmlns:a16="http://schemas.microsoft.com/office/drawing/2014/main" id="{E8685B29-CBA8-E11E-2232-A997CF419EF4}"/>
              </a:ext>
            </a:extLst>
          </p:cNvPr>
          <p:cNvGrpSpPr/>
          <p:nvPr/>
        </p:nvGrpSpPr>
        <p:grpSpPr>
          <a:xfrm>
            <a:off x="11054243" y="8520254"/>
            <a:ext cx="273780" cy="326160"/>
            <a:chOff x="0" y="0"/>
            <a:chExt cx="365040" cy="434880"/>
          </a:xfrm>
        </p:grpSpPr>
        <p:sp>
          <p:nvSpPr>
            <p:cNvPr id="59" name="Freeform 80">
              <a:extLst>
                <a:ext uri="{FF2B5EF4-FFF2-40B4-BE49-F238E27FC236}">
                  <a16:creationId xmlns:a16="http://schemas.microsoft.com/office/drawing/2014/main" id="{1172826B-47C2-47E3-0683-455C29ED5B2B}"/>
                </a:ext>
              </a:extLst>
            </p:cNvPr>
            <p:cNvSpPr/>
            <p:nvPr/>
          </p:nvSpPr>
          <p:spPr>
            <a:xfrm>
              <a:off x="127" y="127"/>
              <a:ext cx="364871" cy="434721"/>
            </a:xfrm>
            <a:custGeom>
              <a:avLst/>
              <a:gdLst/>
              <a:ahLst/>
              <a:cxnLst/>
              <a:rect l="l" t="t" r="r" b="b"/>
              <a:pathLst>
                <a:path w="364871" h="434721">
                  <a:moveTo>
                    <a:pt x="325882" y="0"/>
                  </a:moveTo>
                  <a:cubicBezTo>
                    <a:pt x="147701" y="0"/>
                    <a:pt x="0" y="144907"/>
                    <a:pt x="0" y="326009"/>
                  </a:cubicBezTo>
                  <a:lnTo>
                    <a:pt x="0" y="434721"/>
                  </a:lnTo>
                  <a:lnTo>
                    <a:pt x="292481" y="434721"/>
                  </a:lnTo>
                  <a:lnTo>
                    <a:pt x="292481" y="326009"/>
                  </a:lnTo>
                  <a:cubicBezTo>
                    <a:pt x="292481" y="278638"/>
                    <a:pt x="323088" y="239522"/>
                    <a:pt x="364871" y="222885"/>
                  </a:cubicBezTo>
                  <a:lnTo>
                    <a:pt x="364871" y="0"/>
                  </a:lnTo>
                  <a:close/>
                </a:path>
              </a:pathLst>
            </a:custGeom>
            <a:solidFill>
              <a:srgbClr val="E5BB7A"/>
            </a:solidFill>
          </p:spPr>
        </p:sp>
      </p:grpSp>
      <p:grpSp>
        <p:nvGrpSpPr>
          <p:cNvPr id="60" name="Group 81">
            <a:extLst>
              <a:ext uri="{FF2B5EF4-FFF2-40B4-BE49-F238E27FC236}">
                <a16:creationId xmlns:a16="http://schemas.microsoft.com/office/drawing/2014/main" id="{0F61263B-27CD-509D-4D9B-1002D84539B4}"/>
              </a:ext>
            </a:extLst>
          </p:cNvPr>
          <p:cNvGrpSpPr/>
          <p:nvPr/>
        </p:nvGrpSpPr>
        <p:grpSpPr>
          <a:xfrm>
            <a:off x="11052083" y="8906894"/>
            <a:ext cx="606420" cy="453600"/>
            <a:chOff x="0" y="0"/>
            <a:chExt cx="808560" cy="604800"/>
          </a:xfrm>
        </p:grpSpPr>
        <p:sp>
          <p:nvSpPr>
            <p:cNvPr id="61" name="Freeform 82">
              <a:extLst>
                <a:ext uri="{FF2B5EF4-FFF2-40B4-BE49-F238E27FC236}">
                  <a16:creationId xmlns:a16="http://schemas.microsoft.com/office/drawing/2014/main" id="{AE94A750-66C2-2E8B-9B7F-C154354204BB}"/>
                </a:ext>
              </a:extLst>
            </p:cNvPr>
            <p:cNvSpPr/>
            <p:nvPr/>
          </p:nvSpPr>
          <p:spPr>
            <a:xfrm>
              <a:off x="0" y="0"/>
              <a:ext cx="808609" cy="604774"/>
            </a:xfrm>
            <a:custGeom>
              <a:avLst/>
              <a:gdLst/>
              <a:ahLst/>
              <a:cxnLst/>
              <a:rect l="l" t="t" r="r" b="b"/>
              <a:pathLst>
                <a:path w="808609" h="604774">
                  <a:moveTo>
                    <a:pt x="0" y="0"/>
                  </a:moveTo>
                  <a:lnTo>
                    <a:pt x="0" y="278765"/>
                  </a:lnTo>
                  <a:cubicBezTo>
                    <a:pt x="0" y="459867"/>
                    <a:pt x="145034" y="604774"/>
                    <a:pt x="326136" y="604774"/>
                  </a:cubicBezTo>
                  <a:lnTo>
                    <a:pt x="473964" y="604774"/>
                  </a:lnTo>
                  <a:cubicBezTo>
                    <a:pt x="660781" y="604774"/>
                    <a:pt x="808609" y="459867"/>
                    <a:pt x="808609" y="278765"/>
                  </a:cubicBezTo>
                  <a:lnTo>
                    <a:pt x="808609" y="0"/>
                  </a:lnTo>
                  <a:lnTo>
                    <a:pt x="507365" y="0"/>
                  </a:lnTo>
                  <a:cubicBezTo>
                    <a:pt x="493522" y="41783"/>
                    <a:pt x="451612" y="72390"/>
                    <a:pt x="404241" y="72390"/>
                  </a:cubicBezTo>
                  <a:cubicBezTo>
                    <a:pt x="354076" y="72390"/>
                    <a:pt x="315087" y="41783"/>
                    <a:pt x="298323" y="0"/>
                  </a:cubicBezTo>
                  <a:close/>
                </a:path>
              </a:pathLst>
            </a:custGeom>
            <a:solidFill>
              <a:srgbClr val="E5BB7A"/>
            </a:solidFill>
          </p:spPr>
        </p:sp>
      </p:grpSp>
      <p:grpSp>
        <p:nvGrpSpPr>
          <p:cNvPr id="62" name="Group 83">
            <a:extLst>
              <a:ext uri="{FF2B5EF4-FFF2-40B4-BE49-F238E27FC236}">
                <a16:creationId xmlns:a16="http://schemas.microsoft.com/office/drawing/2014/main" id="{EF420FCD-3DDE-D601-5889-63AE6F6616BC}"/>
              </a:ext>
            </a:extLst>
          </p:cNvPr>
          <p:cNvGrpSpPr/>
          <p:nvPr/>
        </p:nvGrpSpPr>
        <p:grpSpPr>
          <a:xfrm>
            <a:off x="3471023" y="3991814"/>
            <a:ext cx="772740" cy="770040"/>
            <a:chOff x="0" y="0"/>
            <a:chExt cx="1030320" cy="1026720"/>
          </a:xfrm>
        </p:grpSpPr>
        <p:sp>
          <p:nvSpPr>
            <p:cNvPr id="63" name="Freeform 84">
              <a:extLst>
                <a:ext uri="{FF2B5EF4-FFF2-40B4-BE49-F238E27FC236}">
                  <a16:creationId xmlns:a16="http://schemas.microsoft.com/office/drawing/2014/main" id="{4474FA25-39F5-3995-E881-C0F0038190E5}"/>
                </a:ext>
              </a:extLst>
            </p:cNvPr>
            <p:cNvSpPr/>
            <p:nvPr/>
          </p:nvSpPr>
          <p:spPr>
            <a:xfrm>
              <a:off x="0" y="0"/>
              <a:ext cx="1030224" cy="1026668"/>
            </a:xfrm>
            <a:custGeom>
              <a:avLst/>
              <a:gdLst/>
              <a:ahLst/>
              <a:cxnLst/>
              <a:rect l="l" t="t" r="r" b="b"/>
              <a:pathLst>
                <a:path w="1030224" h="1026668">
                  <a:moveTo>
                    <a:pt x="516763" y="385953"/>
                  </a:moveTo>
                  <a:cubicBezTo>
                    <a:pt x="586867" y="385953"/>
                    <a:pt x="644271" y="440055"/>
                    <a:pt x="644271" y="513461"/>
                  </a:cubicBezTo>
                  <a:cubicBezTo>
                    <a:pt x="644271" y="583565"/>
                    <a:pt x="586867" y="640969"/>
                    <a:pt x="516763" y="640969"/>
                  </a:cubicBezTo>
                  <a:cubicBezTo>
                    <a:pt x="443357" y="640969"/>
                    <a:pt x="389255" y="583565"/>
                    <a:pt x="389255" y="513461"/>
                  </a:cubicBezTo>
                  <a:cubicBezTo>
                    <a:pt x="389255" y="446405"/>
                    <a:pt x="446659" y="385953"/>
                    <a:pt x="516763" y="385953"/>
                  </a:cubicBezTo>
                  <a:close/>
                  <a:moveTo>
                    <a:pt x="516763" y="0"/>
                  </a:moveTo>
                  <a:cubicBezTo>
                    <a:pt x="232791" y="0"/>
                    <a:pt x="0" y="229616"/>
                    <a:pt x="0" y="513461"/>
                  </a:cubicBezTo>
                  <a:cubicBezTo>
                    <a:pt x="6350" y="800354"/>
                    <a:pt x="232791" y="1026668"/>
                    <a:pt x="516763" y="1026668"/>
                  </a:cubicBezTo>
                  <a:cubicBezTo>
                    <a:pt x="797560" y="1026668"/>
                    <a:pt x="1030224" y="797179"/>
                    <a:pt x="1030224" y="513334"/>
                  </a:cubicBezTo>
                  <a:cubicBezTo>
                    <a:pt x="1030224" y="229489"/>
                    <a:pt x="797433" y="0"/>
                    <a:pt x="516763" y="0"/>
                  </a:cubicBezTo>
                  <a:close/>
                </a:path>
              </a:pathLst>
            </a:custGeom>
            <a:solidFill>
              <a:srgbClr val="E5BB7A"/>
            </a:solidFill>
          </p:spPr>
        </p:sp>
      </p:grpSp>
      <p:grpSp>
        <p:nvGrpSpPr>
          <p:cNvPr id="64" name="Group 85">
            <a:extLst>
              <a:ext uri="{FF2B5EF4-FFF2-40B4-BE49-F238E27FC236}">
                <a16:creationId xmlns:a16="http://schemas.microsoft.com/office/drawing/2014/main" id="{D5570B25-5CEF-B616-0155-F9FBCC364BB2}"/>
              </a:ext>
            </a:extLst>
          </p:cNvPr>
          <p:cNvGrpSpPr/>
          <p:nvPr/>
        </p:nvGrpSpPr>
        <p:grpSpPr>
          <a:xfrm>
            <a:off x="3600083" y="4378994"/>
            <a:ext cx="837000" cy="574560"/>
            <a:chOff x="0" y="0"/>
            <a:chExt cx="1116000" cy="766080"/>
          </a:xfrm>
        </p:grpSpPr>
        <p:sp>
          <p:nvSpPr>
            <p:cNvPr id="65" name="Freeform 86">
              <a:extLst>
                <a:ext uri="{FF2B5EF4-FFF2-40B4-BE49-F238E27FC236}">
                  <a16:creationId xmlns:a16="http://schemas.microsoft.com/office/drawing/2014/main" id="{0C6A5636-8FBF-81D9-8E40-DA4966B4852D}"/>
                </a:ext>
              </a:extLst>
            </p:cNvPr>
            <p:cNvSpPr/>
            <p:nvPr/>
          </p:nvSpPr>
          <p:spPr>
            <a:xfrm>
              <a:off x="127" y="0"/>
              <a:ext cx="1115822" cy="766191"/>
            </a:xfrm>
            <a:custGeom>
              <a:avLst/>
              <a:gdLst/>
              <a:ahLst/>
              <a:cxnLst/>
              <a:rect l="l" t="t" r="r" b="b"/>
              <a:pathLst>
                <a:path w="1115822" h="766191">
                  <a:moveTo>
                    <a:pt x="988949" y="0"/>
                  </a:moveTo>
                  <a:cubicBezTo>
                    <a:pt x="914654" y="0"/>
                    <a:pt x="854329" y="55499"/>
                    <a:pt x="854329" y="128143"/>
                  </a:cubicBezTo>
                  <a:cubicBezTo>
                    <a:pt x="854329" y="182372"/>
                    <a:pt x="889381" y="233426"/>
                    <a:pt x="940435" y="249428"/>
                  </a:cubicBezTo>
                  <a:lnTo>
                    <a:pt x="940435" y="300482"/>
                  </a:lnTo>
                  <a:cubicBezTo>
                    <a:pt x="940435" y="447167"/>
                    <a:pt x="828802" y="571627"/>
                    <a:pt x="685292" y="590804"/>
                  </a:cubicBezTo>
                  <a:lnTo>
                    <a:pt x="685292" y="488569"/>
                  </a:lnTo>
                  <a:cubicBezTo>
                    <a:pt x="589661" y="555625"/>
                    <a:pt x="471678" y="593852"/>
                    <a:pt x="344170" y="593852"/>
                  </a:cubicBezTo>
                  <a:cubicBezTo>
                    <a:pt x="216662" y="593852"/>
                    <a:pt x="98679" y="555625"/>
                    <a:pt x="0" y="488569"/>
                  </a:cubicBezTo>
                  <a:lnTo>
                    <a:pt x="0" y="638556"/>
                  </a:lnTo>
                  <a:cubicBezTo>
                    <a:pt x="0" y="711962"/>
                    <a:pt x="57404" y="766191"/>
                    <a:pt x="127508" y="766191"/>
                  </a:cubicBezTo>
                  <a:lnTo>
                    <a:pt x="545084" y="766191"/>
                  </a:lnTo>
                  <a:cubicBezTo>
                    <a:pt x="602488" y="766191"/>
                    <a:pt x="653415" y="731139"/>
                    <a:pt x="669417" y="680085"/>
                  </a:cubicBezTo>
                  <a:cubicBezTo>
                    <a:pt x="870204" y="657733"/>
                    <a:pt x="1020064" y="498221"/>
                    <a:pt x="1023366" y="294132"/>
                  </a:cubicBezTo>
                  <a:lnTo>
                    <a:pt x="1023366" y="242951"/>
                  </a:lnTo>
                  <a:cubicBezTo>
                    <a:pt x="1077468" y="223774"/>
                    <a:pt x="1115822" y="172720"/>
                    <a:pt x="1112647" y="112141"/>
                  </a:cubicBezTo>
                  <a:cubicBezTo>
                    <a:pt x="1109345" y="57912"/>
                    <a:pt x="1061593" y="10160"/>
                    <a:pt x="1001014" y="508"/>
                  </a:cubicBezTo>
                  <a:cubicBezTo>
                    <a:pt x="996950" y="254"/>
                    <a:pt x="992886" y="0"/>
                    <a:pt x="988949" y="0"/>
                  </a:cubicBezTo>
                  <a:close/>
                </a:path>
              </a:pathLst>
            </a:custGeom>
            <a:solidFill>
              <a:srgbClr val="E5BB7A"/>
            </a:solidFill>
          </p:spPr>
        </p:sp>
      </p:grpSp>
      <p:grpSp>
        <p:nvGrpSpPr>
          <p:cNvPr id="66" name="Group 87">
            <a:extLst>
              <a:ext uri="{FF2B5EF4-FFF2-40B4-BE49-F238E27FC236}">
                <a16:creationId xmlns:a16="http://schemas.microsoft.com/office/drawing/2014/main" id="{FBC0E18C-1D61-E453-EEE8-73B66EDF42E2}"/>
              </a:ext>
            </a:extLst>
          </p:cNvPr>
          <p:cNvGrpSpPr/>
          <p:nvPr/>
        </p:nvGrpSpPr>
        <p:grpSpPr>
          <a:xfrm>
            <a:off x="3788003" y="8818874"/>
            <a:ext cx="555120" cy="549180"/>
            <a:chOff x="0" y="0"/>
            <a:chExt cx="740160" cy="732240"/>
          </a:xfrm>
        </p:grpSpPr>
        <p:sp>
          <p:nvSpPr>
            <p:cNvPr id="67" name="Freeform 88">
              <a:extLst>
                <a:ext uri="{FF2B5EF4-FFF2-40B4-BE49-F238E27FC236}">
                  <a16:creationId xmlns:a16="http://schemas.microsoft.com/office/drawing/2014/main" id="{061AD23F-D41E-B0AA-4F17-364CAC3B0773}"/>
                </a:ext>
              </a:extLst>
            </p:cNvPr>
            <p:cNvSpPr/>
            <p:nvPr/>
          </p:nvSpPr>
          <p:spPr>
            <a:xfrm>
              <a:off x="0" y="127"/>
              <a:ext cx="740029" cy="732155"/>
            </a:xfrm>
            <a:custGeom>
              <a:avLst/>
              <a:gdLst/>
              <a:ahLst/>
              <a:cxnLst/>
              <a:rect l="l" t="t" r="r" b="b"/>
              <a:pathLst>
                <a:path w="740029" h="732155">
                  <a:moveTo>
                    <a:pt x="456311" y="0"/>
                  </a:moveTo>
                  <a:cubicBezTo>
                    <a:pt x="433197" y="0"/>
                    <a:pt x="410591" y="9652"/>
                    <a:pt x="393065" y="28321"/>
                  </a:cubicBezTo>
                  <a:lnTo>
                    <a:pt x="0" y="421132"/>
                  </a:lnTo>
                  <a:lnTo>
                    <a:pt x="311023" y="732155"/>
                  </a:lnTo>
                  <a:lnTo>
                    <a:pt x="703961" y="339217"/>
                  </a:lnTo>
                  <a:cubicBezTo>
                    <a:pt x="740029" y="303022"/>
                    <a:pt x="740029" y="245237"/>
                    <a:pt x="703961" y="209042"/>
                  </a:cubicBezTo>
                  <a:lnTo>
                    <a:pt x="525526" y="33020"/>
                  </a:lnTo>
                  <a:cubicBezTo>
                    <a:pt x="505714" y="10795"/>
                    <a:pt x="480822" y="0"/>
                    <a:pt x="456311" y="0"/>
                  </a:cubicBezTo>
                  <a:close/>
                </a:path>
              </a:pathLst>
            </a:custGeom>
            <a:solidFill>
              <a:srgbClr val="E5BB7A"/>
            </a:solidFill>
          </p:spPr>
        </p:sp>
      </p:grpSp>
      <p:grpSp>
        <p:nvGrpSpPr>
          <p:cNvPr id="68" name="Group 89">
            <a:extLst>
              <a:ext uri="{FF2B5EF4-FFF2-40B4-BE49-F238E27FC236}">
                <a16:creationId xmlns:a16="http://schemas.microsoft.com/office/drawing/2014/main" id="{84E70C50-D555-2E88-9C10-AFCD46E510CA}"/>
              </a:ext>
            </a:extLst>
          </p:cNvPr>
          <p:cNvGrpSpPr/>
          <p:nvPr/>
        </p:nvGrpSpPr>
        <p:grpSpPr>
          <a:xfrm>
            <a:off x="3714023" y="9163934"/>
            <a:ext cx="273240" cy="273240"/>
            <a:chOff x="0" y="0"/>
            <a:chExt cx="364320" cy="364320"/>
          </a:xfrm>
        </p:grpSpPr>
        <p:sp>
          <p:nvSpPr>
            <p:cNvPr id="69" name="Freeform 90">
              <a:extLst>
                <a:ext uri="{FF2B5EF4-FFF2-40B4-BE49-F238E27FC236}">
                  <a16:creationId xmlns:a16="http://schemas.microsoft.com/office/drawing/2014/main" id="{DC51351F-1A4C-93B0-67D9-A98C25193EFC}"/>
                </a:ext>
              </a:extLst>
            </p:cNvPr>
            <p:cNvSpPr/>
            <p:nvPr/>
          </p:nvSpPr>
          <p:spPr>
            <a:xfrm>
              <a:off x="127" y="127"/>
              <a:ext cx="364236" cy="364236"/>
            </a:xfrm>
            <a:custGeom>
              <a:avLst/>
              <a:gdLst/>
              <a:ahLst/>
              <a:cxnLst/>
              <a:rect l="l" t="t" r="r" b="b"/>
              <a:pathLst>
                <a:path w="364236" h="364236">
                  <a:moveTo>
                    <a:pt x="55372" y="0"/>
                  </a:moveTo>
                  <a:lnTo>
                    <a:pt x="36068" y="21590"/>
                  </a:lnTo>
                  <a:cubicBezTo>
                    <a:pt x="19304" y="38481"/>
                    <a:pt x="7112" y="62611"/>
                    <a:pt x="7112" y="91567"/>
                  </a:cubicBezTo>
                  <a:cubicBezTo>
                    <a:pt x="7112" y="110871"/>
                    <a:pt x="14351" y="135001"/>
                    <a:pt x="33655" y="151892"/>
                  </a:cubicBezTo>
                  <a:cubicBezTo>
                    <a:pt x="48133" y="161544"/>
                    <a:pt x="45720" y="188087"/>
                    <a:pt x="33655" y="200152"/>
                  </a:cubicBezTo>
                  <a:lnTo>
                    <a:pt x="0" y="231521"/>
                  </a:lnTo>
                  <a:lnTo>
                    <a:pt x="132588" y="364236"/>
                  </a:lnTo>
                  <a:lnTo>
                    <a:pt x="166370" y="332867"/>
                  </a:lnTo>
                  <a:cubicBezTo>
                    <a:pt x="172466" y="326898"/>
                    <a:pt x="180848" y="323850"/>
                    <a:pt x="189611" y="323850"/>
                  </a:cubicBezTo>
                  <a:cubicBezTo>
                    <a:pt x="198374" y="323850"/>
                    <a:pt x="207391" y="326898"/>
                    <a:pt x="214630" y="332867"/>
                  </a:cubicBezTo>
                  <a:cubicBezTo>
                    <a:pt x="231521" y="349758"/>
                    <a:pt x="255651" y="359410"/>
                    <a:pt x="279781" y="359410"/>
                  </a:cubicBezTo>
                  <a:cubicBezTo>
                    <a:pt x="303911" y="359410"/>
                    <a:pt x="325628" y="349758"/>
                    <a:pt x="344932" y="332867"/>
                  </a:cubicBezTo>
                  <a:lnTo>
                    <a:pt x="364236" y="311150"/>
                  </a:lnTo>
                  <a:lnTo>
                    <a:pt x="55372" y="0"/>
                  </a:lnTo>
                  <a:close/>
                </a:path>
              </a:pathLst>
            </a:custGeom>
            <a:solidFill>
              <a:srgbClr val="E5BB7A"/>
            </a:solidFill>
          </p:spPr>
        </p:sp>
      </p:grpSp>
      <p:grpSp>
        <p:nvGrpSpPr>
          <p:cNvPr id="70" name="Group 91">
            <a:extLst>
              <a:ext uri="{FF2B5EF4-FFF2-40B4-BE49-F238E27FC236}">
                <a16:creationId xmlns:a16="http://schemas.microsoft.com/office/drawing/2014/main" id="{5F1F7075-3AFD-22FF-46E7-B96867E27E46}"/>
              </a:ext>
            </a:extLst>
          </p:cNvPr>
          <p:cNvGrpSpPr/>
          <p:nvPr/>
        </p:nvGrpSpPr>
        <p:grpSpPr>
          <a:xfrm>
            <a:off x="3600083" y="9377234"/>
            <a:ext cx="179280" cy="104760"/>
            <a:chOff x="0" y="0"/>
            <a:chExt cx="239040" cy="139680"/>
          </a:xfrm>
        </p:grpSpPr>
        <p:sp>
          <p:nvSpPr>
            <p:cNvPr id="71" name="Freeform 92">
              <a:extLst>
                <a:ext uri="{FF2B5EF4-FFF2-40B4-BE49-F238E27FC236}">
                  <a16:creationId xmlns:a16="http://schemas.microsoft.com/office/drawing/2014/main" id="{FC08626D-1143-9635-29DB-79E2C3CF4013}"/>
                </a:ext>
              </a:extLst>
            </p:cNvPr>
            <p:cNvSpPr/>
            <p:nvPr/>
          </p:nvSpPr>
          <p:spPr>
            <a:xfrm>
              <a:off x="127" y="0"/>
              <a:ext cx="238887" cy="139700"/>
            </a:xfrm>
            <a:custGeom>
              <a:avLst/>
              <a:gdLst/>
              <a:ahLst/>
              <a:cxnLst/>
              <a:rect l="l" t="t" r="r" b="b"/>
              <a:pathLst>
                <a:path w="238887" h="139700">
                  <a:moveTo>
                    <a:pt x="110998" y="0"/>
                  </a:moveTo>
                  <a:lnTo>
                    <a:pt x="19304" y="89154"/>
                  </a:lnTo>
                  <a:cubicBezTo>
                    <a:pt x="0" y="103505"/>
                    <a:pt x="14478" y="139700"/>
                    <a:pt x="40894" y="139700"/>
                  </a:cubicBezTo>
                  <a:lnTo>
                    <a:pt x="212344" y="139700"/>
                  </a:lnTo>
                  <a:cubicBezTo>
                    <a:pt x="224409" y="139700"/>
                    <a:pt x="231648" y="134874"/>
                    <a:pt x="238887" y="127635"/>
                  </a:cubicBezTo>
                  <a:lnTo>
                    <a:pt x="110998" y="0"/>
                  </a:lnTo>
                  <a:close/>
                </a:path>
              </a:pathLst>
            </a:custGeom>
            <a:solidFill>
              <a:srgbClr val="E5BB7A"/>
            </a:solidFill>
          </p:spPr>
        </p:sp>
      </p:grpSp>
      <p:grpSp>
        <p:nvGrpSpPr>
          <p:cNvPr id="72" name="Group 93">
            <a:extLst>
              <a:ext uri="{FF2B5EF4-FFF2-40B4-BE49-F238E27FC236}">
                <a16:creationId xmlns:a16="http://schemas.microsoft.com/office/drawing/2014/main" id="{CBE17B5F-D8C8-F2DF-35FF-A6C5EF541536}"/>
              </a:ext>
            </a:extLst>
          </p:cNvPr>
          <p:cNvGrpSpPr/>
          <p:nvPr/>
        </p:nvGrpSpPr>
        <p:grpSpPr>
          <a:xfrm>
            <a:off x="9880823" y="8643374"/>
            <a:ext cx="244080" cy="241920"/>
            <a:chOff x="0" y="0"/>
            <a:chExt cx="325440" cy="322560"/>
          </a:xfrm>
        </p:grpSpPr>
        <p:sp>
          <p:nvSpPr>
            <p:cNvPr id="73" name="Freeform 94">
              <a:extLst>
                <a:ext uri="{FF2B5EF4-FFF2-40B4-BE49-F238E27FC236}">
                  <a16:creationId xmlns:a16="http://schemas.microsoft.com/office/drawing/2014/main" id="{F94A26D8-2CAC-8845-F728-7919AA000D8F}"/>
                </a:ext>
              </a:extLst>
            </p:cNvPr>
            <p:cNvSpPr/>
            <p:nvPr/>
          </p:nvSpPr>
          <p:spPr>
            <a:xfrm>
              <a:off x="127" y="127"/>
              <a:ext cx="325247" cy="322326"/>
            </a:xfrm>
            <a:custGeom>
              <a:avLst/>
              <a:gdLst/>
              <a:ahLst/>
              <a:cxnLst/>
              <a:rect l="l" t="t" r="r" b="b"/>
              <a:pathLst>
                <a:path w="325247" h="322326">
                  <a:moveTo>
                    <a:pt x="157734" y="0"/>
                  </a:moveTo>
                  <a:cubicBezTo>
                    <a:pt x="149352" y="0"/>
                    <a:pt x="140843" y="3048"/>
                    <a:pt x="134874" y="9017"/>
                  </a:cubicBezTo>
                  <a:lnTo>
                    <a:pt x="0" y="144018"/>
                  </a:lnTo>
                  <a:lnTo>
                    <a:pt x="178308" y="322326"/>
                  </a:lnTo>
                  <a:lnTo>
                    <a:pt x="313182" y="187325"/>
                  </a:lnTo>
                  <a:cubicBezTo>
                    <a:pt x="325247" y="175260"/>
                    <a:pt x="325247" y="153543"/>
                    <a:pt x="313182" y="141605"/>
                  </a:cubicBezTo>
                  <a:lnTo>
                    <a:pt x="180721" y="9017"/>
                  </a:lnTo>
                  <a:cubicBezTo>
                    <a:pt x="174625" y="2921"/>
                    <a:pt x="166243" y="0"/>
                    <a:pt x="157734" y="0"/>
                  </a:cubicBezTo>
                  <a:close/>
                </a:path>
              </a:pathLst>
            </a:custGeom>
            <a:solidFill>
              <a:srgbClr val="E5BB7A"/>
            </a:solidFill>
          </p:spPr>
        </p:sp>
      </p:grpSp>
      <p:grpSp>
        <p:nvGrpSpPr>
          <p:cNvPr id="74" name="Group 95">
            <a:extLst>
              <a:ext uri="{FF2B5EF4-FFF2-40B4-BE49-F238E27FC236}">
                <a16:creationId xmlns:a16="http://schemas.microsoft.com/office/drawing/2014/main" id="{70BA9E2C-4EB8-22AA-86CA-EFE1B7D585D1}"/>
              </a:ext>
            </a:extLst>
          </p:cNvPr>
          <p:cNvGrpSpPr/>
          <p:nvPr/>
        </p:nvGrpSpPr>
        <p:grpSpPr>
          <a:xfrm>
            <a:off x="10148123" y="8909054"/>
            <a:ext cx="245700" cy="241920"/>
            <a:chOff x="0" y="0"/>
            <a:chExt cx="327600" cy="322560"/>
          </a:xfrm>
        </p:grpSpPr>
        <p:sp>
          <p:nvSpPr>
            <p:cNvPr id="75" name="Freeform 96">
              <a:extLst>
                <a:ext uri="{FF2B5EF4-FFF2-40B4-BE49-F238E27FC236}">
                  <a16:creationId xmlns:a16="http://schemas.microsoft.com/office/drawing/2014/main" id="{50F1AA29-6CD2-F2C4-22F9-710E5CDF31D9}"/>
                </a:ext>
              </a:extLst>
            </p:cNvPr>
            <p:cNvSpPr/>
            <p:nvPr/>
          </p:nvSpPr>
          <p:spPr>
            <a:xfrm>
              <a:off x="0" y="127"/>
              <a:ext cx="327660" cy="322453"/>
            </a:xfrm>
            <a:custGeom>
              <a:avLst/>
              <a:gdLst/>
              <a:ahLst/>
              <a:cxnLst/>
              <a:rect l="l" t="t" r="r" b="b"/>
              <a:pathLst>
                <a:path w="327660" h="322453">
                  <a:moveTo>
                    <a:pt x="157861" y="0"/>
                  </a:moveTo>
                  <a:cubicBezTo>
                    <a:pt x="149479" y="0"/>
                    <a:pt x="140970" y="3048"/>
                    <a:pt x="135001" y="9017"/>
                  </a:cubicBezTo>
                  <a:lnTo>
                    <a:pt x="0" y="146431"/>
                  </a:lnTo>
                  <a:lnTo>
                    <a:pt x="175895" y="322453"/>
                  </a:lnTo>
                  <a:lnTo>
                    <a:pt x="315595" y="189865"/>
                  </a:lnTo>
                  <a:cubicBezTo>
                    <a:pt x="327660" y="177800"/>
                    <a:pt x="327660" y="158496"/>
                    <a:pt x="315595" y="146431"/>
                  </a:cubicBezTo>
                  <a:lnTo>
                    <a:pt x="180721" y="9017"/>
                  </a:lnTo>
                  <a:cubicBezTo>
                    <a:pt x="174752" y="2921"/>
                    <a:pt x="166243" y="0"/>
                    <a:pt x="157861" y="0"/>
                  </a:cubicBezTo>
                  <a:close/>
                </a:path>
              </a:pathLst>
            </a:custGeom>
            <a:solidFill>
              <a:srgbClr val="E5BB7A"/>
            </a:solidFill>
          </p:spPr>
        </p:sp>
      </p:grpSp>
      <p:grpSp>
        <p:nvGrpSpPr>
          <p:cNvPr id="76" name="Group 97">
            <a:extLst>
              <a:ext uri="{FF2B5EF4-FFF2-40B4-BE49-F238E27FC236}">
                <a16:creationId xmlns:a16="http://schemas.microsoft.com/office/drawing/2014/main" id="{D414B66D-0DF1-8605-B3E8-E59F57EA993A}"/>
              </a:ext>
            </a:extLst>
          </p:cNvPr>
          <p:cNvGrpSpPr/>
          <p:nvPr/>
        </p:nvGrpSpPr>
        <p:grpSpPr>
          <a:xfrm>
            <a:off x="9649163" y="8787554"/>
            <a:ext cx="602100" cy="584280"/>
            <a:chOff x="0" y="0"/>
            <a:chExt cx="802800" cy="779040"/>
          </a:xfrm>
        </p:grpSpPr>
        <p:sp>
          <p:nvSpPr>
            <p:cNvPr id="77" name="Freeform 98">
              <a:extLst>
                <a:ext uri="{FF2B5EF4-FFF2-40B4-BE49-F238E27FC236}">
                  <a16:creationId xmlns:a16="http://schemas.microsoft.com/office/drawing/2014/main" id="{9877A080-0899-DAEA-5185-9DCE7168E506}"/>
                </a:ext>
              </a:extLst>
            </p:cNvPr>
            <p:cNvSpPr/>
            <p:nvPr/>
          </p:nvSpPr>
          <p:spPr>
            <a:xfrm>
              <a:off x="0" y="0"/>
              <a:ext cx="802767" cy="779018"/>
            </a:xfrm>
            <a:custGeom>
              <a:avLst/>
              <a:gdLst/>
              <a:ahLst/>
              <a:cxnLst/>
              <a:rect l="l" t="t" r="r" b="b"/>
              <a:pathLst>
                <a:path w="802767" h="779018">
                  <a:moveTo>
                    <a:pt x="267589" y="0"/>
                  </a:moveTo>
                  <a:lnTo>
                    <a:pt x="135001" y="132588"/>
                  </a:lnTo>
                  <a:cubicBezTo>
                    <a:pt x="89281" y="178435"/>
                    <a:pt x="55499" y="236220"/>
                    <a:pt x="38608" y="291592"/>
                  </a:cubicBezTo>
                  <a:cubicBezTo>
                    <a:pt x="0" y="421640"/>
                    <a:pt x="31369" y="566166"/>
                    <a:pt x="135001" y="669798"/>
                  </a:cubicBezTo>
                  <a:cubicBezTo>
                    <a:pt x="204089" y="738759"/>
                    <a:pt x="299847" y="779018"/>
                    <a:pt x="403479" y="779018"/>
                  </a:cubicBezTo>
                  <a:cubicBezTo>
                    <a:pt x="411988" y="779018"/>
                    <a:pt x="420497" y="778764"/>
                    <a:pt x="429133" y="778129"/>
                  </a:cubicBezTo>
                  <a:cubicBezTo>
                    <a:pt x="511048" y="770890"/>
                    <a:pt x="602615" y="734822"/>
                    <a:pt x="670179" y="669798"/>
                  </a:cubicBezTo>
                  <a:lnTo>
                    <a:pt x="802767" y="537337"/>
                  </a:lnTo>
                  <a:lnTo>
                    <a:pt x="626745" y="359029"/>
                  </a:lnTo>
                  <a:lnTo>
                    <a:pt x="489331" y="489077"/>
                  </a:lnTo>
                  <a:cubicBezTo>
                    <a:pt x="464947" y="513461"/>
                    <a:pt x="431927" y="526034"/>
                    <a:pt x="398907" y="526034"/>
                  </a:cubicBezTo>
                  <a:cubicBezTo>
                    <a:pt x="366776" y="526034"/>
                    <a:pt x="334772" y="513969"/>
                    <a:pt x="310896" y="489077"/>
                  </a:cubicBezTo>
                  <a:cubicBezTo>
                    <a:pt x="262636" y="440944"/>
                    <a:pt x="262636" y="358902"/>
                    <a:pt x="310896" y="310769"/>
                  </a:cubicBezTo>
                  <a:lnTo>
                    <a:pt x="443611" y="178308"/>
                  </a:lnTo>
                  <a:lnTo>
                    <a:pt x="267589" y="0"/>
                  </a:lnTo>
                  <a:close/>
                </a:path>
              </a:pathLst>
            </a:custGeom>
            <a:solidFill>
              <a:srgbClr val="E5BB7A"/>
            </a:solidFill>
          </p:spPr>
        </p:sp>
      </p:grpSp>
      <p:grpSp>
        <p:nvGrpSpPr>
          <p:cNvPr id="78" name="Group 99">
            <a:extLst>
              <a:ext uri="{FF2B5EF4-FFF2-40B4-BE49-F238E27FC236}">
                <a16:creationId xmlns:a16="http://schemas.microsoft.com/office/drawing/2014/main" id="{242277EA-4009-1ED5-1EA7-3708AB63F284}"/>
              </a:ext>
            </a:extLst>
          </p:cNvPr>
          <p:cNvGrpSpPr/>
          <p:nvPr/>
        </p:nvGrpSpPr>
        <p:grpSpPr>
          <a:xfrm>
            <a:off x="4928483" y="8704394"/>
            <a:ext cx="704700" cy="713340"/>
            <a:chOff x="0" y="0"/>
            <a:chExt cx="939600" cy="951120"/>
          </a:xfrm>
        </p:grpSpPr>
        <p:sp>
          <p:nvSpPr>
            <p:cNvPr id="79" name="Freeform 100">
              <a:extLst>
                <a:ext uri="{FF2B5EF4-FFF2-40B4-BE49-F238E27FC236}">
                  <a16:creationId xmlns:a16="http://schemas.microsoft.com/office/drawing/2014/main" id="{A100FC8C-69A3-EE77-DBCC-CABEFE3D534A}"/>
                </a:ext>
              </a:extLst>
            </p:cNvPr>
            <p:cNvSpPr/>
            <p:nvPr/>
          </p:nvSpPr>
          <p:spPr>
            <a:xfrm>
              <a:off x="254" y="127"/>
              <a:ext cx="939673" cy="950849"/>
            </a:xfrm>
            <a:custGeom>
              <a:avLst/>
              <a:gdLst/>
              <a:ahLst/>
              <a:cxnLst/>
              <a:rect l="l" t="t" r="r" b="b"/>
              <a:pathLst>
                <a:path w="939673" h="950849">
                  <a:moveTo>
                    <a:pt x="451612" y="65659"/>
                  </a:moveTo>
                  <a:cubicBezTo>
                    <a:pt x="491109" y="65659"/>
                    <a:pt x="529717" y="107823"/>
                    <a:pt x="561467" y="188595"/>
                  </a:cubicBezTo>
                  <a:cubicBezTo>
                    <a:pt x="522859" y="198247"/>
                    <a:pt x="486791" y="212725"/>
                    <a:pt x="450596" y="229616"/>
                  </a:cubicBezTo>
                  <a:cubicBezTo>
                    <a:pt x="414401" y="212725"/>
                    <a:pt x="378333" y="198247"/>
                    <a:pt x="339725" y="188595"/>
                  </a:cubicBezTo>
                  <a:cubicBezTo>
                    <a:pt x="374142" y="105537"/>
                    <a:pt x="413258" y="65659"/>
                    <a:pt x="451612" y="65659"/>
                  </a:cubicBezTo>
                  <a:close/>
                  <a:moveTo>
                    <a:pt x="320421" y="248793"/>
                  </a:moveTo>
                  <a:cubicBezTo>
                    <a:pt x="339725" y="256032"/>
                    <a:pt x="354203" y="258445"/>
                    <a:pt x="373507" y="265557"/>
                  </a:cubicBezTo>
                  <a:cubicBezTo>
                    <a:pt x="361442" y="270383"/>
                    <a:pt x="351790" y="275209"/>
                    <a:pt x="339725" y="282448"/>
                  </a:cubicBezTo>
                  <a:cubicBezTo>
                    <a:pt x="327660" y="289687"/>
                    <a:pt x="318008" y="294513"/>
                    <a:pt x="305943" y="301752"/>
                  </a:cubicBezTo>
                  <a:cubicBezTo>
                    <a:pt x="313182" y="284861"/>
                    <a:pt x="318008" y="267970"/>
                    <a:pt x="320421" y="248793"/>
                  </a:cubicBezTo>
                  <a:close/>
                  <a:moveTo>
                    <a:pt x="583184" y="253619"/>
                  </a:moveTo>
                  <a:cubicBezTo>
                    <a:pt x="588010" y="268097"/>
                    <a:pt x="592836" y="284861"/>
                    <a:pt x="595249" y="304165"/>
                  </a:cubicBezTo>
                  <a:cubicBezTo>
                    <a:pt x="573532" y="289687"/>
                    <a:pt x="554355" y="277749"/>
                    <a:pt x="532511" y="268097"/>
                  </a:cubicBezTo>
                  <a:cubicBezTo>
                    <a:pt x="549402" y="260858"/>
                    <a:pt x="566293" y="256032"/>
                    <a:pt x="583184" y="253619"/>
                  </a:cubicBezTo>
                  <a:close/>
                  <a:moveTo>
                    <a:pt x="199517" y="231902"/>
                  </a:moveTo>
                  <a:cubicBezTo>
                    <a:pt x="217551" y="231902"/>
                    <a:pt x="237744" y="233426"/>
                    <a:pt x="260096" y="236728"/>
                  </a:cubicBezTo>
                  <a:cubicBezTo>
                    <a:pt x="252857" y="272923"/>
                    <a:pt x="243205" y="308991"/>
                    <a:pt x="240792" y="352425"/>
                  </a:cubicBezTo>
                  <a:cubicBezTo>
                    <a:pt x="209550" y="376555"/>
                    <a:pt x="180467" y="400685"/>
                    <a:pt x="149225" y="427101"/>
                  </a:cubicBezTo>
                  <a:cubicBezTo>
                    <a:pt x="54229" y="311023"/>
                    <a:pt x="72009" y="231902"/>
                    <a:pt x="199517" y="231902"/>
                  </a:cubicBezTo>
                  <a:close/>
                  <a:moveTo>
                    <a:pt x="711454" y="235077"/>
                  </a:moveTo>
                  <a:cubicBezTo>
                    <a:pt x="832231" y="235077"/>
                    <a:pt x="847471" y="313690"/>
                    <a:pt x="754380" y="429641"/>
                  </a:cubicBezTo>
                  <a:cubicBezTo>
                    <a:pt x="727837" y="403098"/>
                    <a:pt x="698881" y="376555"/>
                    <a:pt x="665099" y="354965"/>
                  </a:cubicBezTo>
                  <a:cubicBezTo>
                    <a:pt x="657860" y="316357"/>
                    <a:pt x="653034" y="275463"/>
                    <a:pt x="643382" y="241681"/>
                  </a:cubicBezTo>
                  <a:cubicBezTo>
                    <a:pt x="668909" y="237236"/>
                    <a:pt x="691642" y="235204"/>
                    <a:pt x="711454" y="235204"/>
                  </a:cubicBezTo>
                  <a:close/>
                  <a:moveTo>
                    <a:pt x="674878" y="439166"/>
                  </a:moveTo>
                  <a:cubicBezTo>
                    <a:pt x="689356" y="451231"/>
                    <a:pt x="701421" y="463296"/>
                    <a:pt x="713486" y="475234"/>
                  </a:cubicBezTo>
                  <a:cubicBezTo>
                    <a:pt x="701421" y="487299"/>
                    <a:pt x="687070" y="499364"/>
                    <a:pt x="674878" y="511429"/>
                  </a:cubicBezTo>
                  <a:lnTo>
                    <a:pt x="674878" y="439166"/>
                  </a:lnTo>
                  <a:close/>
                  <a:moveTo>
                    <a:pt x="231267" y="441579"/>
                  </a:moveTo>
                  <a:lnTo>
                    <a:pt x="231267" y="513842"/>
                  </a:lnTo>
                  <a:cubicBezTo>
                    <a:pt x="216789" y="501777"/>
                    <a:pt x="204851" y="489712"/>
                    <a:pt x="192659" y="477774"/>
                  </a:cubicBezTo>
                  <a:cubicBezTo>
                    <a:pt x="204724" y="465709"/>
                    <a:pt x="219202" y="453644"/>
                    <a:pt x="231267" y="441579"/>
                  </a:cubicBezTo>
                  <a:close/>
                  <a:moveTo>
                    <a:pt x="450596" y="297053"/>
                  </a:moveTo>
                  <a:cubicBezTo>
                    <a:pt x="506095" y="321183"/>
                    <a:pt x="556641" y="352425"/>
                    <a:pt x="604901" y="388620"/>
                  </a:cubicBezTo>
                  <a:cubicBezTo>
                    <a:pt x="612140" y="446405"/>
                    <a:pt x="612140" y="506730"/>
                    <a:pt x="604901" y="566928"/>
                  </a:cubicBezTo>
                  <a:cubicBezTo>
                    <a:pt x="556641" y="598297"/>
                    <a:pt x="503682" y="629539"/>
                    <a:pt x="450596" y="656082"/>
                  </a:cubicBezTo>
                  <a:cubicBezTo>
                    <a:pt x="424053" y="644017"/>
                    <a:pt x="399923" y="629539"/>
                    <a:pt x="373507" y="615061"/>
                  </a:cubicBezTo>
                  <a:cubicBezTo>
                    <a:pt x="346964" y="598297"/>
                    <a:pt x="320421" y="583819"/>
                    <a:pt x="296418" y="566928"/>
                  </a:cubicBezTo>
                  <a:cubicBezTo>
                    <a:pt x="294005" y="509143"/>
                    <a:pt x="294005" y="448945"/>
                    <a:pt x="296418" y="388620"/>
                  </a:cubicBezTo>
                  <a:cubicBezTo>
                    <a:pt x="320548" y="369316"/>
                    <a:pt x="346964" y="354838"/>
                    <a:pt x="373507" y="340487"/>
                  </a:cubicBezTo>
                  <a:cubicBezTo>
                    <a:pt x="400050" y="326136"/>
                    <a:pt x="426593" y="309118"/>
                    <a:pt x="450596" y="297180"/>
                  </a:cubicBezTo>
                  <a:close/>
                  <a:moveTo>
                    <a:pt x="308356" y="651256"/>
                  </a:moveTo>
                  <a:cubicBezTo>
                    <a:pt x="318008" y="656082"/>
                    <a:pt x="330073" y="663321"/>
                    <a:pt x="342138" y="668147"/>
                  </a:cubicBezTo>
                  <a:cubicBezTo>
                    <a:pt x="354203" y="675386"/>
                    <a:pt x="363855" y="680212"/>
                    <a:pt x="375920" y="687451"/>
                  </a:cubicBezTo>
                  <a:cubicBezTo>
                    <a:pt x="356616" y="692277"/>
                    <a:pt x="342138" y="699516"/>
                    <a:pt x="325374" y="701929"/>
                  </a:cubicBezTo>
                  <a:cubicBezTo>
                    <a:pt x="318135" y="682625"/>
                    <a:pt x="313309" y="668147"/>
                    <a:pt x="308483" y="651256"/>
                  </a:cubicBezTo>
                  <a:close/>
                  <a:moveTo>
                    <a:pt x="595376" y="651256"/>
                  </a:moveTo>
                  <a:cubicBezTo>
                    <a:pt x="592963" y="668147"/>
                    <a:pt x="588137" y="687451"/>
                    <a:pt x="583311" y="701929"/>
                  </a:cubicBezTo>
                  <a:cubicBezTo>
                    <a:pt x="566420" y="694690"/>
                    <a:pt x="549529" y="692277"/>
                    <a:pt x="532638" y="687451"/>
                  </a:cubicBezTo>
                  <a:cubicBezTo>
                    <a:pt x="556768" y="675386"/>
                    <a:pt x="573659" y="663321"/>
                    <a:pt x="595376" y="651256"/>
                  </a:cubicBezTo>
                  <a:close/>
                  <a:moveTo>
                    <a:pt x="149225" y="523494"/>
                  </a:moveTo>
                  <a:cubicBezTo>
                    <a:pt x="175641" y="550037"/>
                    <a:pt x="207137" y="578993"/>
                    <a:pt x="240792" y="598170"/>
                  </a:cubicBezTo>
                  <a:cubicBezTo>
                    <a:pt x="245618" y="639064"/>
                    <a:pt x="252857" y="677672"/>
                    <a:pt x="260096" y="713867"/>
                  </a:cubicBezTo>
                  <a:cubicBezTo>
                    <a:pt x="236093" y="717931"/>
                    <a:pt x="214376" y="719963"/>
                    <a:pt x="195199" y="719963"/>
                  </a:cubicBezTo>
                  <a:cubicBezTo>
                    <a:pt x="77343" y="719963"/>
                    <a:pt x="51816" y="645795"/>
                    <a:pt x="149225" y="523494"/>
                  </a:cubicBezTo>
                  <a:close/>
                  <a:moveTo>
                    <a:pt x="759206" y="523494"/>
                  </a:moveTo>
                  <a:cubicBezTo>
                    <a:pt x="854202" y="641731"/>
                    <a:pt x="836422" y="721106"/>
                    <a:pt x="708914" y="721106"/>
                  </a:cubicBezTo>
                  <a:cubicBezTo>
                    <a:pt x="690880" y="721106"/>
                    <a:pt x="670687" y="719582"/>
                    <a:pt x="648335" y="716280"/>
                  </a:cubicBezTo>
                  <a:cubicBezTo>
                    <a:pt x="653161" y="680085"/>
                    <a:pt x="662813" y="641604"/>
                    <a:pt x="667639" y="598170"/>
                  </a:cubicBezTo>
                  <a:cubicBezTo>
                    <a:pt x="699008" y="574040"/>
                    <a:pt x="727964" y="550037"/>
                    <a:pt x="759333" y="523494"/>
                  </a:cubicBezTo>
                  <a:close/>
                  <a:moveTo>
                    <a:pt x="453136" y="723519"/>
                  </a:moveTo>
                  <a:cubicBezTo>
                    <a:pt x="489204" y="737997"/>
                    <a:pt x="525399" y="752475"/>
                    <a:pt x="566420" y="762127"/>
                  </a:cubicBezTo>
                  <a:cubicBezTo>
                    <a:pt x="532638" y="845566"/>
                    <a:pt x="492633" y="887730"/>
                    <a:pt x="453009" y="887730"/>
                  </a:cubicBezTo>
                  <a:cubicBezTo>
                    <a:pt x="413639" y="887730"/>
                    <a:pt x="374650" y="846201"/>
                    <a:pt x="342138" y="762127"/>
                  </a:cubicBezTo>
                  <a:cubicBezTo>
                    <a:pt x="380746" y="752475"/>
                    <a:pt x="416941" y="737997"/>
                    <a:pt x="453136" y="723519"/>
                  </a:cubicBezTo>
                  <a:close/>
                  <a:moveTo>
                    <a:pt x="453644" y="0"/>
                  </a:moveTo>
                  <a:cubicBezTo>
                    <a:pt x="444881" y="0"/>
                    <a:pt x="435864" y="1016"/>
                    <a:pt x="426593" y="3048"/>
                  </a:cubicBezTo>
                  <a:cubicBezTo>
                    <a:pt x="354330" y="19939"/>
                    <a:pt x="306070" y="101854"/>
                    <a:pt x="279527" y="174117"/>
                  </a:cubicBezTo>
                  <a:cubicBezTo>
                    <a:pt x="254381" y="169926"/>
                    <a:pt x="227330" y="167132"/>
                    <a:pt x="200660" y="167132"/>
                  </a:cubicBezTo>
                  <a:cubicBezTo>
                    <a:pt x="135255" y="167132"/>
                    <a:pt x="71755" y="183769"/>
                    <a:pt x="40894" y="236728"/>
                  </a:cubicBezTo>
                  <a:cubicBezTo>
                    <a:pt x="0" y="311404"/>
                    <a:pt x="50546" y="407797"/>
                    <a:pt x="106045" y="475234"/>
                  </a:cubicBezTo>
                  <a:cubicBezTo>
                    <a:pt x="60198" y="533019"/>
                    <a:pt x="11938" y="614934"/>
                    <a:pt x="28956" y="682498"/>
                  </a:cubicBezTo>
                  <a:cubicBezTo>
                    <a:pt x="45847" y="737870"/>
                    <a:pt x="89154" y="766826"/>
                    <a:pt x="147066" y="778891"/>
                  </a:cubicBezTo>
                  <a:cubicBezTo>
                    <a:pt x="165100" y="783082"/>
                    <a:pt x="184404" y="784987"/>
                    <a:pt x="204216" y="784987"/>
                  </a:cubicBezTo>
                  <a:cubicBezTo>
                    <a:pt x="229489" y="784987"/>
                    <a:pt x="255397" y="781812"/>
                    <a:pt x="279781" y="776478"/>
                  </a:cubicBezTo>
                  <a:cubicBezTo>
                    <a:pt x="323088" y="893064"/>
                    <a:pt x="388493" y="950849"/>
                    <a:pt x="453771" y="950849"/>
                  </a:cubicBezTo>
                  <a:cubicBezTo>
                    <a:pt x="519303" y="950849"/>
                    <a:pt x="584581" y="892429"/>
                    <a:pt x="626999" y="776478"/>
                  </a:cubicBezTo>
                  <a:cubicBezTo>
                    <a:pt x="654431" y="781177"/>
                    <a:pt x="679831" y="783336"/>
                    <a:pt x="703072" y="783336"/>
                  </a:cubicBezTo>
                  <a:cubicBezTo>
                    <a:pt x="886968" y="783336"/>
                    <a:pt x="939673" y="646430"/>
                    <a:pt x="800608" y="475361"/>
                  </a:cubicBezTo>
                  <a:cubicBezTo>
                    <a:pt x="939292" y="306959"/>
                    <a:pt x="889254" y="166751"/>
                    <a:pt x="705485" y="166751"/>
                  </a:cubicBezTo>
                  <a:cubicBezTo>
                    <a:pt x="681482" y="166751"/>
                    <a:pt x="655320" y="169164"/>
                    <a:pt x="626999" y="174117"/>
                  </a:cubicBezTo>
                  <a:cubicBezTo>
                    <a:pt x="593979" y="86995"/>
                    <a:pt x="535686" y="0"/>
                    <a:pt x="453644" y="0"/>
                  </a:cubicBezTo>
                  <a:close/>
                </a:path>
              </a:pathLst>
            </a:custGeom>
            <a:solidFill>
              <a:srgbClr val="E5BB7A"/>
            </a:solidFill>
          </p:spPr>
        </p:sp>
      </p:grpSp>
      <p:grpSp>
        <p:nvGrpSpPr>
          <p:cNvPr id="80" name="Group 101">
            <a:extLst>
              <a:ext uri="{FF2B5EF4-FFF2-40B4-BE49-F238E27FC236}">
                <a16:creationId xmlns:a16="http://schemas.microsoft.com/office/drawing/2014/main" id="{99020308-A910-3D07-DB5C-EAC59915489C}"/>
              </a:ext>
            </a:extLst>
          </p:cNvPr>
          <p:cNvGrpSpPr/>
          <p:nvPr/>
        </p:nvGrpSpPr>
        <p:grpSpPr>
          <a:xfrm>
            <a:off x="5196323" y="8990594"/>
            <a:ext cx="144720" cy="143100"/>
            <a:chOff x="0" y="0"/>
            <a:chExt cx="192960" cy="190800"/>
          </a:xfrm>
        </p:grpSpPr>
        <p:sp>
          <p:nvSpPr>
            <p:cNvPr id="81" name="Freeform 102">
              <a:extLst>
                <a:ext uri="{FF2B5EF4-FFF2-40B4-BE49-F238E27FC236}">
                  <a16:creationId xmlns:a16="http://schemas.microsoft.com/office/drawing/2014/main" id="{7DD71116-AFBA-F15F-421F-2B5244A1590B}"/>
                </a:ext>
              </a:extLst>
            </p:cNvPr>
            <p:cNvSpPr/>
            <p:nvPr/>
          </p:nvSpPr>
          <p:spPr>
            <a:xfrm>
              <a:off x="0" y="0"/>
              <a:ext cx="192913" cy="190754"/>
            </a:xfrm>
            <a:custGeom>
              <a:avLst/>
              <a:gdLst/>
              <a:ahLst/>
              <a:cxnLst/>
              <a:rect l="l" t="t" r="r" b="b"/>
              <a:pathLst>
                <a:path w="192913" h="190754">
                  <a:moveTo>
                    <a:pt x="100457" y="0"/>
                  </a:moveTo>
                  <a:cubicBezTo>
                    <a:pt x="99060" y="0"/>
                    <a:pt x="97790" y="127"/>
                    <a:pt x="96520" y="127"/>
                  </a:cubicBezTo>
                  <a:cubicBezTo>
                    <a:pt x="45847" y="127"/>
                    <a:pt x="0" y="43561"/>
                    <a:pt x="4826" y="94234"/>
                  </a:cubicBezTo>
                  <a:cubicBezTo>
                    <a:pt x="0" y="149733"/>
                    <a:pt x="43434" y="190754"/>
                    <a:pt x="96520" y="190754"/>
                  </a:cubicBezTo>
                  <a:cubicBezTo>
                    <a:pt x="149606" y="190754"/>
                    <a:pt x="192913" y="149733"/>
                    <a:pt x="190500" y="94234"/>
                  </a:cubicBezTo>
                  <a:cubicBezTo>
                    <a:pt x="190500" y="44831"/>
                    <a:pt x="151511" y="0"/>
                    <a:pt x="100457" y="0"/>
                  </a:cubicBezTo>
                  <a:close/>
                </a:path>
              </a:pathLst>
            </a:custGeom>
            <a:solidFill>
              <a:srgbClr val="E5BB7A"/>
            </a:solidFill>
          </p:spPr>
        </p:sp>
      </p:grpSp>
      <p:grpSp>
        <p:nvGrpSpPr>
          <p:cNvPr id="82" name="Group 103">
            <a:extLst>
              <a:ext uri="{FF2B5EF4-FFF2-40B4-BE49-F238E27FC236}">
                <a16:creationId xmlns:a16="http://schemas.microsoft.com/office/drawing/2014/main" id="{83889A65-A5D6-0FDD-998C-CAB32A88D69D}"/>
              </a:ext>
            </a:extLst>
          </p:cNvPr>
          <p:cNvGrpSpPr/>
          <p:nvPr/>
        </p:nvGrpSpPr>
        <p:grpSpPr>
          <a:xfrm>
            <a:off x="12331883" y="8737334"/>
            <a:ext cx="689040" cy="190080"/>
            <a:chOff x="0" y="0"/>
            <a:chExt cx="918720" cy="253440"/>
          </a:xfrm>
        </p:grpSpPr>
        <p:sp>
          <p:nvSpPr>
            <p:cNvPr id="83" name="Freeform 104">
              <a:extLst>
                <a:ext uri="{FF2B5EF4-FFF2-40B4-BE49-F238E27FC236}">
                  <a16:creationId xmlns:a16="http://schemas.microsoft.com/office/drawing/2014/main" id="{3E4DD871-CC82-8CB0-AB76-13F6D27AE859}"/>
                </a:ext>
              </a:extLst>
            </p:cNvPr>
            <p:cNvSpPr/>
            <p:nvPr/>
          </p:nvSpPr>
          <p:spPr>
            <a:xfrm>
              <a:off x="127" y="0"/>
              <a:ext cx="918464" cy="253365"/>
            </a:xfrm>
            <a:custGeom>
              <a:avLst/>
              <a:gdLst/>
              <a:ahLst/>
              <a:cxnLst/>
              <a:rect l="l" t="t" r="r" b="b"/>
              <a:pathLst>
                <a:path w="918464" h="253365">
                  <a:moveTo>
                    <a:pt x="127762" y="0"/>
                  </a:moveTo>
                  <a:cubicBezTo>
                    <a:pt x="57785" y="0"/>
                    <a:pt x="0" y="58039"/>
                    <a:pt x="0" y="127889"/>
                  </a:cubicBezTo>
                  <a:cubicBezTo>
                    <a:pt x="0" y="195453"/>
                    <a:pt x="57912" y="253365"/>
                    <a:pt x="127762" y="253365"/>
                  </a:cubicBezTo>
                  <a:lnTo>
                    <a:pt x="877570" y="253365"/>
                  </a:lnTo>
                  <a:cubicBezTo>
                    <a:pt x="903986" y="253365"/>
                    <a:pt x="918464" y="224409"/>
                    <a:pt x="901700" y="202692"/>
                  </a:cubicBezTo>
                  <a:cubicBezTo>
                    <a:pt x="887222" y="180975"/>
                    <a:pt x="877570" y="154432"/>
                    <a:pt x="877570" y="127889"/>
                  </a:cubicBezTo>
                  <a:cubicBezTo>
                    <a:pt x="877570" y="98933"/>
                    <a:pt x="887222" y="72390"/>
                    <a:pt x="901700" y="50673"/>
                  </a:cubicBezTo>
                  <a:cubicBezTo>
                    <a:pt x="916178" y="31369"/>
                    <a:pt x="901700" y="0"/>
                    <a:pt x="877570" y="0"/>
                  </a:cubicBezTo>
                  <a:close/>
                </a:path>
              </a:pathLst>
            </a:custGeom>
            <a:solidFill>
              <a:srgbClr val="E5BB7A"/>
            </a:solidFill>
          </p:spPr>
        </p:sp>
      </p:grpSp>
      <p:grpSp>
        <p:nvGrpSpPr>
          <p:cNvPr id="84" name="Group 105">
            <a:extLst>
              <a:ext uri="{FF2B5EF4-FFF2-40B4-BE49-F238E27FC236}">
                <a16:creationId xmlns:a16="http://schemas.microsoft.com/office/drawing/2014/main" id="{2FC3AE5D-5168-05CF-EC1C-8D45DAE0689F}"/>
              </a:ext>
            </a:extLst>
          </p:cNvPr>
          <p:cNvGrpSpPr/>
          <p:nvPr/>
        </p:nvGrpSpPr>
        <p:grpSpPr>
          <a:xfrm>
            <a:off x="12876203" y="8974394"/>
            <a:ext cx="49140" cy="190080"/>
            <a:chOff x="0" y="0"/>
            <a:chExt cx="65520" cy="253440"/>
          </a:xfrm>
        </p:grpSpPr>
        <p:sp>
          <p:nvSpPr>
            <p:cNvPr id="85" name="Freeform 106">
              <a:extLst>
                <a:ext uri="{FF2B5EF4-FFF2-40B4-BE49-F238E27FC236}">
                  <a16:creationId xmlns:a16="http://schemas.microsoft.com/office/drawing/2014/main" id="{A3156912-B652-4FBD-6989-04725AACA995}"/>
                </a:ext>
              </a:extLst>
            </p:cNvPr>
            <p:cNvSpPr/>
            <p:nvPr/>
          </p:nvSpPr>
          <p:spPr>
            <a:xfrm>
              <a:off x="127" y="127"/>
              <a:ext cx="65405" cy="253365"/>
            </a:xfrm>
            <a:custGeom>
              <a:avLst/>
              <a:gdLst/>
              <a:ahLst/>
              <a:cxnLst/>
              <a:rect l="l" t="t" r="r" b="b"/>
              <a:pathLst>
                <a:path w="65405" h="253365">
                  <a:moveTo>
                    <a:pt x="0" y="0"/>
                  </a:moveTo>
                  <a:lnTo>
                    <a:pt x="0" y="253365"/>
                  </a:lnTo>
                  <a:lnTo>
                    <a:pt x="65405" y="253365"/>
                  </a:lnTo>
                  <a:lnTo>
                    <a:pt x="65405" y="0"/>
                  </a:lnTo>
                  <a:close/>
                </a:path>
              </a:pathLst>
            </a:custGeom>
            <a:solidFill>
              <a:srgbClr val="E5BB7A"/>
            </a:solidFill>
          </p:spPr>
        </p:sp>
      </p:grpSp>
      <p:grpSp>
        <p:nvGrpSpPr>
          <p:cNvPr id="86" name="Group 107">
            <a:extLst>
              <a:ext uri="{FF2B5EF4-FFF2-40B4-BE49-F238E27FC236}">
                <a16:creationId xmlns:a16="http://schemas.microsoft.com/office/drawing/2014/main" id="{195573FE-C590-69F1-D5E7-30DF7198E811}"/>
              </a:ext>
            </a:extLst>
          </p:cNvPr>
          <p:cNvGrpSpPr/>
          <p:nvPr/>
        </p:nvGrpSpPr>
        <p:grpSpPr>
          <a:xfrm>
            <a:off x="12971783" y="8976014"/>
            <a:ext cx="90180" cy="190080"/>
            <a:chOff x="0" y="0"/>
            <a:chExt cx="120240" cy="253440"/>
          </a:xfrm>
        </p:grpSpPr>
        <p:sp>
          <p:nvSpPr>
            <p:cNvPr id="87" name="Freeform 108">
              <a:extLst>
                <a:ext uri="{FF2B5EF4-FFF2-40B4-BE49-F238E27FC236}">
                  <a16:creationId xmlns:a16="http://schemas.microsoft.com/office/drawing/2014/main" id="{26A4CD71-15C6-E199-252F-E8D6B1B14F48}"/>
                </a:ext>
              </a:extLst>
            </p:cNvPr>
            <p:cNvSpPr/>
            <p:nvPr/>
          </p:nvSpPr>
          <p:spPr>
            <a:xfrm>
              <a:off x="127" y="0"/>
              <a:ext cx="120142" cy="253365"/>
            </a:xfrm>
            <a:custGeom>
              <a:avLst/>
              <a:gdLst/>
              <a:ahLst/>
              <a:cxnLst/>
              <a:rect l="l" t="t" r="r" b="b"/>
              <a:pathLst>
                <a:path w="120142" h="253365">
                  <a:moveTo>
                    <a:pt x="0" y="0"/>
                  </a:moveTo>
                  <a:lnTo>
                    <a:pt x="0" y="253365"/>
                  </a:lnTo>
                  <a:lnTo>
                    <a:pt x="91313" y="253365"/>
                  </a:lnTo>
                  <a:cubicBezTo>
                    <a:pt x="105791" y="250952"/>
                    <a:pt x="120142" y="236474"/>
                    <a:pt x="120142" y="221996"/>
                  </a:cubicBezTo>
                  <a:lnTo>
                    <a:pt x="120142" y="31369"/>
                  </a:lnTo>
                  <a:cubicBezTo>
                    <a:pt x="120142" y="12065"/>
                    <a:pt x="105664" y="0"/>
                    <a:pt x="91313" y="0"/>
                  </a:cubicBezTo>
                  <a:close/>
                </a:path>
              </a:pathLst>
            </a:custGeom>
            <a:solidFill>
              <a:srgbClr val="E5BB7A"/>
            </a:solidFill>
          </p:spPr>
        </p:sp>
      </p:grpSp>
      <p:grpSp>
        <p:nvGrpSpPr>
          <p:cNvPr id="88" name="Group 109">
            <a:extLst>
              <a:ext uri="{FF2B5EF4-FFF2-40B4-BE49-F238E27FC236}">
                <a16:creationId xmlns:a16="http://schemas.microsoft.com/office/drawing/2014/main" id="{63F5F011-7275-9735-5228-35718E75D750}"/>
              </a:ext>
            </a:extLst>
          </p:cNvPr>
          <p:cNvGrpSpPr/>
          <p:nvPr/>
        </p:nvGrpSpPr>
        <p:grpSpPr>
          <a:xfrm>
            <a:off x="12382643" y="8974394"/>
            <a:ext cx="446580" cy="190080"/>
            <a:chOff x="0" y="0"/>
            <a:chExt cx="595440" cy="253440"/>
          </a:xfrm>
        </p:grpSpPr>
        <p:sp>
          <p:nvSpPr>
            <p:cNvPr id="89" name="Freeform 110">
              <a:extLst>
                <a:ext uri="{FF2B5EF4-FFF2-40B4-BE49-F238E27FC236}">
                  <a16:creationId xmlns:a16="http://schemas.microsoft.com/office/drawing/2014/main" id="{E9D8A819-E830-1A6E-1685-88F32FB1E4BB}"/>
                </a:ext>
              </a:extLst>
            </p:cNvPr>
            <p:cNvSpPr/>
            <p:nvPr/>
          </p:nvSpPr>
          <p:spPr>
            <a:xfrm>
              <a:off x="0" y="127"/>
              <a:ext cx="595503" cy="253365"/>
            </a:xfrm>
            <a:custGeom>
              <a:avLst/>
              <a:gdLst/>
              <a:ahLst/>
              <a:cxnLst/>
              <a:rect l="l" t="t" r="r" b="b"/>
              <a:pathLst>
                <a:path w="595503" h="253365">
                  <a:moveTo>
                    <a:pt x="33782" y="0"/>
                  </a:moveTo>
                  <a:cubicBezTo>
                    <a:pt x="14478" y="0"/>
                    <a:pt x="0" y="16764"/>
                    <a:pt x="0" y="33782"/>
                  </a:cubicBezTo>
                  <a:lnTo>
                    <a:pt x="0" y="224409"/>
                  </a:lnTo>
                  <a:cubicBezTo>
                    <a:pt x="0" y="241173"/>
                    <a:pt x="14478" y="253365"/>
                    <a:pt x="33782" y="253365"/>
                  </a:cubicBezTo>
                  <a:lnTo>
                    <a:pt x="595503" y="253365"/>
                  </a:lnTo>
                  <a:lnTo>
                    <a:pt x="595503" y="0"/>
                  </a:lnTo>
                  <a:close/>
                </a:path>
              </a:pathLst>
            </a:custGeom>
            <a:solidFill>
              <a:srgbClr val="E5BB7A"/>
            </a:solidFill>
          </p:spPr>
        </p:sp>
      </p:grpSp>
      <p:grpSp>
        <p:nvGrpSpPr>
          <p:cNvPr id="90" name="Group 111">
            <a:extLst>
              <a:ext uri="{FF2B5EF4-FFF2-40B4-BE49-F238E27FC236}">
                <a16:creationId xmlns:a16="http://schemas.microsoft.com/office/drawing/2014/main" id="{231377DB-E1FB-90C8-24D5-EE463081D096}"/>
              </a:ext>
            </a:extLst>
          </p:cNvPr>
          <p:cNvGrpSpPr/>
          <p:nvPr/>
        </p:nvGrpSpPr>
        <p:grpSpPr>
          <a:xfrm>
            <a:off x="12478223" y="9211454"/>
            <a:ext cx="49140" cy="190080"/>
            <a:chOff x="0" y="0"/>
            <a:chExt cx="65520" cy="253440"/>
          </a:xfrm>
        </p:grpSpPr>
        <p:sp>
          <p:nvSpPr>
            <p:cNvPr id="91" name="Freeform 112">
              <a:extLst>
                <a:ext uri="{FF2B5EF4-FFF2-40B4-BE49-F238E27FC236}">
                  <a16:creationId xmlns:a16="http://schemas.microsoft.com/office/drawing/2014/main" id="{27F91C3E-1694-3167-D629-4DD627C51CF2}"/>
                </a:ext>
              </a:extLst>
            </p:cNvPr>
            <p:cNvSpPr/>
            <p:nvPr/>
          </p:nvSpPr>
          <p:spPr>
            <a:xfrm>
              <a:off x="127" y="127"/>
              <a:ext cx="65278" cy="253365"/>
            </a:xfrm>
            <a:custGeom>
              <a:avLst/>
              <a:gdLst/>
              <a:ahLst/>
              <a:cxnLst/>
              <a:rect l="l" t="t" r="r" b="b"/>
              <a:pathLst>
                <a:path w="65278" h="253365">
                  <a:moveTo>
                    <a:pt x="0" y="0"/>
                  </a:moveTo>
                  <a:lnTo>
                    <a:pt x="0" y="253365"/>
                  </a:lnTo>
                  <a:lnTo>
                    <a:pt x="65278" y="253365"/>
                  </a:lnTo>
                  <a:lnTo>
                    <a:pt x="65278" y="0"/>
                  </a:lnTo>
                  <a:close/>
                </a:path>
              </a:pathLst>
            </a:custGeom>
            <a:solidFill>
              <a:srgbClr val="E5BB7A"/>
            </a:solidFill>
          </p:spPr>
        </p:sp>
      </p:grpSp>
      <p:grpSp>
        <p:nvGrpSpPr>
          <p:cNvPr id="92" name="Group 113">
            <a:extLst>
              <a:ext uri="{FF2B5EF4-FFF2-40B4-BE49-F238E27FC236}">
                <a16:creationId xmlns:a16="http://schemas.microsoft.com/office/drawing/2014/main" id="{87C65EB8-3507-135D-82D3-1F4E2FDEB833}"/>
              </a:ext>
            </a:extLst>
          </p:cNvPr>
          <p:cNvGrpSpPr/>
          <p:nvPr/>
        </p:nvGrpSpPr>
        <p:grpSpPr>
          <a:xfrm>
            <a:off x="12574343" y="9214694"/>
            <a:ext cx="437400" cy="187920"/>
            <a:chOff x="0" y="0"/>
            <a:chExt cx="583200" cy="250560"/>
          </a:xfrm>
        </p:grpSpPr>
        <p:sp>
          <p:nvSpPr>
            <p:cNvPr id="93" name="Freeform 114">
              <a:extLst>
                <a:ext uri="{FF2B5EF4-FFF2-40B4-BE49-F238E27FC236}">
                  <a16:creationId xmlns:a16="http://schemas.microsoft.com/office/drawing/2014/main" id="{D2C8A270-00A7-00A9-6387-8DF81B64A828}"/>
                </a:ext>
              </a:extLst>
            </p:cNvPr>
            <p:cNvSpPr/>
            <p:nvPr/>
          </p:nvSpPr>
          <p:spPr>
            <a:xfrm>
              <a:off x="127" y="127"/>
              <a:ext cx="583057" cy="250317"/>
            </a:xfrm>
            <a:custGeom>
              <a:avLst/>
              <a:gdLst/>
              <a:ahLst/>
              <a:cxnLst/>
              <a:rect l="l" t="t" r="r" b="b"/>
              <a:pathLst>
                <a:path w="583057" h="250317">
                  <a:moveTo>
                    <a:pt x="0" y="0"/>
                  </a:moveTo>
                  <a:lnTo>
                    <a:pt x="0" y="250317"/>
                  </a:lnTo>
                  <a:lnTo>
                    <a:pt x="554101" y="250317"/>
                  </a:lnTo>
                  <a:cubicBezTo>
                    <a:pt x="570865" y="250317"/>
                    <a:pt x="583057" y="233553"/>
                    <a:pt x="583057" y="219075"/>
                  </a:cubicBezTo>
                  <a:lnTo>
                    <a:pt x="583057" y="28829"/>
                  </a:lnTo>
                  <a:cubicBezTo>
                    <a:pt x="583057" y="11938"/>
                    <a:pt x="568579" y="0"/>
                    <a:pt x="554101" y="0"/>
                  </a:cubicBezTo>
                  <a:close/>
                </a:path>
              </a:pathLst>
            </a:custGeom>
            <a:solidFill>
              <a:srgbClr val="E5BB7A"/>
            </a:solidFill>
          </p:spPr>
        </p:sp>
      </p:grpSp>
      <p:grpSp>
        <p:nvGrpSpPr>
          <p:cNvPr id="94" name="Group 115">
            <a:extLst>
              <a:ext uri="{FF2B5EF4-FFF2-40B4-BE49-F238E27FC236}">
                <a16:creationId xmlns:a16="http://schemas.microsoft.com/office/drawing/2014/main" id="{2BA64BF5-9BA2-AC71-1A8E-992CB9919C62}"/>
              </a:ext>
            </a:extLst>
          </p:cNvPr>
          <p:cNvGrpSpPr/>
          <p:nvPr/>
        </p:nvGrpSpPr>
        <p:grpSpPr>
          <a:xfrm>
            <a:off x="12331883" y="9213074"/>
            <a:ext cx="99360" cy="190080"/>
            <a:chOff x="0" y="0"/>
            <a:chExt cx="132480" cy="253440"/>
          </a:xfrm>
        </p:grpSpPr>
        <p:sp>
          <p:nvSpPr>
            <p:cNvPr id="95" name="Freeform 116">
              <a:extLst>
                <a:ext uri="{FF2B5EF4-FFF2-40B4-BE49-F238E27FC236}">
                  <a16:creationId xmlns:a16="http://schemas.microsoft.com/office/drawing/2014/main" id="{093B78CD-0E97-382A-B8D9-4A22533EC213}"/>
                </a:ext>
              </a:extLst>
            </p:cNvPr>
            <p:cNvSpPr/>
            <p:nvPr/>
          </p:nvSpPr>
          <p:spPr>
            <a:xfrm>
              <a:off x="127" y="0"/>
              <a:ext cx="132461" cy="253365"/>
            </a:xfrm>
            <a:custGeom>
              <a:avLst/>
              <a:gdLst/>
              <a:ahLst/>
              <a:cxnLst/>
              <a:rect l="l" t="t" r="r" b="b"/>
              <a:pathLst>
                <a:path w="132461" h="253365">
                  <a:moveTo>
                    <a:pt x="33655" y="0"/>
                  </a:moveTo>
                  <a:cubicBezTo>
                    <a:pt x="14351" y="0"/>
                    <a:pt x="0" y="14478"/>
                    <a:pt x="0" y="28956"/>
                  </a:cubicBezTo>
                  <a:lnTo>
                    <a:pt x="0" y="219583"/>
                  </a:lnTo>
                  <a:cubicBezTo>
                    <a:pt x="0" y="236474"/>
                    <a:pt x="14478" y="253365"/>
                    <a:pt x="33655" y="253365"/>
                  </a:cubicBezTo>
                  <a:lnTo>
                    <a:pt x="132461" y="253365"/>
                  </a:lnTo>
                  <a:lnTo>
                    <a:pt x="132461" y="0"/>
                  </a:lnTo>
                  <a:close/>
                </a:path>
              </a:pathLst>
            </a:custGeom>
            <a:solidFill>
              <a:srgbClr val="E5BB7A"/>
            </a:solidFill>
          </p:spPr>
        </p:sp>
      </p:grpSp>
      <p:grpSp>
        <p:nvGrpSpPr>
          <p:cNvPr id="96" name="Group 117">
            <a:extLst>
              <a:ext uri="{FF2B5EF4-FFF2-40B4-BE49-F238E27FC236}">
                <a16:creationId xmlns:a16="http://schemas.microsoft.com/office/drawing/2014/main" id="{84810D90-9249-B375-5C07-BD23C6BC69AB}"/>
              </a:ext>
            </a:extLst>
          </p:cNvPr>
          <p:cNvGrpSpPr/>
          <p:nvPr/>
        </p:nvGrpSpPr>
        <p:grpSpPr>
          <a:xfrm>
            <a:off x="6116483" y="8706014"/>
            <a:ext cx="618300" cy="730620"/>
            <a:chOff x="0" y="0"/>
            <a:chExt cx="824400" cy="974160"/>
          </a:xfrm>
        </p:grpSpPr>
        <p:sp>
          <p:nvSpPr>
            <p:cNvPr id="97" name="Freeform 118">
              <a:extLst>
                <a:ext uri="{FF2B5EF4-FFF2-40B4-BE49-F238E27FC236}">
                  <a16:creationId xmlns:a16="http://schemas.microsoft.com/office/drawing/2014/main" id="{F0EEC81B-F7C1-1671-93AA-FB1845AE2C4E}"/>
                </a:ext>
              </a:extLst>
            </p:cNvPr>
            <p:cNvSpPr/>
            <p:nvPr/>
          </p:nvSpPr>
          <p:spPr>
            <a:xfrm>
              <a:off x="127" y="127"/>
              <a:ext cx="824230" cy="973963"/>
            </a:xfrm>
            <a:custGeom>
              <a:avLst/>
              <a:gdLst/>
              <a:ahLst/>
              <a:cxnLst/>
              <a:rect l="l" t="t" r="r" b="b"/>
              <a:pathLst>
                <a:path w="824230" h="973963">
                  <a:moveTo>
                    <a:pt x="127635" y="65024"/>
                  </a:moveTo>
                  <a:lnTo>
                    <a:pt x="127635" y="713613"/>
                  </a:lnTo>
                  <a:cubicBezTo>
                    <a:pt x="103505" y="713613"/>
                    <a:pt x="81915" y="720852"/>
                    <a:pt x="65024" y="732917"/>
                  </a:cubicBezTo>
                  <a:lnTo>
                    <a:pt x="65024" y="156718"/>
                  </a:lnTo>
                  <a:cubicBezTo>
                    <a:pt x="65024" y="113284"/>
                    <a:pt x="91567" y="81915"/>
                    <a:pt x="127635" y="65024"/>
                  </a:cubicBezTo>
                  <a:close/>
                  <a:moveTo>
                    <a:pt x="759206" y="778764"/>
                  </a:moveTo>
                  <a:lnTo>
                    <a:pt x="759206" y="781177"/>
                  </a:lnTo>
                  <a:lnTo>
                    <a:pt x="759206" y="906526"/>
                  </a:lnTo>
                  <a:lnTo>
                    <a:pt x="127635" y="906526"/>
                  </a:lnTo>
                  <a:cubicBezTo>
                    <a:pt x="93853" y="906526"/>
                    <a:pt x="65024" y="877570"/>
                    <a:pt x="65024" y="843788"/>
                  </a:cubicBezTo>
                  <a:cubicBezTo>
                    <a:pt x="65024" y="810006"/>
                    <a:pt x="93980" y="778764"/>
                    <a:pt x="127635" y="778764"/>
                  </a:cubicBezTo>
                  <a:close/>
                  <a:moveTo>
                    <a:pt x="161417" y="0"/>
                  </a:moveTo>
                  <a:cubicBezTo>
                    <a:pt x="69850" y="0"/>
                    <a:pt x="0" y="72263"/>
                    <a:pt x="0" y="159004"/>
                  </a:cubicBezTo>
                  <a:lnTo>
                    <a:pt x="0" y="846201"/>
                  </a:lnTo>
                  <a:cubicBezTo>
                    <a:pt x="0" y="916178"/>
                    <a:pt x="57785" y="973963"/>
                    <a:pt x="127635" y="973963"/>
                  </a:cubicBezTo>
                  <a:lnTo>
                    <a:pt x="790448" y="973963"/>
                  </a:lnTo>
                  <a:cubicBezTo>
                    <a:pt x="809752" y="973963"/>
                    <a:pt x="824230" y="957072"/>
                    <a:pt x="824230" y="942594"/>
                  </a:cubicBezTo>
                  <a:lnTo>
                    <a:pt x="824230" y="36068"/>
                  </a:lnTo>
                  <a:cubicBezTo>
                    <a:pt x="824230" y="16764"/>
                    <a:pt x="809752" y="4826"/>
                    <a:pt x="790448" y="4826"/>
                  </a:cubicBezTo>
                  <a:lnTo>
                    <a:pt x="696468" y="4826"/>
                  </a:lnTo>
                  <a:lnTo>
                    <a:pt x="696468" y="289306"/>
                  </a:lnTo>
                  <a:cubicBezTo>
                    <a:pt x="696468" y="306959"/>
                    <a:pt x="681736" y="319151"/>
                    <a:pt x="666115" y="319151"/>
                  </a:cubicBezTo>
                  <a:cubicBezTo>
                    <a:pt x="658114" y="319151"/>
                    <a:pt x="649986" y="315976"/>
                    <a:pt x="643509" y="308610"/>
                  </a:cubicBezTo>
                  <a:lnTo>
                    <a:pt x="600075" y="267716"/>
                  </a:lnTo>
                  <a:lnTo>
                    <a:pt x="559181" y="308610"/>
                  </a:lnTo>
                  <a:cubicBezTo>
                    <a:pt x="551815" y="315976"/>
                    <a:pt x="543052" y="319151"/>
                    <a:pt x="534797" y="319151"/>
                  </a:cubicBezTo>
                  <a:cubicBezTo>
                    <a:pt x="518541" y="319151"/>
                    <a:pt x="503682" y="306959"/>
                    <a:pt x="503682" y="289306"/>
                  </a:cubicBezTo>
                  <a:lnTo>
                    <a:pt x="503682" y="4826"/>
                  </a:lnTo>
                  <a:lnTo>
                    <a:pt x="161417" y="4826"/>
                  </a:lnTo>
                  <a:lnTo>
                    <a:pt x="161417" y="0"/>
                  </a:lnTo>
                  <a:close/>
                </a:path>
              </a:pathLst>
            </a:custGeom>
            <a:solidFill>
              <a:srgbClr val="E5BB7A"/>
            </a:solidFill>
          </p:spPr>
        </p:sp>
      </p:grpSp>
      <p:grpSp>
        <p:nvGrpSpPr>
          <p:cNvPr id="98" name="Group 119">
            <a:extLst>
              <a:ext uri="{FF2B5EF4-FFF2-40B4-BE49-F238E27FC236}">
                <a16:creationId xmlns:a16="http://schemas.microsoft.com/office/drawing/2014/main" id="{DAB7418D-1E32-CF7B-7F7C-DBC4903ECAC5}"/>
              </a:ext>
            </a:extLst>
          </p:cNvPr>
          <p:cNvGrpSpPr/>
          <p:nvPr/>
        </p:nvGrpSpPr>
        <p:grpSpPr>
          <a:xfrm>
            <a:off x="13658123" y="8671994"/>
            <a:ext cx="714420" cy="308880"/>
            <a:chOff x="0" y="0"/>
            <a:chExt cx="952560" cy="411840"/>
          </a:xfrm>
        </p:grpSpPr>
        <p:sp>
          <p:nvSpPr>
            <p:cNvPr id="99" name="Freeform 120">
              <a:extLst>
                <a:ext uri="{FF2B5EF4-FFF2-40B4-BE49-F238E27FC236}">
                  <a16:creationId xmlns:a16="http://schemas.microsoft.com/office/drawing/2014/main" id="{8977F868-AB1A-5D57-9AE0-8A4F827D5A62}"/>
                </a:ext>
              </a:extLst>
            </p:cNvPr>
            <p:cNvSpPr/>
            <p:nvPr/>
          </p:nvSpPr>
          <p:spPr>
            <a:xfrm>
              <a:off x="0" y="0"/>
              <a:ext cx="952500" cy="411988"/>
            </a:xfrm>
            <a:custGeom>
              <a:avLst/>
              <a:gdLst/>
              <a:ahLst/>
              <a:cxnLst/>
              <a:rect l="l" t="t" r="r" b="b"/>
              <a:pathLst>
                <a:path w="952500" h="411988">
                  <a:moveTo>
                    <a:pt x="236347" y="0"/>
                  </a:moveTo>
                  <a:cubicBezTo>
                    <a:pt x="125476" y="0"/>
                    <a:pt x="24130" y="77216"/>
                    <a:pt x="7239" y="190627"/>
                  </a:cubicBezTo>
                  <a:cubicBezTo>
                    <a:pt x="0" y="246126"/>
                    <a:pt x="14478" y="301625"/>
                    <a:pt x="43434" y="345059"/>
                  </a:cubicBezTo>
                  <a:cubicBezTo>
                    <a:pt x="73533" y="388366"/>
                    <a:pt x="122936" y="410845"/>
                    <a:pt x="171450" y="410845"/>
                  </a:cubicBezTo>
                  <a:cubicBezTo>
                    <a:pt x="212217" y="410845"/>
                    <a:pt x="252222" y="394843"/>
                    <a:pt x="279781" y="361823"/>
                  </a:cubicBezTo>
                  <a:cubicBezTo>
                    <a:pt x="349758" y="279781"/>
                    <a:pt x="294259" y="190500"/>
                    <a:pt x="217043" y="190500"/>
                  </a:cubicBezTo>
                  <a:cubicBezTo>
                    <a:pt x="197739" y="190500"/>
                    <a:pt x="185801" y="204978"/>
                    <a:pt x="185801" y="221869"/>
                  </a:cubicBezTo>
                  <a:cubicBezTo>
                    <a:pt x="185801" y="241173"/>
                    <a:pt x="200279" y="253238"/>
                    <a:pt x="217043" y="255651"/>
                  </a:cubicBezTo>
                  <a:cubicBezTo>
                    <a:pt x="233934" y="255651"/>
                    <a:pt x="245999" y="270129"/>
                    <a:pt x="245999" y="287020"/>
                  </a:cubicBezTo>
                  <a:cubicBezTo>
                    <a:pt x="245999" y="303911"/>
                    <a:pt x="231521" y="315976"/>
                    <a:pt x="217043" y="315976"/>
                  </a:cubicBezTo>
                  <a:cubicBezTo>
                    <a:pt x="156845" y="315976"/>
                    <a:pt x="110998" y="262890"/>
                    <a:pt x="123063" y="197866"/>
                  </a:cubicBezTo>
                  <a:cubicBezTo>
                    <a:pt x="134239" y="153035"/>
                    <a:pt x="174371" y="124968"/>
                    <a:pt x="220599" y="124968"/>
                  </a:cubicBezTo>
                  <a:cubicBezTo>
                    <a:pt x="224282" y="124968"/>
                    <a:pt x="227838" y="125095"/>
                    <a:pt x="231521" y="125476"/>
                  </a:cubicBezTo>
                  <a:cubicBezTo>
                    <a:pt x="277368" y="132715"/>
                    <a:pt x="315976" y="156845"/>
                    <a:pt x="342392" y="190500"/>
                  </a:cubicBezTo>
                  <a:lnTo>
                    <a:pt x="605282" y="190500"/>
                  </a:lnTo>
                  <a:cubicBezTo>
                    <a:pt x="631825" y="154305"/>
                    <a:pt x="670433" y="130302"/>
                    <a:pt x="716280" y="125476"/>
                  </a:cubicBezTo>
                  <a:cubicBezTo>
                    <a:pt x="719963" y="125095"/>
                    <a:pt x="723519" y="124968"/>
                    <a:pt x="727202" y="124968"/>
                  </a:cubicBezTo>
                  <a:cubicBezTo>
                    <a:pt x="773303" y="124968"/>
                    <a:pt x="813562" y="153035"/>
                    <a:pt x="824738" y="197866"/>
                  </a:cubicBezTo>
                  <a:cubicBezTo>
                    <a:pt x="839216" y="262890"/>
                    <a:pt x="790956" y="315976"/>
                    <a:pt x="730758" y="315976"/>
                  </a:cubicBezTo>
                  <a:cubicBezTo>
                    <a:pt x="713867" y="315976"/>
                    <a:pt x="699389" y="301498"/>
                    <a:pt x="699389" y="287020"/>
                  </a:cubicBezTo>
                  <a:cubicBezTo>
                    <a:pt x="699389" y="267716"/>
                    <a:pt x="713867" y="255651"/>
                    <a:pt x="730758" y="255651"/>
                  </a:cubicBezTo>
                  <a:cubicBezTo>
                    <a:pt x="749935" y="255778"/>
                    <a:pt x="762000" y="241300"/>
                    <a:pt x="762000" y="221996"/>
                  </a:cubicBezTo>
                  <a:cubicBezTo>
                    <a:pt x="762000" y="205105"/>
                    <a:pt x="747522" y="193040"/>
                    <a:pt x="730758" y="190627"/>
                  </a:cubicBezTo>
                  <a:cubicBezTo>
                    <a:pt x="653669" y="190627"/>
                    <a:pt x="598170" y="282321"/>
                    <a:pt x="668020" y="361950"/>
                  </a:cubicBezTo>
                  <a:cubicBezTo>
                    <a:pt x="696468" y="395859"/>
                    <a:pt x="736727" y="411988"/>
                    <a:pt x="777494" y="411988"/>
                  </a:cubicBezTo>
                  <a:cubicBezTo>
                    <a:pt x="826643" y="411988"/>
                    <a:pt x="876427" y="388620"/>
                    <a:pt x="906780" y="345186"/>
                  </a:cubicBezTo>
                  <a:cubicBezTo>
                    <a:pt x="935736" y="304165"/>
                    <a:pt x="952500" y="251079"/>
                    <a:pt x="942848" y="190754"/>
                  </a:cubicBezTo>
                  <a:cubicBezTo>
                    <a:pt x="928370" y="77216"/>
                    <a:pt x="824611" y="0"/>
                    <a:pt x="713740" y="0"/>
                  </a:cubicBezTo>
                  <a:close/>
                </a:path>
              </a:pathLst>
            </a:custGeom>
            <a:solidFill>
              <a:srgbClr val="E5BB7A"/>
            </a:solidFill>
          </p:spPr>
        </p:sp>
      </p:grpSp>
      <p:grpSp>
        <p:nvGrpSpPr>
          <p:cNvPr id="100" name="Group 121">
            <a:extLst>
              <a:ext uri="{FF2B5EF4-FFF2-40B4-BE49-F238E27FC236}">
                <a16:creationId xmlns:a16="http://schemas.microsoft.com/office/drawing/2014/main" id="{7197667C-BC43-3EAA-52CA-DDAE0D2944BF}"/>
              </a:ext>
            </a:extLst>
          </p:cNvPr>
          <p:cNvGrpSpPr/>
          <p:nvPr/>
        </p:nvGrpSpPr>
        <p:grpSpPr>
          <a:xfrm>
            <a:off x="13795283" y="8961434"/>
            <a:ext cx="424980" cy="437400"/>
            <a:chOff x="0" y="0"/>
            <a:chExt cx="566640" cy="583200"/>
          </a:xfrm>
        </p:grpSpPr>
        <p:sp>
          <p:nvSpPr>
            <p:cNvPr id="101" name="Freeform 122">
              <a:extLst>
                <a:ext uri="{FF2B5EF4-FFF2-40B4-BE49-F238E27FC236}">
                  <a16:creationId xmlns:a16="http://schemas.microsoft.com/office/drawing/2014/main" id="{CB5576C1-C02B-55D7-970B-9A04CCB9ACC9}"/>
                </a:ext>
              </a:extLst>
            </p:cNvPr>
            <p:cNvSpPr/>
            <p:nvPr/>
          </p:nvSpPr>
          <p:spPr>
            <a:xfrm>
              <a:off x="0" y="0"/>
              <a:ext cx="566674" cy="583184"/>
            </a:xfrm>
            <a:custGeom>
              <a:avLst/>
              <a:gdLst/>
              <a:ahLst/>
              <a:cxnLst/>
              <a:rect l="l" t="t" r="r" b="b"/>
              <a:pathLst>
                <a:path w="566674" h="583184">
                  <a:moveTo>
                    <a:pt x="185674" y="0"/>
                  </a:moveTo>
                  <a:lnTo>
                    <a:pt x="185674" y="431292"/>
                  </a:lnTo>
                  <a:cubicBezTo>
                    <a:pt x="185674" y="448183"/>
                    <a:pt x="171196" y="460248"/>
                    <a:pt x="156718" y="460248"/>
                  </a:cubicBezTo>
                  <a:cubicBezTo>
                    <a:pt x="137414" y="460248"/>
                    <a:pt x="125349" y="445770"/>
                    <a:pt x="125349" y="431292"/>
                  </a:cubicBezTo>
                  <a:lnTo>
                    <a:pt x="125349" y="36195"/>
                  </a:lnTo>
                  <a:cubicBezTo>
                    <a:pt x="94107" y="65151"/>
                    <a:pt x="48260" y="84328"/>
                    <a:pt x="0" y="86741"/>
                  </a:cubicBezTo>
                  <a:lnTo>
                    <a:pt x="0" y="554228"/>
                  </a:lnTo>
                  <a:cubicBezTo>
                    <a:pt x="0" y="571119"/>
                    <a:pt x="14478" y="583184"/>
                    <a:pt x="28956" y="583184"/>
                  </a:cubicBezTo>
                  <a:lnTo>
                    <a:pt x="535305" y="583184"/>
                  </a:lnTo>
                  <a:cubicBezTo>
                    <a:pt x="554609" y="583184"/>
                    <a:pt x="566674" y="568706"/>
                    <a:pt x="566674" y="554228"/>
                  </a:cubicBezTo>
                  <a:lnTo>
                    <a:pt x="566674" y="86741"/>
                  </a:lnTo>
                  <a:cubicBezTo>
                    <a:pt x="518414" y="81915"/>
                    <a:pt x="472567" y="60325"/>
                    <a:pt x="438912" y="24130"/>
                  </a:cubicBezTo>
                  <a:lnTo>
                    <a:pt x="438912" y="431292"/>
                  </a:lnTo>
                  <a:cubicBezTo>
                    <a:pt x="438912" y="448183"/>
                    <a:pt x="424434" y="460248"/>
                    <a:pt x="407543" y="460248"/>
                  </a:cubicBezTo>
                  <a:cubicBezTo>
                    <a:pt x="388239" y="460248"/>
                    <a:pt x="376301" y="445770"/>
                    <a:pt x="376301" y="431292"/>
                  </a:cubicBezTo>
                  <a:lnTo>
                    <a:pt x="376301" y="0"/>
                  </a:lnTo>
                  <a:lnTo>
                    <a:pt x="313436" y="0"/>
                  </a:lnTo>
                  <a:lnTo>
                    <a:pt x="313436" y="431292"/>
                  </a:lnTo>
                  <a:cubicBezTo>
                    <a:pt x="313436" y="448183"/>
                    <a:pt x="298958" y="460248"/>
                    <a:pt x="282067" y="460248"/>
                  </a:cubicBezTo>
                  <a:cubicBezTo>
                    <a:pt x="265176" y="460248"/>
                    <a:pt x="250825" y="445770"/>
                    <a:pt x="250825" y="431292"/>
                  </a:cubicBezTo>
                  <a:lnTo>
                    <a:pt x="250825" y="0"/>
                  </a:lnTo>
                  <a:close/>
                </a:path>
              </a:pathLst>
            </a:custGeom>
            <a:solidFill>
              <a:srgbClr val="E5BB7A"/>
            </a:solidFill>
          </p:spPr>
        </p:sp>
      </p:grpSp>
      <p:grpSp>
        <p:nvGrpSpPr>
          <p:cNvPr id="102" name="Group 123">
            <a:extLst>
              <a:ext uri="{FF2B5EF4-FFF2-40B4-BE49-F238E27FC236}">
                <a16:creationId xmlns:a16="http://schemas.microsoft.com/office/drawing/2014/main" id="{AB73B51E-3D0C-B7DA-2430-95E2E5FADC86}"/>
              </a:ext>
            </a:extLst>
          </p:cNvPr>
          <p:cNvGrpSpPr/>
          <p:nvPr/>
        </p:nvGrpSpPr>
        <p:grpSpPr>
          <a:xfrm>
            <a:off x="13938383" y="8863694"/>
            <a:ext cx="153900" cy="46980"/>
            <a:chOff x="0" y="0"/>
            <a:chExt cx="205200" cy="62640"/>
          </a:xfrm>
        </p:grpSpPr>
        <p:sp>
          <p:nvSpPr>
            <p:cNvPr id="103" name="Freeform 124">
              <a:extLst>
                <a:ext uri="{FF2B5EF4-FFF2-40B4-BE49-F238E27FC236}">
                  <a16:creationId xmlns:a16="http://schemas.microsoft.com/office/drawing/2014/main" id="{880536E0-5EF2-59E6-09D3-940AB5B1C931}"/>
                </a:ext>
              </a:extLst>
            </p:cNvPr>
            <p:cNvSpPr/>
            <p:nvPr/>
          </p:nvSpPr>
          <p:spPr>
            <a:xfrm>
              <a:off x="0" y="127"/>
              <a:ext cx="205232" cy="62484"/>
            </a:xfrm>
            <a:custGeom>
              <a:avLst/>
              <a:gdLst/>
              <a:ahLst/>
              <a:cxnLst/>
              <a:rect l="l" t="t" r="r" b="b"/>
              <a:pathLst>
                <a:path w="205232" h="62484">
                  <a:moveTo>
                    <a:pt x="0" y="0"/>
                  </a:moveTo>
                  <a:cubicBezTo>
                    <a:pt x="2413" y="9652"/>
                    <a:pt x="2413" y="21590"/>
                    <a:pt x="2413" y="28829"/>
                  </a:cubicBezTo>
                  <a:cubicBezTo>
                    <a:pt x="2413" y="40767"/>
                    <a:pt x="2413" y="50419"/>
                    <a:pt x="0" y="60071"/>
                  </a:cubicBezTo>
                  <a:lnTo>
                    <a:pt x="204343" y="60071"/>
                  </a:lnTo>
                  <a:cubicBezTo>
                    <a:pt x="200406" y="49403"/>
                    <a:pt x="200406" y="42291"/>
                    <a:pt x="200406" y="28829"/>
                  </a:cubicBezTo>
                  <a:cubicBezTo>
                    <a:pt x="200406" y="21590"/>
                    <a:pt x="200406" y="9525"/>
                    <a:pt x="205232" y="0"/>
                  </a:cubicBezTo>
                  <a:close/>
                  <a:moveTo>
                    <a:pt x="204343" y="60071"/>
                  </a:moveTo>
                  <a:cubicBezTo>
                    <a:pt x="204597" y="60960"/>
                    <a:pt x="204978" y="61722"/>
                    <a:pt x="205232" y="62484"/>
                  </a:cubicBezTo>
                  <a:lnTo>
                    <a:pt x="205232" y="60071"/>
                  </a:lnTo>
                  <a:close/>
                </a:path>
              </a:pathLst>
            </a:custGeom>
            <a:solidFill>
              <a:srgbClr val="E5BB7A"/>
            </a:solidFill>
          </p:spPr>
        </p:sp>
      </p:grpSp>
      <p:grpSp>
        <p:nvGrpSpPr>
          <p:cNvPr id="104" name="Group 125">
            <a:extLst>
              <a:ext uri="{FF2B5EF4-FFF2-40B4-BE49-F238E27FC236}">
                <a16:creationId xmlns:a16="http://schemas.microsoft.com/office/drawing/2014/main" id="{8AED2851-C9DB-CC71-2B24-452226240164}"/>
              </a:ext>
            </a:extLst>
          </p:cNvPr>
          <p:cNvGrpSpPr/>
          <p:nvPr/>
        </p:nvGrpSpPr>
        <p:grpSpPr>
          <a:xfrm>
            <a:off x="7404383" y="9007874"/>
            <a:ext cx="428220" cy="426600"/>
            <a:chOff x="0" y="0"/>
            <a:chExt cx="570960" cy="568800"/>
          </a:xfrm>
        </p:grpSpPr>
        <p:sp>
          <p:nvSpPr>
            <p:cNvPr id="105" name="Freeform 126">
              <a:extLst>
                <a:ext uri="{FF2B5EF4-FFF2-40B4-BE49-F238E27FC236}">
                  <a16:creationId xmlns:a16="http://schemas.microsoft.com/office/drawing/2014/main" id="{CC07A01E-5F72-7695-C228-61B867F61664}"/>
                </a:ext>
              </a:extLst>
            </p:cNvPr>
            <p:cNvSpPr/>
            <p:nvPr/>
          </p:nvSpPr>
          <p:spPr>
            <a:xfrm>
              <a:off x="0" y="0"/>
              <a:ext cx="571119" cy="568833"/>
            </a:xfrm>
            <a:custGeom>
              <a:avLst/>
              <a:gdLst/>
              <a:ahLst/>
              <a:cxnLst/>
              <a:rect l="l" t="t" r="r" b="b"/>
              <a:pathLst>
                <a:path w="571119" h="568833">
                  <a:moveTo>
                    <a:pt x="281940" y="112014"/>
                  </a:moveTo>
                  <a:cubicBezTo>
                    <a:pt x="293370" y="112014"/>
                    <a:pt x="304800" y="118110"/>
                    <a:pt x="310896" y="130175"/>
                  </a:cubicBezTo>
                  <a:lnTo>
                    <a:pt x="347091" y="204851"/>
                  </a:lnTo>
                  <a:lnTo>
                    <a:pt x="429006" y="216916"/>
                  </a:lnTo>
                  <a:cubicBezTo>
                    <a:pt x="455549" y="219329"/>
                    <a:pt x="465201" y="252984"/>
                    <a:pt x="445897" y="272415"/>
                  </a:cubicBezTo>
                  <a:lnTo>
                    <a:pt x="385572" y="327787"/>
                  </a:lnTo>
                  <a:lnTo>
                    <a:pt x="402336" y="409702"/>
                  </a:lnTo>
                  <a:cubicBezTo>
                    <a:pt x="404241" y="430657"/>
                    <a:pt x="388112" y="447167"/>
                    <a:pt x="370459" y="447167"/>
                  </a:cubicBezTo>
                  <a:cubicBezTo>
                    <a:pt x="365760" y="447167"/>
                    <a:pt x="361061" y="446024"/>
                    <a:pt x="356489" y="443484"/>
                  </a:cubicBezTo>
                  <a:lnTo>
                    <a:pt x="281940" y="402463"/>
                  </a:lnTo>
                  <a:lnTo>
                    <a:pt x="204851" y="443357"/>
                  </a:lnTo>
                  <a:cubicBezTo>
                    <a:pt x="200152" y="445770"/>
                    <a:pt x="195326" y="446786"/>
                    <a:pt x="190627" y="446786"/>
                  </a:cubicBezTo>
                  <a:cubicBezTo>
                    <a:pt x="171704" y="446786"/>
                    <a:pt x="155702" y="429006"/>
                    <a:pt x="161544" y="409575"/>
                  </a:cubicBezTo>
                  <a:lnTo>
                    <a:pt x="176022" y="327660"/>
                  </a:lnTo>
                  <a:lnTo>
                    <a:pt x="115697" y="272288"/>
                  </a:lnTo>
                  <a:cubicBezTo>
                    <a:pt x="101219" y="252984"/>
                    <a:pt x="108458" y="219202"/>
                    <a:pt x="137414" y="216789"/>
                  </a:cubicBezTo>
                  <a:lnTo>
                    <a:pt x="216916" y="204724"/>
                  </a:lnTo>
                  <a:lnTo>
                    <a:pt x="252984" y="130048"/>
                  </a:lnTo>
                  <a:cubicBezTo>
                    <a:pt x="259080" y="117983"/>
                    <a:pt x="270510" y="111887"/>
                    <a:pt x="281940" y="111887"/>
                  </a:cubicBezTo>
                  <a:close/>
                  <a:moveTo>
                    <a:pt x="284353" y="0"/>
                  </a:moveTo>
                  <a:cubicBezTo>
                    <a:pt x="127762" y="0"/>
                    <a:pt x="2413" y="127762"/>
                    <a:pt x="2413" y="286893"/>
                  </a:cubicBezTo>
                  <a:cubicBezTo>
                    <a:pt x="0" y="441071"/>
                    <a:pt x="127635" y="568833"/>
                    <a:pt x="284353" y="568833"/>
                  </a:cubicBezTo>
                  <a:cubicBezTo>
                    <a:pt x="441071" y="568833"/>
                    <a:pt x="566293" y="443484"/>
                    <a:pt x="571119" y="286893"/>
                  </a:cubicBezTo>
                  <a:cubicBezTo>
                    <a:pt x="571119" y="130175"/>
                    <a:pt x="443357" y="2413"/>
                    <a:pt x="284353" y="0"/>
                  </a:cubicBezTo>
                  <a:close/>
                </a:path>
              </a:pathLst>
            </a:custGeom>
            <a:solidFill>
              <a:srgbClr val="E5BB7A"/>
            </a:solidFill>
          </p:spPr>
        </p:sp>
      </p:grpSp>
      <p:grpSp>
        <p:nvGrpSpPr>
          <p:cNvPr id="106" name="Group 127">
            <a:extLst>
              <a:ext uri="{FF2B5EF4-FFF2-40B4-BE49-F238E27FC236}">
                <a16:creationId xmlns:a16="http://schemas.microsoft.com/office/drawing/2014/main" id="{B6DC33BB-4E91-2DC1-E38B-FE69160CA35E}"/>
              </a:ext>
            </a:extLst>
          </p:cNvPr>
          <p:cNvGrpSpPr/>
          <p:nvPr/>
        </p:nvGrpSpPr>
        <p:grpSpPr>
          <a:xfrm>
            <a:off x="7636043" y="8711954"/>
            <a:ext cx="347220" cy="339120"/>
            <a:chOff x="0" y="0"/>
            <a:chExt cx="462960" cy="452160"/>
          </a:xfrm>
        </p:grpSpPr>
        <p:sp>
          <p:nvSpPr>
            <p:cNvPr id="107" name="Freeform 128">
              <a:extLst>
                <a:ext uri="{FF2B5EF4-FFF2-40B4-BE49-F238E27FC236}">
                  <a16:creationId xmlns:a16="http://schemas.microsoft.com/office/drawing/2014/main" id="{EF95235E-ADC5-A09E-AF17-45E18C527934}"/>
                </a:ext>
              </a:extLst>
            </p:cNvPr>
            <p:cNvSpPr/>
            <p:nvPr/>
          </p:nvSpPr>
          <p:spPr>
            <a:xfrm>
              <a:off x="127" y="0"/>
              <a:ext cx="462788" cy="452120"/>
            </a:xfrm>
            <a:custGeom>
              <a:avLst/>
              <a:gdLst/>
              <a:ahLst/>
              <a:cxnLst/>
              <a:rect l="l" t="t" r="r" b="b"/>
              <a:pathLst>
                <a:path w="462788" h="452120">
                  <a:moveTo>
                    <a:pt x="292862" y="0"/>
                  </a:moveTo>
                  <a:cubicBezTo>
                    <a:pt x="283464" y="0"/>
                    <a:pt x="273812" y="3556"/>
                    <a:pt x="267589" y="11176"/>
                  </a:cubicBezTo>
                  <a:lnTo>
                    <a:pt x="0" y="331597"/>
                  </a:lnTo>
                  <a:cubicBezTo>
                    <a:pt x="93980" y="336423"/>
                    <a:pt x="178435" y="382270"/>
                    <a:pt x="236220" y="452120"/>
                  </a:cubicBezTo>
                  <a:lnTo>
                    <a:pt x="448310" y="187071"/>
                  </a:lnTo>
                  <a:cubicBezTo>
                    <a:pt x="462788" y="175006"/>
                    <a:pt x="462788" y="155829"/>
                    <a:pt x="453136" y="143764"/>
                  </a:cubicBezTo>
                  <a:lnTo>
                    <a:pt x="315722" y="8763"/>
                  </a:lnTo>
                  <a:cubicBezTo>
                    <a:pt x="310007" y="3048"/>
                    <a:pt x="301498" y="0"/>
                    <a:pt x="292862" y="0"/>
                  </a:cubicBezTo>
                  <a:close/>
                </a:path>
              </a:pathLst>
            </a:custGeom>
            <a:solidFill>
              <a:srgbClr val="E5BB7A"/>
            </a:solidFill>
          </p:spPr>
        </p:sp>
      </p:grpSp>
      <p:grpSp>
        <p:nvGrpSpPr>
          <p:cNvPr id="108" name="Group 129">
            <a:extLst>
              <a:ext uri="{FF2B5EF4-FFF2-40B4-BE49-F238E27FC236}">
                <a16:creationId xmlns:a16="http://schemas.microsoft.com/office/drawing/2014/main" id="{B6C4F1D1-B8A4-A80F-C821-8A86E6F327D7}"/>
              </a:ext>
            </a:extLst>
          </p:cNvPr>
          <p:cNvGrpSpPr/>
          <p:nvPr/>
        </p:nvGrpSpPr>
        <p:grpSpPr>
          <a:xfrm>
            <a:off x="7448123" y="8707634"/>
            <a:ext cx="339660" cy="206280"/>
            <a:chOff x="0" y="0"/>
            <a:chExt cx="452880" cy="275040"/>
          </a:xfrm>
        </p:grpSpPr>
        <p:sp>
          <p:nvSpPr>
            <p:cNvPr id="109" name="Freeform 130">
              <a:extLst>
                <a:ext uri="{FF2B5EF4-FFF2-40B4-BE49-F238E27FC236}">
                  <a16:creationId xmlns:a16="http://schemas.microsoft.com/office/drawing/2014/main" id="{1826A658-A2B8-90D4-DA12-F1788DF5239D}"/>
                </a:ext>
              </a:extLst>
            </p:cNvPr>
            <p:cNvSpPr/>
            <p:nvPr/>
          </p:nvSpPr>
          <p:spPr>
            <a:xfrm>
              <a:off x="0" y="127"/>
              <a:ext cx="452755" cy="274828"/>
            </a:xfrm>
            <a:custGeom>
              <a:avLst/>
              <a:gdLst/>
              <a:ahLst/>
              <a:cxnLst/>
              <a:rect l="l" t="t" r="r" b="b"/>
              <a:pathLst>
                <a:path w="452755" h="274828">
                  <a:moveTo>
                    <a:pt x="0" y="0"/>
                  </a:moveTo>
                  <a:lnTo>
                    <a:pt x="226441" y="274828"/>
                  </a:lnTo>
                  <a:lnTo>
                    <a:pt x="452755" y="0"/>
                  </a:lnTo>
                  <a:close/>
                </a:path>
              </a:pathLst>
            </a:custGeom>
            <a:solidFill>
              <a:srgbClr val="E5BB7A"/>
            </a:solidFill>
          </p:spPr>
        </p:sp>
      </p:grpSp>
      <p:grpSp>
        <p:nvGrpSpPr>
          <p:cNvPr id="110" name="Group 131">
            <a:extLst>
              <a:ext uri="{FF2B5EF4-FFF2-40B4-BE49-F238E27FC236}">
                <a16:creationId xmlns:a16="http://schemas.microsoft.com/office/drawing/2014/main" id="{1CB4D938-5F7E-778F-7F4D-A0DB77B7799F}"/>
              </a:ext>
            </a:extLst>
          </p:cNvPr>
          <p:cNvGrpSpPr/>
          <p:nvPr/>
        </p:nvGrpSpPr>
        <p:grpSpPr>
          <a:xfrm>
            <a:off x="7252643" y="8711954"/>
            <a:ext cx="341820" cy="337500"/>
            <a:chOff x="0" y="0"/>
            <a:chExt cx="455760" cy="450000"/>
          </a:xfrm>
        </p:grpSpPr>
        <p:sp>
          <p:nvSpPr>
            <p:cNvPr id="111" name="Freeform 132">
              <a:extLst>
                <a:ext uri="{FF2B5EF4-FFF2-40B4-BE49-F238E27FC236}">
                  <a16:creationId xmlns:a16="http://schemas.microsoft.com/office/drawing/2014/main" id="{44E765B2-6647-45AB-045B-25C6914C8B78}"/>
                </a:ext>
              </a:extLst>
            </p:cNvPr>
            <p:cNvSpPr/>
            <p:nvPr/>
          </p:nvSpPr>
          <p:spPr>
            <a:xfrm>
              <a:off x="0" y="0"/>
              <a:ext cx="455803" cy="449961"/>
            </a:xfrm>
            <a:custGeom>
              <a:avLst/>
              <a:gdLst/>
              <a:ahLst/>
              <a:cxnLst/>
              <a:rect l="l" t="t" r="r" b="b"/>
              <a:pathLst>
                <a:path w="455803" h="449961">
                  <a:moveTo>
                    <a:pt x="167894" y="0"/>
                  </a:moveTo>
                  <a:cubicBezTo>
                    <a:pt x="159512" y="0"/>
                    <a:pt x="150368" y="3048"/>
                    <a:pt x="142240" y="8763"/>
                  </a:cubicBezTo>
                  <a:lnTo>
                    <a:pt x="7239" y="143764"/>
                  </a:lnTo>
                  <a:cubicBezTo>
                    <a:pt x="0" y="155829"/>
                    <a:pt x="0" y="175133"/>
                    <a:pt x="7239" y="187198"/>
                  </a:cubicBezTo>
                  <a:lnTo>
                    <a:pt x="221869" y="449961"/>
                  </a:lnTo>
                  <a:cubicBezTo>
                    <a:pt x="279781" y="382524"/>
                    <a:pt x="364109" y="336677"/>
                    <a:pt x="455803" y="329438"/>
                  </a:cubicBezTo>
                  <a:lnTo>
                    <a:pt x="190627" y="11176"/>
                  </a:lnTo>
                  <a:cubicBezTo>
                    <a:pt x="185547" y="3556"/>
                    <a:pt x="177165" y="0"/>
                    <a:pt x="167894" y="0"/>
                  </a:cubicBezTo>
                  <a:close/>
                </a:path>
              </a:pathLst>
            </a:custGeom>
            <a:solidFill>
              <a:srgbClr val="E5BB7A"/>
            </a:solidFill>
          </p:spPr>
        </p:sp>
      </p:grpSp>
      <p:grpSp>
        <p:nvGrpSpPr>
          <p:cNvPr id="112" name="Group 133">
            <a:extLst>
              <a:ext uri="{FF2B5EF4-FFF2-40B4-BE49-F238E27FC236}">
                <a16:creationId xmlns:a16="http://schemas.microsoft.com/office/drawing/2014/main" id="{2A806524-DB40-0329-0E4D-263DD8F5D31E}"/>
              </a:ext>
            </a:extLst>
          </p:cNvPr>
          <p:cNvGrpSpPr/>
          <p:nvPr/>
        </p:nvGrpSpPr>
        <p:grpSpPr>
          <a:xfrm>
            <a:off x="8466023" y="9253034"/>
            <a:ext cx="725220" cy="92340"/>
            <a:chOff x="0" y="0"/>
            <a:chExt cx="966960" cy="123120"/>
          </a:xfrm>
        </p:grpSpPr>
        <p:sp>
          <p:nvSpPr>
            <p:cNvPr id="113" name="Freeform 134">
              <a:extLst>
                <a:ext uri="{FF2B5EF4-FFF2-40B4-BE49-F238E27FC236}">
                  <a16:creationId xmlns:a16="http://schemas.microsoft.com/office/drawing/2014/main" id="{4FB4A8D9-2E9A-F9FB-0880-F3A01141C06D}"/>
                </a:ext>
              </a:extLst>
            </p:cNvPr>
            <p:cNvSpPr/>
            <p:nvPr/>
          </p:nvSpPr>
          <p:spPr>
            <a:xfrm>
              <a:off x="127" y="0"/>
              <a:ext cx="966724" cy="123063"/>
            </a:xfrm>
            <a:custGeom>
              <a:avLst/>
              <a:gdLst/>
              <a:ahLst/>
              <a:cxnLst/>
              <a:rect l="l" t="t" r="r" b="b"/>
              <a:pathLst>
                <a:path w="966724" h="123063">
                  <a:moveTo>
                    <a:pt x="28829" y="0"/>
                  </a:moveTo>
                  <a:cubicBezTo>
                    <a:pt x="12065" y="0"/>
                    <a:pt x="0" y="14478"/>
                    <a:pt x="0" y="28956"/>
                  </a:cubicBezTo>
                  <a:cubicBezTo>
                    <a:pt x="0" y="79629"/>
                    <a:pt x="41021" y="123063"/>
                    <a:pt x="91567" y="123063"/>
                  </a:cubicBezTo>
                  <a:lnTo>
                    <a:pt x="872744" y="123063"/>
                  </a:lnTo>
                  <a:cubicBezTo>
                    <a:pt x="923290" y="123063"/>
                    <a:pt x="966724" y="82042"/>
                    <a:pt x="966724" y="28956"/>
                  </a:cubicBezTo>
                  <a:cubicBezTo>
                    <a:pt x="964438" y="12065"/>
                    <a:pt x="952246" y="0"/>
                    <a:pt x="933069" y="0"/>
                  </a:cubicBezTo>
                  <a:lnTo>
                    <a:pt x="839089" y="0"/>
                  </a:lnTo>
                  <a:lnTo>
                    <a:pt x="839089" y="28956"/>
                  </a:lnTo>
                  <a:cubicBezTo>
                    <a:pt x="839089" y="48260"/>
                    <a:pt x="824611" y="62738"/>
                    <a:pt x="807720" y="62738"/>
                  </a:cubicBezTo>
                  <a:cubicBezTo>
                    <a:pt x="788416" y="62738"/>
                    <a:pt x="776478" y="48260"/>
                    <a:pt x="776478" y="28956"/>
                  </a:cubicBezTo>
                  <a:lnTo>
                    <a:pt x="776478" y="0"/>
                  </a:lnTo>
                  <a:lnTo>
                    <a:pt x="713613" y="0"/>
                  </a:lnTo>
                  <a:lnTo>
                    <a:pt x="713613" y="28956"/>
                  </a:lnTo>
                  <a:cubicBezTo>
                    <a:pt x="713613" y="48260"/>
                    <a:pt x="699135" y="62738"/>
                    <a:pt x="682371" y="62738"/>
                  </a:cubicBezTo>
                  <a:cubicBezTo>
                    <a:pt x="665607" y="62738"/>
                    <a:pt x="650875" y="48260"/>
                    <a:pt x="650875" y="28956"/>
                  </a:cubicBezTo>
                  <a:lnTo>
                    <a:pt x="650875" y="0"/>
                  </a:lnTo>
                  <a:close/>
                </a:path>
              </a:pathLst>
            </a:custGeom>
            <a:solidFill>
              <a:srgbClr val="E5BB7A"/>
            </a:solidFill>
          </p:spPr>
        </p:sp>
      </p:grpSp>
      <p:grpSp>
        <p:nvGrpSpPr>
          <p:cNvPr id="114" name="Group 135">
            <a:extLst>
              <a:ext uri="{FF2B5EF4-FFF2-40B4-BE49-F238E27FC236}">
                <a16:creationId xmlns:a16="http://schemas.microsoft.com/office/drawing/2014/main" id="{1096C865-50E8-821E-C769-948F2BC750BC}"/>
              </a:ext>
            </a:extLst>
          </p:cNvPr>
          <p:cNvGrpSpPr/>
          <p:nvPr/>
        </p:nvGrpSpPr>
        <p:grpSpPr>
          <a:xfrm>
            <a:off x="8511383" y="8777294"/>
            <a:ext cx="632880" cy="428760"/>
            <a:chOff x="0" y="0"/>
            <a:chExt cx="843840" cy="571680"/>
          </a:xfrm>
        </p:grpSpPr>
        <p:sp>
          <p:nvSpPr>
            <p:cNvPr id="115" name="Freeform 136">
              <a:extLst>
                <a:ext uri="{FF2B5EF4-FFF2-40B4-BE49-F238E27FC236}">
                  <a16:creationId xmlns:a16="http://schemas.microsoft.com/office/drawing/2014/main" id="{B63B4426-FB45-3462-CCFF-D1D7BDE984B5}"/>
                </a:ext>
              </a:extLst>
            </p:cNvPr>
            <p:cNvSpPr/>
            <p:nvPr/>
          </p:nvSpPr>
          <p:spPr>
            <a:xfrm>
              <a:off x="127" y="127"/>
              <a:ext cx="843661" cy="571500"/>
            </a:xfrm>
            <a:custGeom>
              <a:avLst/>
              <a:gdLst/>
              <a:ahLst/>
              <a:cxnLst/>
              <a:rect l="l" t="t" r="r" b="b"/>
              <a:pathLst>
                <a:path w="843661" h="571500">
                  <a:moveTo>
                    <a:pt x="290195" y="127889"/>
                  </a:moveTo>
                  <a:cubicBezTo>
                    <a:pt x="293751" y="127889"/>
                    <a:pt x="297561" y="128524"/>
                    <a:pt x="301244" y="130048"/>
                  </a:cubicBezTo>
                  <a:lnTo>
                    <a:pt x="491744" y="192786"/>
                  </a:lnTo>
                  <a:cubicBezTo>
                    <a:pt x="511048" y="200025"/>
                    <a:pt x="520700" y="228981"/>
                    <a:pt x="503809" y="245872"/>
                  </a:cubicBezTo>
                  <a:lnTo>
                    <a:pt x="460375" y="286893"/>
                  </a:lnTo>
                  <a:lnTo>
                    <a:pt x="566420" y="392938"/>
                  </a:lnTo>
                  <a:cubicBezTo>
                    <a:pt x="580898" y="402590"/>
                    <a:pt x="580898" y="421894"/>
                    <a:pt x="568833" y="433832"/>
                  </a:cubicBezTo>
                  <a:cubicBezTo>
                    <a:pt x="562737" y="439928"/>
                    <a:pt x="554355" y="442976"/>
                    <a:pt x="545846" y="442976"/>
                  </a:cubicBezTo>
                  <a:cubicBezTo>
                    <a:pt x="537337" y="442976"/>
                    <a:pt x="528955" y="439928"/>
                    <a:pt x="522986" y="433832"/>
                  </a:cubicBezTo>
                  <a:lnTo>
                    <a:pt x="416941" y="330200"/>
                  </a:lnTo>
                  <a:lnTo>
                    <a:pt x="375920" y="371094"/>
                  </a:lnTo>
                  <a:cubicBezTo>
                    <a:pt x="368681" y="378333"/>
                    <a:pt x="360553" y="381508"/>
                    <a:pt x="352806" y="381508"/>
                  </a:cubicBezTo>
                  <a:cubicBezTo>
                    <a:pt x="339852" y="381508"/>
                    <a:pt x="328295" y="372618"/>
                    <a:pt x="325374" y="359029"/>
                  </a:cubicBezTo>
                  <a:lnTo>
                    <a:pt x="262763" y="168529"/>
                  </a:lnTo>
                  <a:cubicBezTo>
                    <a:pt x="254635" y="148209"/>
                    <a:pt x="270510" y="127762"/>
                    <a:pt x="290195" y="127762"/>
                  </a:cubicBezTo>
                  <a:close/>
                  <a:moveTo>
                    <a:pt x="91567" y="0"/>
                  </a:moveTo>
                  <a:cubicBezTo>
                    <a:pt x="40894" y="0"/>
                    <a:pt x="0" y="43307"/>
                    <a:pt x="0" y="93980"/>
                  </a:cubicBezTo>
                  <a:lnTo>
                    <a:pt x="0" y="571500"/>
                  </a:lnTo>
                  <a:lnTo>
                    <a:pt x="843661" y="571500"/>
                  </a:lnTo>
                  <a:lnTo>
                    <a:pt x="843661" y="93980"/>
                  </a:lnTo>
                  <a:cubicBezTo>
                    <a:pt x="843661" y="43434"/>
                    <a:pt x="800227" y="0"/>
                    <a:pt x="747268" y="0"/>
                  </a:cubicBezTo>
                  <a:close/>
                </a:path>
              </a:pathLst>
            </a:custGeom>
            <a:solidFill>
              <a:srgbClr val="E5BB7A"/>
            </a:solidFill>
          </p:spPr>
        </p:sp>
      </p:grpSp>
      <p:grpSp>
        <p:nvGrpSpPr>
          <p:cNvPr id="116" name="Group 137">
            <a:extLst>
              <a:ext uri="{FF2B5EF4-FFF2-40B4-BE49-F238E27FC236}">
                <a16:creationId xmlns:a16="http://schemas.microsoft.com/office/drawing/2014/main" id="{1A6EF4A8-C30F-E384-2438-1BBB059ACB2B}"/>
              </a:ext>
            </a:extLst>
          </p:cNvPr>
          <p:cNvGrpSpPr/>
          <p:nvPr/>
        </p:nvGrpSpPr>
        <p:grpSpPr>
          <a:xfrm>
            <a:off x="4900943" y="4334714"/>
            <a:ext cx="611820" cy="397440"/>
            <a:chOff x="0" y="0"/>
            <a:chExt cx="815760" cy="529920"/>
          </a:xfrm>
        </p:grpSpPr>
        <p:sp>
          <p:nvSpPr>
            <p:cNvPr id="117" name="Freeform 138">
              <a:extLst>
                <a:ext uri="{FF2B5EF4-FFF2-40B4-BE49-F238E27FC236}">
                  <a16:creationId xmlns:a16="http://schemas.microsoft.com/office/drawing/2014/main" id="{B1B57D1B-A477-F751-E4C2-DA2CE0292ED7}"/>
                </a:ext>
              </a:extLst>
            </p:cNvPr>
            <p:cNvSpPr/>
            <p:nvPr/>
          </p:nvSpPr>
          <p:spPr>
            <a:xfrm>
              <a:off x="127" y="0"/>
              <a:ext cx="815594" cy="529844"/>
            </a:xfrm>
            <a:custGeom>
              <a:avLst/>
              <a:gdLst/>
              <a:ahLst/>
              <a:cxnLst/>
              <a:rect l="l" t="t" r="r" b="b"/>
              <a:pathLst>
                <a:path w="815594" h="529844">
                  <a:moveTo>
                    <a:pt x="32893" y="127"/>
                  </a:moveTo>
                  <a:cubicBezTo>
                    <a:pt x="13589" y="127"/>
                    <a:pt x="0" y="19304"/>
                    <a:pt x="0" y="35687"/>
                  </a:cubicBezTo>
                  <a:lnTo>
                    <a:pt x="0" y="529844"/>
                  </a:lnTo>
                  <a:lnTo>
                    <a:pt x="815594" y="529844"/>
                  </a:lnTo>
                  <a:lnTo>
                    <a:pt x="815594" y="35687"/>
                  </a:lnTo>
                  <a:cubicBezTo>
                    <a:pt x="815594" y="13716"/>
                    <a:pt x="799084" y="0"/>
                    <a:pt x="782701" y="0"/>
                  </a:cubicBezTo>
                  <a:close/>
                </a:path>
              </a:pathLst>
            </a:custGeom>
            <a:solidFill>
              <a:srgbClr val="E5BB7A"/>
            </a:solidFill>
          </p:spPr>
        </p:sp>
      </p:grpSp>
      <p:grpSp>
        <p:nvGrpSpPr>
          <p:cNvPr id="118" name="Group 139">
            <a:extLst>
              <a:ext uri="{FF2B5EF4-FFF2-40B4-BE49-F238E27FC236}">
                <a16:creationId xmlns:a16="http://schemas.microsoft.com/office/drawing/2014/main" id="{62FE8ACF-AE96-DB70-90C8-7E64030D473F}"/>
              </a:ext>
            </a:extLst>
          </p:cNvPr>
          <p:cNvGrpSpPr/>
          <p:nvPr/>
        </p:nvGrpSpPr>
        <p:grpSpPr>
          <a:xfrm>
            <a:off x="4847483" y="4785614"/>
            <a:ext cx="720900" cy="217620"/>
            <a:chOff x="0" y="0"/>
            <a:chExt cx="961200" cy="290160"/>
          </a:xfrm>
        </p:grpSpPr>
        <p:sp>
          <p:nvSpPr>
            <p:cNvPr id="119" name="Freeform 140">
              <a:extLst>
                <a:ext uri="{FF2B5EF4-FFF2-40B4-BE49-F238E27FC236}">
                  <a16:creationId xmlns:a16="http://schemas.microsoft.com/office/drawing/2014/main" id="{1117DCA4-A4C3-25F2-29EB-75197A999E73}"/>
                </a:ext>
              </a:extLst>
            </p:cNvPr>
            <p:cNvSpPr/>
            <p:nvPr/>
          </p:nvSpPr>
          <p:spPr>
            <a:xfrm>
              <a:off x="0" y="0"/>
              <a:ext cx="961390" cy="290068"/>
            </a:xfrm>
            <a:custGeom>
              <a:avLst/>
              <a:gdLst/>
              <a:ahLst/>
              <a:cxnLst/>
              <a:rect l="l" t="t" r="r" b="b"/>
              <a:pathLst>
                <a:path w="961390" h="290068">
                  <a:moveTo>
                    <a:pt x="5461" y="0"/>
                  </a:moveTo>
                  <a:cubicBezTo>
                    <a:pt x="2794" y="11049"/>
                    <a:pt x="0" y="24765"/>
                    <a:pt x="0" y="35687"/>
                  </a:cubicBezTo>
                  <a:cubicBezTo>
                    <a:pt x="0" y="96139"/>
                    <a:pt x="46736" y="145542"/>
                    <a:pt x="104394" y="145542"/>
                  </a:cubicBezTo>
                  <a:lnTo>
                    <a:pt x="274574" y="145542"/>
                  </a:lnTo>
                  <a:lnTo>
                    <a:pt x="227965" y="236220"/>
                  </a:lnTo>
                  <a:cubicBezTo>
                    <a:pt x="219710" y="255397"/>
                    <a:pt x="227965" y="277368"/>
                    <a:pt x="247269" y="285623"/>
                  </a:cubicBezTo>
                  <a:cubicBezTo>
                    <a:pt x="251841" y="288671"/>
                    <a:pt x="257175" y="290068"/>
                    <a:pt x="262382" y="290068"/>
                  </a:cubicBezTo>
                  <a:cubicBezTo>
                    <a:pt x="276098" y="290068"/>
                    <a:pt x="290068" y="281051"/>
                    <a:pt x="293878" y="269113"/>
                  </a:cubicBezTo>
                  <a:lnTo>
                    <a:pt x="357124" y="142748"/>
                  </a:lnTo>
                  <a:lnTo>
                    <a:pt x="442341" y="142748"/>
                  </a:lnTo>
                  <a:lnTo>
                    <a:pt x="442341" y="249809"/>
                  </a:lnTo>
                  <a:cubicBezTo>
                    <a:pt x="442341" y="271780"/>
                    <a:pt x="458851" y="288290"/>
                    <a:pt x="480822" y="288290"/>
                  </a:cubicBezTo>
                  <a:cubicBezTo>
                    <a:pt x="499999" y="288290"/>
                    <a:pt x="513715" y="271780"/>
                    <a:pt x="513715" y="249809"/>
                  </a:cubicBezTo>
                  <a:lnTo>
                    <a:pt x="513715" y="142875"/>
                  </a:lnTo>
                  <a:lnTo>
                    <a:pt x="598805" y="142875"/>
                  </a:lnTo>
                  <a:lnTo>
                    <a:pt x="662051" y="269240"/>
                  </a:lnTo>
                  <a:cubicBezTo>
                    <a:pt x="670306" y="281559"/>
                    <a:pt x="683133" y="287782"/>
                    <a:pt x="696087" y="287782"/>
                  </a:cubicBezTo>
                  <a:cubicBezTo>
                    <a:pt x="700405" y="287782"/>
                    <a:pt x="704596" y="287147"/>
                    <a:pt x="708787" y="285750"/>
                  </a:cubicBezTo>
                  <a:cubicBezTo>
                    <a:pt x="727964" y="274701"/>
                    <a:pt x="733425" y="255524"/>
                    <a:pt x="727964" y="236347"/>
                  </a:cubicBezTo>
                  <a:lnTo>
                    <a:pt x="681355" y="145669"/>
                  </a:lnTo>
                  <a:lnTo>
                    <a:pt x="851535" y="145669"/>
                  </a:lnTo>
                  <a:cubicBezTo>
                    <a:pt x="909193" y="145669"/>
                    <a:pt x="961390" y="96266"/>
                    <a:pt x="961390" y="35814"/>
                  </a:cubicBezTo>
                  <a:cubicBezTo>
                    <a:pt x="961390" y="22098"/>
                    <a:pt x="955929" y="11049"/>
                    <a:pt x="953135" y="127"/>
                  </a:cubicBezTo>
                  <a:close/>
                </a:path>
              </a:pathLst>
            </a:custGeom>
            <a:solidFill>
              <a:srgbClr val="E5BB7A"/>
            </a:solidFill>
          </p:spPr>
        </p:sp>
      </p:grpSp>
      <p:grpSp>
        <p:nvGrpSpPr>
          <p:cNvPr id="120" name="Group 141">
            <a:extLst>
              <a:ext uri="{FF2B5EF4-FFF2-40B4-BE49-F238E27FC236}">
                <a16:creationId xmlns:a16="http://schemas.microsoft.com/office/drawing/2014/main" id="{80352F13-8FBB-04D1-62EE-0F006D61C0CD}"/>
              </a:ext>
            </a:extLst>
          </p:cNvPr>
          <p:cNvGrpSpPr/>
          <p:nvPr/>
        </p:nvGrpSpPr>
        <p:grpSpPr>
          <a:xfrm>
            <a:off x="5121263" y="4173794"/>
            <a:ext cx="164700" cy="106920"/>
            <a:chOff x="0" y="0"/>
            <a:chExt cx="219600" cy="142560"/>
          </a:xfrm>
        </p:grpSpPr>
        <p:sp>
          <p:nvSpPr>
            <p:cNvPr id="121" name="Freeform 142">
              <a:extLst>
                <a:ext uri="{FF2B5EF4-FFF2-40B4-BE49-F238E27FC236}">
                  <a16:creationId xmlns:a16="http://schemas.microsoft.com/office/drawing/2014/main" id="{90BBFA73-DF51-B879-CB24-5C5D720A12A2}"/>
                </a:ext>
              </a:extLst>
            </p:cNvPr>
            <p:cNvSpPr/>
            <p:nvPr/>
          </p:nvSpPr>
          <p:spPr>
            <a:xfrm>
              <a:off x="127" y="0"/>
              <a:ext cx="219456" cy="142621"/>
            </a:xfrm>
            <a:custGeom>
              <a:avLst/>
              <a:gdLst/>
              <a:ahLst/>
              <a:cxnLst/>
              <a:rect l="l" t="t" r="r" b="b"/>
              <a:pathLst>
                <a:path w="219456" h="142621">
                  <a:moveTo>
                    <a:pt x="38354" y="0"/>
                  </a:moveTo>
                  <a:cubicBezTo>
                    <a:pt x="19177" y="0"/>
                    <a:pt x="0" y="16383"/>
                    <a:pt x="0" y="35687"/>
                  </a:cubicBezTo>
                  <a:lnTo>
                    <a:pt x="0" y="142621"/>
                  </a:lnTo>
                  <a:lnTo>
                    <a:pt x="216662" y="142621"/>
                  </a:lnTo>
                  <a:lnTo>
                    <a:pt x="216662" y="35687"/>
                  </a:lnTo>
                  <a:lnTo>
                    <a:pt x="219456" y="35687"/>
                  </a:lnTo>
                  <a:cubicBezTo>
                    <a:pt x="219456" y="16383"/>
                    <a:pt x="203073" y="0"/>
                    <a:pt x="183769" y="0"/>
                  </a:cubicBezTo>
                  <a:close/>
                </a:path>
              </a:pathLst>
            </a:custGeom>
            <a:solidFill>
              <a:srgbClr val="E5BB7A"/>
            </a:solidFill>
          </p:spPr>
        </p:sp>
      </p:grpSp>
      <p:grpSp>
        <p:nvGrpSpPr>
          <p:cNvPr id="122" name="Group 143">
            <a:extLst>
              <a:ext uri="{FF2B5EF4-FFF2-40B4-BE49-F238E27FC236}">
                <a16:creationId xmlns:a16="http://schemas.microsoft.com/office/drawing/2014/main" id="{95105B07-1450-B424-633A-043D84B471E2}"/>
              </a:ext>
            </a:extLst>
          </p:cNvPr>
          <p:cNvGrpSpPr/>
          <p:nvPr/>
        </p:nvGrpSpPr>
        <p:grpSpPr>
          <a:xfrm>
            <a:off x="10987283" y="4167854"/>
            <a:ext cx="381240" cy="379080"/>
            <a:chOff x="0" y="0"/>
            <a:chExt cx="508320" cy="505440"/>
          </a:xfrm>
        </p:grpSpPr>
        <p:sp>
          <p:nvSpPr>
            <p:cNvPr id="123" name="Freeform 144">
              <a:extLst>
                <a:ext uri="{FF2B5EF4-FFF2-40B4-BE49-F238E27FC236}">
                  <a16:creationId xmlns:a16="http://schemas.microsoft.com/office/drawing/2014/main" id="{9FF569F1-7F0C-41F7-637C-5E8EF1BE87A9}"/>
                </a:ext>
              </a:extLst>
            </p:cNvPr>
            <p:cNvSpPr/>
            <p:nvPr/>
          </p:nvSpPr>
          <p:spPr>
            <a:xfrm>
              <a:off x="0" y="0"/>
              <a:ext cx="508381" cy="505333"/>
            </a:xfrm>
            <a:custGeom>
              <a:avLst/>
              <a:gdLst/>
              <a:ahLst/>
              <a:cxnLst/>
              <a:rect l="l" t="t" r="r" b="b"/>
              <a:pathLst>
                <a:path w="508381" h="505333">
                  <a:moveTo>
                    <a:pt x="255524" y="145669"/>
                  </a:moveTo>
                  <a:cubicBezTo>
                    <a:pt x="272034" y="145669"/>
                    <a:pt x="288544" y="162179"/>
                    <a:pt x="288544" y="178689"/>
                  </a:cubicBezTo>
                  <a:lnTo>
                    <a:pt x="288544" y="217170"/>
                  </a:lnTo>
                  <a:lnTo>
                    <a:pt x="327025" y="217170"/>
                  </a:lnTo>
                  <a:cubicBezTo>
                    <a:pt x="348996" y="217170"/>
                    <a:pt x="362839" y="233680"/>
                    <a:pt x="362839" y="255651"/>
                  </a:cubicBezTo>
                  <a:cubicBezTo>
                    <a:pt x="362839" y="274955"/>
                    <a:pt x="343535" y="291338"/>
                    <a:pt x="327025" y="291338"/>
                  </a:cubicBezTo>
                  <a:lnTo>
                    <a:pt x="288417" y="291338"/>
                  </a:lnTo>
                  <a:lnTo>
                    <a:pt x="288417" y="329819"/>
                  </a:lnTo>
                  <a:cubicBezTo>
                    <a:pt x="288417" y="348996"/>
                    <a:pt x="271907" y="362839"/>
                    <a:pt x="255397" y="362839"/>
                  </a:cubicBezTo>
                  <a:cubicBezTo>
                    <a:pt x="236220" y="362839"/>
                    <a:pt x="219583" y="346329"/>
                    <a:pt x="219583" y="329819"/>
                  </a:cubicBezTo>
                  <a:lnTo>
                    <a:pt x="219583" y="291211"/>
                  </a:lnTo>
                  <a:lnTo>
                    <a:pt x="181356" y="291211"/>
                  </a:lnTo>
                  <a:cubicBezTo>
                    <a:pt x="162179" y="291211"/>
                    <a:pt x="148336" y="274701"/>
                    <a:pt x="148336" y="255524"/>
                  </a:cubicBezTo>
                  <a:cubicBezTo>
                    <a:pt x="148336" y="233553"/>
                    <a:pt x="162052" y="217043"/>
                    <a:pt x="181356" y="217043"/>
                  </a:cubicBezTo>
                  <a:lnTo>
                    <a:pt x="219710" y="217043"/>
                  </a:lnTo>
                  <a:lnTo>
                    <a:pt x="219710" y="178562"/>
                  </a:lnTo>
                  <a:cubicBezTo>
                    <a:pt x="219710" y="159258"/>
                    <a:pt x="236220" y="145542"/>
                    <a:pt x="255524" y="145542"/>
                  </a:cubicBezTo>
                  <a:close/>
                  <a:moveTo>
                    <a:pt x="38481" y="0"/>
                  </a:moveTo>
                  <a:cubicBezTo>
                    <a:pt x="16510" y="0"/>
                    <a:pt x="0" y="16510"/>
                    <a:pt x="0" y="38481"/>
                  </a:cubicBezTo>
                  <a:lnTo>
                    <a:pt x="0" y="469646"/>
                  </a:lnTo>
                  <a:cubicBezTo>
                    <a:pt x="2794" y="491617"/>
                    <a:pt x="19304" y="505333"/>
                    <a:pt x="38481" y="505333"/>
                  </a:cubicBezTo>
                  <a:lnTo>
                    <a:pt x="469773" y="505333"/>
                  </a:lnTo>
                  <a:cubicBezTo>
                    <a:pt x="491744" y="505333"/>
                    <a:pt x="508381" y="488823"/>
                    <a:pt x="508381" y="469646"/>
                  </a:cubicBezTo>
                  <a:lnTo>
                    <a:pt x="508381" y="38481"/>
                  </a:lnTo>
                  <a:cubicBezTo>
                    <a:pt x="508381" y="16510"/>
                    <a:pt x="491744" y="0"/>
                    <a:pt x="469773" y="0"/>
                  </a:cubicBezTo>
                  <a:close/>
                </a:path>
              </a:pathLst>
            </a:custGeom>
            <a:solidFill>
              <a:srgbClr val="E5BB7A"/>
            </a:solidFill>
          </p:spPr>
        </p:sp>
      </p:grpSp>
      <p:grpSp>
        <p:nvGrpSpPr>
          <p:cNvPr id="124" name="Group 145">
            <a:extLst>
              <a:ext uri="{FF2B5EF4-FFF2-40B4-BE49-F238E27FC236}">
                <a16:creationId xmlns:a16="http://schemas.microsoft.com/office/drawing/2014/main" id="{FC5A28C4-D7A9-4833-6EB0-FAC3539F8CC6}"/>
              </a:ext>
            </a:extLst>
          </p:cNvPr>
          <p:cNvGrpSpPr/>
          <p:nvPr/>
        </p:nvGrpSpPr>
        <p:grpSpPr>
          <a:xfrm>
            <a:off x="10989443" y="4620914"/>
            <a:ext cx="383400" cy="376920"/>
            <a:chOff x="0" y="0"/>
            <a:chExt cx="511200" cy="502560"/>
          </a:xfrm>
        </p:grpSpPr>
        <p:sp>
          <p:nvSpPr>
            <p:cNvPr id="125" name="Freeform 146">
              <a:extLst>
                <a:ext uri="{FF2B5EF4-FFF2-40B4-BE49-F238E27FC236}">
                  <a16:creationId xmlns:a16="http://schemas.microsoft.com/office/drawing/2014/main" id="{BC8F355F-8E43-206A-5FE9-512F92D6B442}"/>
                </a:ext>
              </a:extLst>
            </p:cNvPr>
            <p:cNvSpPr/>
            <p:nvPr/>
          </p:nvSpPr>
          <p:spPr>
            <a:xfrm>
              <a:off x="127" y="0"/>
              <a:ext cx="511175" cy="502539"/>
            </a:xfrm>
            <a:custGeom>
              <a:avLst/>
              <a:gdLst/>
              <a:ahLst/>
              <a:cxnLst/>
              <a:rect l="l" t="t" r="r" b="b"/>
              <a:pathLst>
                <a:path w="511175" h="502539">
                  <a:moveTo>
                    <a:pt x="300736" y="162052"/>
                  </a:moveTo>
                  <a:cubicBezTo>
                    <a:pt x="310388" y="162052"/>
                    <a:pt x="320040" y="164719"/>
                    <a:pt x="326898" y="170307"/>
                  </a:cubicBezTo>
                  <a:cubicBezTo>
                    <a:pt x="340614" y="184023"/>
                    <a:pt x="340614" y="208788"/>
                    <a:pt x="326898" y="222504"/>
                  </a:cubicBezTo>
                  <a:lnTo>
                    <a:pt x="302133" y="247142"/>
                  </a:lnTo>
                  <a:lnTo>
                    <a:pt x="326898" y="271780"/>
                  </a:lnTo>
                  <a:cubicBezTo>
                    <a:pt x="340614" y="285496"/>
                    <a:pt x="340614" y="307467"/>
                    <a:pt x="326898" y="321183"/>
                  </a:cubicBezTo>
                  <a:cubicBezTo>
                    <a:pt x="320040" y="328041"/>
                    <a:pt x="310388" y="331470"/>
                    <a:pt x="300736" y="331470"/>
                  </a:cubicBezTo>
                  <a:cubicBezTo>
                    <a:pt x="291084" y="331470"/>
                    <a:pt x="281559" y="328041"/>
                    <a:pt x="274701" y="321183"/>
                  </a:cubicBezTo>
                  <a:lnTo>
                    <a:pt x="252730" y="299212"/>
                  </a:lnTo>
                  <a:lnTo>
                    <a:pt x="228092" y="321183"/>
                  </a:lnTo>
                  <a:cubicBezTo>
                    <a:pt x="221234" y="328041"/>
                    <a:pt x="211582" y="331470"/>
                    <a:pt x="201930" y="331470"/>
                  </a:cubicBezTo>
                  <a:cubicBezTo>
                    <a:pt x="192278" y="331470"/>
                    <a:pt x="182753" y="328041"/>
                    <a:pt x="175895" y="321183"/>
                  </a:cubicBezTo>
                  <a:cubicBezTo>
                    <a:pt x="162052" y="307467"/>
                    <a:pt x="162052" y="285496"/>
                    <a:pt x="175895" y="271780"/>
                  </a:cubicBezTo>
                  <a:lnTo>
                    <a:pt x="200533" y="247142"/>
                  </a:lnTo>
                  <a:lnTo>
                    <a:pt x="175895" y="222377"/>
                  </a:lnTo>
                  <a:cubicBezTo>
                    <a:pt x="162052" y="208661"/>
                    <a:pt x="162052" y="183896"/>
                    <a:pt x="175895" y="170180"/>
                  </a:cubicBezTo>
                  <a:cubicBezTo>
                    <a:pt x="182753" y="164719"/>
                    <a:pt x="192405" y="161925"/>
                    <a:pt x="201930" y="161925"/>
                  </a:cubicBezTo>
                  <a:cubicBezTo>
                    <a:pt x="211455" y="161925"/>
                    <a:pt x="221234" y="164592"/>
                    <a:pt x="228092" y="170180"/>
                  </a:cubicBezTo>
                  <a:lnTo>
                    <a:pt x="252730" y="194945"/>
                  </a:lnTo>
                  <a:lnTo>
                    <a:pt x="274701" y="170180"/>
                  </a:lnTo>
                  <a:cubicBezTo>
                    <a:pt x="281559" y="164719"/>
                    <a:pt x="291211" y="161925"/>
                    <a:pt x="300736" y="161925"/>
                  </a:cubicBezTo>
                  <a:close/>
                  <a:moveTo>
                    <a:pt x="38481" y="0"/>
                  </a:moveTo>
                  <a:cubicBezTo>
                    <a:pt x="19177" y="0"/>
                    <a:pt x="0" y="16510"/>
                    <a:pt x="0" y="32893"/>
                  </a:cubicBezTo>
                  <a:lnTo>
                    <a:pt x="0" y="466852"/>
                  </a:lnTo>
                  <a:cubicBezTo>
                    <a:pt x="0" y="488823"/>
                    <a:pt x="19177" y="502539"/>
                    <a:pt x="38481" y="502539"/>
                  </a:cubicBezTo>
                  <a:lnTo>
                    <a:pt x="472567" y="502539"/>
                  </a:lnTo>
                  <a:cubicBezTo>
                    <a:pt x="491871" y="502539"/>
                    <a:pt x="511175" y="483235"/>
                    <a:pt x="511175" y="466852"/>
                  </a:cubicBezTo>
                  <a:lnTo>
                    <a:pt x="511175" y="32893"/>
                  </a:lnTo>
                  <a:cubicBezTo>
                    <a:pt x="511048" y="13716"/>
                    <a:pt x="491744" y="0"/>
                    <a:pt x="472567" y="0"/>
                  </a:cubicBezTo>
                  <a:close/>
                </a:path>
              </a:pathLst>
            </a:custGeom>
            <a:solidFill>
              <a:srgbClr val="E5BB7A"/>
            </a:solidFill>
          </p:spPr>
        </p:sp>
      </p:grpSp>
      <p:grpSp>
        <p:nvGrpSpPr>
          <p:cNvPr id="126" name="Group 147">
            <a:extLst>
              <a:ext uri="{FF2B5EF4-FFF2-40B4-BE49-F238E27FC236}">
                <a16:creationId xmlns:a16="http://schemas.microsoft.com/office/drawing/2014/main" id="{BB00A104-8403-38A4-2C34-EBC0DAEF671A}"/>
              </a:ext>
            </a:extLst>
          </p:cNvPr>
          <p:cNvGrpSpPr/>
          <p:nvPr/>
        </p:nvGrpSpPr>
        <p:grpSpPr>
          <a:xfrm>
            <a:off x="11438183" y="4167854"/>
            <a:ext cx="381240" cy="379080"/>
            <a:chOff x="0" y="0"/>
            <a:chExt cx="508320" cy="505440"/>
          </a:xfrm>
        </p:grpSpPr>
        <p:sp>
          <p:nvSpPr>
            <p:cNvPr id="127" name="Freeform 148">
              <a:extLst>
                <a:ext uri="{FF2B5EF4-FFF2-40B4-BE49-F238E27FC236}">
                  <a16:creationId xmlns:a16="http://schemas.microsoft.com/office/drawing/2014/main" id="{5183A8EE-CDBF-43DE-3429-670B2F333FB4}"/>
                </a:ext>
              </a:extLst>
            </p:cNvPr>
            <p:cNvSpPr/>
            <p:nvPr/>
          </p:nvSpPr>
          <p:spPr>
            <a:xfrm>
              <a:off x="127" y="0"/>
              <a:ext cx="508254" cy="505333"/>
            </a:xfrm>
            <a:custGeom>
              <a:avLst/>
              <a:gdLst/>
              <a:ahLst/>
              <a:cxnLst/>
              <a:rect l="l" t="t" r="r" b="b"/>
              <a:pathLst>
                <a:path w="508254" h="505333">
                  <a:moveTo>
                    <a:pt x="326898" y="214249"/>
                  </a:moveTo>
                  <a:cubicBezTo>
                    <a:pt x="346075" y="214249"/>
                    <a:pt x="359918" y="230759"/>
                    <a:pt x="359918" y="249936"/>
                  </a:cubicBezTo>
                  <a:cubicBezTo>
                    <a:pt x="362585" y="274701"/>
                    <a:pt x="346202" y="288417"/>
                    <a:pt x="326898" y="288417"/>
                  </a:cubicBezTo>
                  <a:lnTo>
                    <a:pt x="181229" y="288417"/>
                  </a:lnTo>
                  <a:cubicBezTo>
                    <a:pt x="161925" y="288417"/>
                    <a:pt x="148209" y="271907"/>
                    <a:pt x="148209" y="249936"/>
                  </a:cubicBezTo>
                  <a:cubicBezTo>
                    <a:pt x="148209" y="230632"/>
                    <a:pt x="164719" y="214249"/>
                    <a:pt x="181229" y="214249"/>
                  </a:cubicBezTo>
                  <a:close/>
                  <a:moveTo>
                    <a:pt x="38481" y="0"/>
                  </a:moveTo>
                  <a:cubicBezTo>
                    <a:pt x="16383" y="0"/>
                    <a:pt x="0" y="16510"/>
                    <a:pt x="0" y="38481"/>
                  </a:cubicBezTo>
                  <a:lnTo>
                    <a:pt x="0" y="469646"/>
                  </a:lnTo>
                  <a:cubicBezTo>
                    <a:pt x="0" y="491617"/>
                    <a:pt x="16510" y="505333"/>
                    <a:pt x="38481" y="505333"/>
                  </a:cubicBezTo>
                  <a:lnTo>
                    <a:pt x="469773" y="505333"/>
                  </a:lnTo>
                  <a:cubicBezTo>
                    <a:pt x="491744" y="505333"/>
                    <a:pt x="508254" y="488823"/>
                    <a:pt x="508254" y="469646"/>
                  </a:cubicBezTo>
                  <a:lnTo>
                    <a:pt x="508254" y="38481"/>
                  </a:lnTo>
                  <a:cubicBezTo>
                    <a:pt x="508254" y="16510"/>
                    <a:pt x="491744" y="0"/>
                    <a:pt x="469773" y="0"/>
                  </a:cubicBezTo>
                  <a:close/>
                </a:path>
              </a:pathLst>
            </a:custGeom>
            <a:solidFill>
              <a:srgbClr val="E5BB7A"/>
            </a:solidFill>
          </p:spPr>
        </p:sp>
      </p:grpSp>
      <p:grpSp>
        <p:nvGrpSpPr>
          <p:cNvPr id="128" name="Group 149">
            <a:extLst>
              <a:ext uri="{FF2B5EF4-FFF2-40B4-BE49-F238E27FC236}">
                <a16:creationId xmlns:a16="http://schemas.microsoft.com/office/drawing/2014/main" id="{DE9B02F6-632C-5F9B-B973-3C8D26BA7C3F}"/>
              </a:ext>
            </a:extLst>
          </p:cNvPr>
          <p:cNvGrpSpPr/>
          <p:nvPr/>
        </p:nvGrpSpPr>
        <p:grpSpPr>
          <a:xfrm>
            <a:off x="11438183" y="4618754"/>
            <a:ext cx="381240" cy="379080"/>
            <a:chOff x="0" y="0"/>
            <a:chExt cx="508320" cy="505440"/>
          </a:xfrm>
        </p:grpSpPr>
        <p:sp>
          <p:nvSpPr>
            <p:cNvPr id="129" name="Freeform 150">
              <a:extLst>
                <a:ext uri="{FF2B5EF4-FFF2-40B4-BE49-F238E27FC236}">
                  <a16:creationId xmlns:a16="http://schemas.microsoft.com/office/drawing/2014/main" id="{843C5BCF-B559-AD4F-D618-1153053F1C52}"/>
                </a:ext>
              </a:extLst>
            </p:cNvPr>
            <p:cNvSpPr/>
            <p:nvPr/>
          </p:nvSpPr>
          <p:spPr>
            <a:xfrm>
              <a:off x="127" y="127"/>
              <a:ext cx="508254" cy="505206"/>
            </a:xfrm>
            <a:custGeom>
              <a:avLst/>
              <a:gdLst/>
              <a:ahLst/>
              <a:cxnLst/>
              <a:rect l="l" t="t" r="r" b="b"/>
              <a:pathLst>
                <a:path w="508254" h="505206">
                  <a:moveTo>
                    <a:pt x="326898" y="142748"/>
                  </a:moveTo>
                  <a:cubicBezTo>
                    <a:pt x="346075" y="142748"/>
                    <a:pt x="359918" y="161925"/>
                    <a:pt x="359918" y="181229"/>
                  </a:cubicBezTo>
                  <a:cubicBezTo>
                    <a:pt x="362585" y="203200"/>
                    <a:pt x="346202" y="216916"/>
                    <a:pt x="326898" y="216916"/>
                  </a:cubicBezTo>
                  <a:lnTo>
                    <a:pt x="181229" y="216916"/>
                  </a:lnTo>
                  <a:cubicBezTo>
                    <a:pt x="161925" y="216916"/>
                    <a:pt x="148209" y="197612"/>
                    <a:pt x="148209" y="181229"/>
                  </a:cubicBezTo>
                  <a:cubicBezTo>
                    <a:pt x="148209" y="161925"/>
                    <a:pt x="164719" y="142748"/>
                    <a:pt x="181229" y="142748"/>
                  </a:cubicBezTo>
                  <a:close/>
                  <a:moveTo>
                    <a:pt x="181229" y="288290"/>
                  </a:moveTo>
                  <a:cubicBezTo>
                    <a:pt x="200406" y="288290"/>
                    <a:pt x="214249" y="304800"/>
                    <a:pt x="214249" y="321183"/>
                  </a:cubicBezTo>
                  <a:cubicBezTo>
                    <a:pt x="216916" y="345821"/>
                    <a:pt x="200533" y="359664"/>
                    <a:pt x="181229" y="359664"/>
                  </a:cubicBezTo>
                  <a:cubicBezTo>
                    <a:pt x="161925" y="359664"/>
                    <a:pt x="148209" y="343154"/>
                    <a:pt x="148209" y="321183"/>
                  </a:cubicBezTo>
                  <a:cubicBezTo>
                    <a:pt x="148209" y="301879"/>
                    <a:pt x="164719" y="288290"/>
                    <a:pt x="181229" y="288290"/>
                  </a:cubicBezTo>
                  <a:close/>
                  <a:moveTo>
                    <a:pt x="38481" y="0"/>
                  </a:moveTo>
                  <a:cubicBezTo>
                    <a:pt x="16383" y="0"/>
                    <a:pt x="0" y="16383"/>
                    <a:pt x="0" y="32893"/>
                  </a:cubicBezTo>
                  <a:lnTo>
                    <a:pt x="0" y="469519"/>
                  </a:lnTo>
                  <a:cubicBezTo>
                    <a:pt x="0" y="491490"/>
                    <a:pt x="16510" y="505206"/>
                    <a:pt x="38481" y="505206"/>
                  </a:cubicBezTo>
                  <a:lnTo>
                    <a:pt x="469773" y="505206"/>
                  </a:lnTo>
                  <a:cubicBezTo>
                    <a:pt x="491744" y="505206"/>
                    <a:pt x="508254" y="485902"/>
                    <a:pt x="508254" y="469519"/>
                  </a:cubicBezTo>
                  <a:lnTo>
                    <a:pt x="508254" y="35560"/>
                  </a:lnTo>
                  <a:cubicBezTo>
                    <a:pt x="508254" y="16383"/>
                    <a:pt x="491744" y="0"/>
                    <a:pt x="469773" y="0"/>
                  </a:cubicBezTo>
                  <a:close/>
                </a:path>
              </a:pathLst>
            </a:custGeom>
            <a:solidFill>
              <a:srgbClr val="E5BB7A"/>
            </a:solidFill>
          </p:spPr>
        </p:sp>
      </p:grpSp>
      <p:grpSp>
        <p:nvGrpSpPr>
          <p:cNvPr id="130" name="Group 151">
            <a:extLst>
              <a:ext uri="{FF2B5EF4-FFF2-40B4-BE49-F238E27FC236}">
                <a16:creationId xmlns:a16="http://schemas.microsoft.com/office/drawing/2014/main" id="{EB01317B-2DF7-9AB9-0C51-EE2903C1B8F5}"/>
              </a:ext>
            </a:extLst>
          </p:cNvPr>
          <p:cNvGrpSpPr/>
          <p:nvPr/>
        </p:nvGrpSpPr>
        <p:grpSpPr>
          <a:xfrm>
            <a:off x="6139703" y="4229414"/>
            <a:ext cx="961200" cy="774360"/>
            <a:chOff x="0" y="0"/>
            <a:chExt cx="1281600" cy="1032480"/>
          </a:xfrm>
        </p:grpSpPr>
        <p:sp>
          <p:nvSpPr>
            <p:cNvPr id="131" name="Freeform 152">
              <a:extLst>
                <a:ext uri="{FF2B5EF4-FFF2-40B4-BE49-F238E27FC236}">
                  <a16:creationId xmlns:a16="http://schemas.microsoft.com/office/drawing/2014/main" id="{F86310B5-427C-A3E5-2FD2-A9943ED34D25}"/>
                </a:ext>
              </a:extLst>
            </p:cNvPr>
            <p:cNvSpPr/>
            <p:nvPr/>
          </p:nvSpPr>
          <p:spPr>
            <a:xfrm>
              <a:off x="0" y="127"/>
              <a:ext cx="1281557" cy="1032383"/>
            </a:xfrm>
            <a:custGeom>
              <a:avLst/>
              <a:gdLst/>
              <a:ahLst/>
              <a:cxnLst/>
              <a:rect l="l" t="t" r="r" b="b"/>
              <a:pathLst>
                <a:path w="1281557" h="1032383">
                  <a:moveTo>
                    <a:pt x="642366" y="69342"/>
                  </a:moveTo>
                  <a:cubicBezTo>
                    <a:pt x="743966" y="69342"/>
                    <a:pt x="844931" y="108458"/>
                    <a:pt x="921766" y="186690"/>
                  </a:cubicBezTo>
                  <a:cubicBezTo>
                    <a:pt x="1075563" y="340487"/>
                    <a:pt x="1075563" y="590423"/>
                    <a:pt x="921766" y="744093"/>
                  </a:cubicBezTo>
                  <a:cubicBezTo>
                    <a:pt x="850392" y="818261"/>
                    <a:pt x="751586" y="862203"/>
                    <a:pt x="641731" y="862203"/>
                  </a:cubicBezTo>
                  <a:cubicBezTo>
                    <a:pt x="531876" y="862203"/>
                    <a:pt x="430276" y="815467"/>
                    <a:pt x="358902" y="744093"/>
                  </a:cubicBezTo>
                  <a:cubicBezTo>
                    <a:pt x="205105" y="590296"/>
                    <a:pt x="205105" y="340487"/>
                    <a:pt x="358902" y="186690"/>
                  </a:cubicBezTo>
                  <a:cubicBezTo>
                    <a:pt x="438531" y="108458"/>
                    <a:pt x="540766" y="69342"/>
                    <a:pt x="642366" y="69342"/>
                  </a:cubicBezTo>
                  <a:close/>
                  <a:moveTo>
                    <a:pt x="638556" y="0"/>
                  </a:moveTo>
                  <a:cubicBezTo>
                    <a:pt x="182245" y="0"/>
                    <a:pt x="0" y="588137"/>
                    <a:pt x="372618" y="851154"/>
                  </a:cubicBezTo>
                  <a:lnTo>
                    <a:pt x="298450" y="982980"/>
                  </a:lnTo>
                  <a:cubicBezTo>
                    <a:pt x="287528" y="1004951"/>
                    <a:pt x="303911" y="1032383"/>
                    <a:pt x="328676" y="1032383"/>
                  </a:cubicBezTo>
                  <a:cubicBezTo>
                    <a:pt x="342392" y="1032383"/>
                    <a:pt x="356108" y="1026922"/>
                    <a:pt x="358902" y="1013079"/>
                  </a:cubicBezTo>
                  <a:lnTo>
                    <a:pt x="435737" y="889635"/>
                  </a:lnTo>
                  <a:cubicBezTo>
                    <a:pt x="500253" y="921131"/>
                    <a:pt x="570230" y="937006"/>
                    <a:pt x="640588" y="937006"/>
                  </a:cubicBezTo>
                  <a:cubicBezTo>
                    <a:pt x="710946" y="937006"/>
                    <a:pt x="781558" y="921258"/>
                    <a:pt x="847471" y="889635"/>
                  </a:cubicBezTo>
                  <a:lnTo>
                    <a:pt x="921639" y="1013079"/>
                  </a:lnTo>
                  <a:cubicBezTo>
                    <a:pt x="929894" y="1026795"/>
                    <a:pt x="943610" y="1032383"/>
                    <a:pt x="951865" y="1032383"/>
                  </a:cubicBezTo>
                  <a:cubicBezTo>
                    <a:pt x="979297" y="1032383"/>
                    <a:pt x="998474" y="1004951"/>
                    <a:pt x="984758" y="982980"/>
                  </a:cubicBezTo>
                  <a:lnTo>
                    <a:pt x="908177" y="851154"/>
                  </a:lnTo>
                  <a:cubicBezTo>
                    <a:pt x="1281557" y="590296"/>
                    <a:pt x="1097534" y="0"/>
                    <a:pt x="641731" y="0"/>
                  </a:cubicBezTo>
                  <a:cubicBezTo>
                    <a:pt x="640588" y="0"/>
                    <a:pt x="639572" y="0"/>
                    <a:pt x="638556" y="0"/>
                  </a:cubicBezTo>
                  <a:close/>
                </a:path>
              </a:pathLst>
            </a:custGeom>
            <a:solidFill>
              <a:srgbClr val="E5BB7A"/>
            </a:solidFill>
          </p:spPr>
        </p:sp>
      </p:grpSp>
      <p:grpSp>
        <p:nvGrpSpPr>
          <p:cNvPr id="132" name="Group 153">
            <a:extLst>
              <a:ext uri="{FF2B5EF4-FFF2-40B4-BE49-F238E27FC236}">
                <a16:creationId xmlns:a16="http://schemas.microsoft.com/office/drawing/2014/main" id="{D7383F78-4667-2777-199E-7E5FE4907A02}"/>
              </a:ext>
            </a:extLst>
          </p:cNvPr>
          <p:cNvGrpSpPr/>
          <p:nvPr/>
        </p:nvGrpSpPr>
        <p:grpSpPr>
          <a:xfrm>
            <a:off x="6746663" y="4173794"/>
            <a:ext cx="278100" cy="278100"/>
            <a:chOff x="0" y="0"/>
            <a:chExt cx="370800" cy="370800"/>
          </a:xfrm>
        </p:grpSpPr>
        <p:sp>
          <p:nvSpPr>
            <p:cNvPr id="133" name="Freeform 154">
              <a:extLst>
                <a:ext uri="{FF2B5EF4-FFF2-40B4-BE49-F238E27FC236}">
                  <a16:creationId xmlns:a16="http://schemas.microsoft.com/office/drawing/2014/main" id="{D4F5FBF2-429D-88D3-6CFD-4F4775D8A9EA}"/>
                </a:ext>
              </a:extLst>
            </p:cNvPr>
            <p:cNvSpPr/>
            <p:nvPr/>
          </p:nvSpPr>
          <p:spPr>
            <a:xfrm>
              <a:off x="0" y="0"/>
              <a:ext cx="370840" cy="370840"/>
            </a:xfrm>
            <a:custGeom>
              <a:avLst/>
              <a:gdLst/>
              <a:ahLst/>
              <a:cxnLst/>
              <a:rect l="l" t="t" r="r" b="b"/>
              <a:pathLst>
                <a:path w="370840" h="370840">
                  <a:moveTo>
                    <a:pt x="118110" y="0"/>
                  </a:moveTo>
                  <a:cubicBezTo>
                    <a:pt x="76835" y="0"/>
                    <a:pt x="35687" y="8255"/>
                    <a:pt x="0" y="27432"/>
                  </a:cubicBezTo>
                  <a:cubicBezTo>
                    <a:pt x="164846" y="82423"/>
                    <a:pt x="291084" y="208788"/>
                    <a:pt x="343281" y="370840"/>
                  </a:cubicBezTo>
                  <a:cubicBezTo>
                    <a:pt x="359791" y="335153"/>
                    <a:pt x="370840" y="293878"/>
                    <a:pt x="370840" y="252730"/>
                  </a:cubicBezTo>
                  <a:cubicBezTo>
                    <a:pt x="370840" y="112649"/>
                    <a:pt x="258191" y="0"/>
                    <a:pt x="118110" y="0"/>
                  </a:cubicBezTo>
                  <a:close/>
                </a:path>
              </a:pathLst>
            </a:custGeom>
            <a:solidFill>
              <a:srgbClr val="E5BB7A"/>
            </a:solidFill>
          </p:spPr>
        </p:sp>
      </p:grpSp>
      <p:grpSp>
        <p:nvGrpSpPr>
          <p:cNvPr id="134" name="Group 155">
            <a:extLst>
              <a:ext uri="{FF2B5EF4-FFF2-40B4-BE49-F238E27FC236}">
                <a16:creationId xmlns:a16="http://schemas.microsoft.com/office/drawing/2014/main" id="{84C9AAF5-B139-832D-9DA1-CA736E4F1809}"/>
              </a:ext>
            </a:extLst>
          </p:cNvPr>
          <p:cNvGrpSpPr/>
          <p:nvPr/>
        </p:nvGrpSpPr>
        <p:grpSpPr>
          <a:xfrm>
            <a:off x="6213143" y="4175954"/>
            <a:ext cx="278100" cy="278100"/>
            <a:chOff x="0" y="0"/>
            <a:chExt cx="370800" cy="370800"/>
          </a:xfrm>
        </p:grpSpPr>
        <p:sp>
          <p:nvSpPr>
            <p:cNvPr id="135" name="Freeform 156">
              <a:extLst>
                <a:ext uri="{FF2B5EF4-FFF2-40B4-BE49-F238E27FC236}">
                  <a16:creationId xmlns:a16="http://schemas.microsoft.com/office/drawing/2014/main" id="{E01E729D-0B97-C218-7687-C02F9750C711}"/>
                </a:ext>
              </a:extLst>
            </p:cNvPr>
            <p:cNvSpPr/>
            <p:nvPr/>
          </p:nvSpPr>
          <p:spPr>
            <a:xfrm>
              <a:off x="127" y="127"/>
              <a:ext cx="370713" cy="370586"/>
            </a:xfrm>
            <a:custGeom>
              <a:avLst/>
              <a:gdLst/>
              <a:ahLst/>
              <a:cxnLst/>
              <a:rect l="l" t="t" r="r" b="b"/>
              <a:pathLst>
                <a:path w="370713" h="370586">
                  <a:moveTo>
                    <a:pt x="255397" y="0"/>
                  </a:moveTo>
                  <a:cubicBezTo>
                    <a:pt x="112522" y="0"/>
                    <a:pt x="0" y="112522"/>
                    <a:pt x="0" y="252476"/>
                  </a:cubicBezTo>
                  <a:cubicBezTo>
                    <a:pt x="0" y="293751"/>
                    <a:pt x="10922" y="334899"/>
                    <a:pt x="27432" y="370586"/>
                  </a:cubicBezTo>
                  <a:cubicBezTo>
                    <a:pt x="85090" y="205867"/>
                    <a:pt x="211328" y="79629"/>
                    <a:pt x="370713" y="27432"/>
                  </a:cubicBezTo>
                  <a:cubicBezTo>
                    <a:pt x="337693" y="10922"/>
                    <a:pt x="296545" y="0"/>
                    <a:pt x="255397" y="0"/>
                  </a:cubicBezTo>
                  <a:close/>
                </a:path>
              </a:pathLst>
            </a:custGeom>
            <a:solidFill>
              <a:srgbClr val="E5BB7A"/>
            </a:solidFill>
          </p:spPr>
        </p:sp>
      </p:grpSp>
      <p:grpSp>
        <p:nvGrpSpPr>
          <p:cNvPr id="136" name="Group 157">
            <a:extLst>
              <a:ext uri="{FF2B5EF4-FFF2-40B4-BE49-F238E27FC236}">
                <a16:creationId xmlns:a16="http://schemas.microsoft.com/office/drawing/2014/main" id="{D7FBF5B7-D859-EBB1-56E2-DEE1C1719DDB}"/>
              </a:ext>
            </a:extLst>
          </p:cNvPr>
          <p:cNvGrpSpPr/>
          <p:nvPr/>
        </p:nvGrpSpPr>
        <p:grpSpPr>
          <a:xfrm>
            <a:off x="6376223" y="4334714"/>
            <a:ext cx="486000" cy="488160"/>
            <a:chOff x="0" y="0"/>
            <a:chExt cx="648000" cy="650880"/>
          </a:xfrm>
        </p:grpSpPr>
        <p:sp>
          <p:nvSpPr>
            <p:cNvPr id="137" name="Freeform 158">
              <a:extLst>
                <a:ext uri="{FF2B5EF4-FFF2-40B4-BE49-F238E27FC236}">
                  <a16:creationId xmlns:a16="http://schemas.microsoft.com/office/drawing/2014/main" id="{5A53C509-585B-5F7F-136F-A4C8DC6BFD8D}"/>
                </a:ext>
              </a:extLst>
            </p:cNvPr>
            <p:cNvSpPr/>
            <p:nvPr/>
          </p:nvSpPr>
          <p:spPr>
            <a:xfrm>
              <a:off x="0" y="127"/>
              <a:ext cx="647954" cy="650621"/>
            </a:xfrm>
            <a:custGeom>
              <a:avLst/>
              <a:gdLst/>
              <a:ahLst/>
              <a:cxnLst/>
              <a:rect l="l" t="t" r="r" b="b"/>
              <a:pathLst>
                <a:path w="647954" h="650621">
                  <a:moveTo>
                    <a:pt x="329438" y="145542"/>
                  </a:moveTo>
                  <a:cubicBezTo>
                    <a:pt x="351409" y="145542"/>
                    <a:pt x="365125" y="162052"/>
                    <a:pt x="365125" y="184023"/>
                  </a:cubicBezTo>
                  <a:lnTo>
                    <a:pt x="365125" y="291084"/>
                  </a:lnTo>
                  <a:lnTo>
                    <a:pt x="469392" y="291084"/>
                  </a:lnTo>
                  <a:cubicBezTo>
                    <a:pt x="491363" y="291084"/>
                    <a:pt x="507873" y="307594"/>
                    <a:pt x="507873" y="326771"/>
                  </a:cubicBezTo>
                  <a:cubicBezTo>
                    <a:pt x="507873" y="348742"/>
                    <a:pt x="491363" y="359664"/>
                    <a:pt x="469392" y="359664"/>
                  </a:cubicBezTo>
                  <a:lnTo>
                    <a:pt x="326771" y="359664"/>
                  </a:lnTo>
                  <a:cubicBezTo>
                    <a:pt x="304800" y="359664"/>
                    <a:pt x="288290" y="343154"/>
                    <a:pt x="288290" y="326771"/>
                  </a:cubicBezTo>
                  <a:lnTo>
                    <a:pt x="288290" y="183896"/>
                  </a:lnTo>
                  <a:lnTo>
                    <a:pt x="291084" y="183896"/>
                  </a:lnTo>
                  <a:cubicBezTo>
                    <a:pt x="291084" y="161925"/>
                    <a:pt x="307594" y="145415"/>
                    <a:pt x="329565" y="145415"/>
                  </a:cubicBezTo>
                  <a:close/>
                  <a:moveTo>
                    <a:pt x="326771" y="0"/>
                  </a:moveTo>
                  <a:cubicBezTo>
                    <a:pt x="148336" y="0"/>
                    <a:pt x="2794" y="145542"/>
                    <a:pt x="0" y="326644"/>
                  </a:cubicBezTo>
                  <a:cubicBezTo>
                    <a:pt x="2794" y="505206"/>
                    <a:pt x="148336" y="650621"/>
                    <a:pt x="326771" y="650621"/>
                  </a:cubicBezTo>
                  <a:cubicBezTo>
                    <a:pt x="505206" y="650621"/>
                    <a:pt x="647954" y="505206"/>
                    <a:pt x="647954" y="326644"/>
                  </a:cubicBezTo>
                  <a:cubicBezTo>
                    <a:pt x="647954" y="148082"/>
                    <a:pt x="505206" y="5461"/>
                    <a:pt x="326771" y="0"/>
                  </a:cubicBezTo>
                  <a:close/>
                </a:path>
              </a:pathLst>
            </a:custGeom>
            <a:solidFill>
              <a:srgbClr val="E5BB7A"/>
            </a:solidFill>
          </p:spPr>
        </p:sp>
      </p:grpSp>
      <p:grpSp>
        <p:nvGrpSpPr>
          <p:cNvPr id="138" name="Group 159">
            <a:extLst>
              <a:ext uri="{FF2B5EF4-FFF2-40B4-BE49-F238E27FC236}">
                <a16:creationId xmlns:a16="http://schemas.microsoft.com/office/drawing/2014/main" id="{470BED85-DFAB-37B6-A82E-71002DCD95FB}"/>
              </a:ext>
            </a:extLst>
          </p:cNvPr>
          <p:cNvGrpSpPr/>
          <p:nvPr/>
        </p:nvGrpSpPr>
        <p:grpSpPr>
          <a:xfrm>
            <a:off x="12271403" y="4216994"/>
            <a:ext cx="220320" cy="220320"/>
            <a:chOff x="0" y="0"/>
            <a:chExt cx="293760" cy="293760"/>
          </a:xfrm>
        </p:grpSpPr>
        <p:sp>
          <p:nvSpPr>
            <p:cNvPr id="139" name="Freeform 160">
              <a:extLst>
                <a:ext uri="{FF2B5EF4-FFF2-40B4-BE49-F238E27FC236}">
                  <a16:creationId xmlns:a16="http://schemas.microsoft.com/office/drawing/2014/main" id="{9674917F-7045-F678-3B70-9D4059B3F129}"/>
                </a:ext>
              </a:extLst>
            </p:cNvPr>
            <p:cNvSpPr/>
            <p:nvPr/>
          </p:nvSpPr>
          <p:spPr>
            <a:xfrm>
              <a:off x="127" y="0"/>
              <a:ext cx="293624" cy="293624"/>
            </a:xfrm>
            <a:custGeom>
              <a:avLst/>
              <a:gdLst/>
              <a:ahLst/>
              <a:cxnLst/>
              <a:rect l="l" t="t" r="r" b="b"/>
              <a:pathLst>
                <a:path w="293624" h="293624">
                  <a:moveTo>
                    <a:pt x="235966" y="0"/>
                  </a:moveTo>
                  <a:lnTo>
                    <a:pt x="0" y="236093"/>
                  </a:lnTo>
                  <a:lnTo>
                    <a:pt x="60325" y="293624"/>
                  </a:lnTo>
                  <a:lnTo>
                    <a:pt x="293624" y="57658"/>
                  </a:lnTo>
                  <a:lnTo>
                    <a:pt x="235966" y="0"/>
                  </a:lnTo>
                  <a:close/>
                </a:path>
              </a:pathLst>
            </a:custGeom>
            <a:solidFill>
              <a:srgbClr val="E5BB7A"/>
            </a:solidFill>
          </p:spPr>
        </p:sp>
      </p:grpSp>
      <p:grpSp>
        <p:nvGrpSpPr>
          <p:cNvPr id="140" name="Group 161">
            <a:extLst>
              <a:ext uri="{FF2B5EF4-FFF2-40B4-BE49-F238E27FC236}">
                <a16:creationId xmlns:a16="http://schemas.microsoft.com/office/drawing/2014/main" id="{AEBA0005-F5B3-E2A5-7EB6-85402E3B1131}"/>
              </a:ext>
            </a:extLst>
          </p:cNvPr>
          <p:cNvGrpSpPr/>
          <p:nvPr/>
        </p:nvGrpSpPr>
        <p:grpSpPr>
          <a:xfrm>
            <a:off x="12613223" y="4147874"/>
            <a:ext cx="395820" cy="390960"/>
            <a:chOff x="0" y="0"/>
            <a:chExt cx="527760" cy="521280"/>
          </a:xfrm>
        </p:grpSpPr>
        <p:sp>
          <p:nvSpPr>
            <p:cNvPr id="141" name="Freeform 162">
              <a:extLst>
                <a:ext uri="{FF2B5EF4-FFF2-40B4-BE49-F238E27FC236}">
                  <a16:creationId xmlns:a16="http://schemas.microsoft.com/office/drawing/2014/main" id="{C6AC1766-1D40-8B07-E328-AB01B4599903}"/>
                </a:ext>
              </a:extLst>
            </p:cNvPr>
            <p:cNvSpPr/>
            <p:nvPr/>
          </p:nvSpPr>
          <p:spPr>
            <a:xfrm>
              <a:off x="0" y="0"/>
              <a:ext cx="527685" cy="521208"/>
            </a:xfrm>
            <a:custGeom>
              <a:avLst/>
              <a:gdLst/>
              <a:ahLst/>
              <a:cxnLst/>
              <a:rect l="l" t="t" r="r" b="b"/>
              <a:pathLst>
                <a:path w="527685" h="521208">
                  <a:moveTo>
                    <a:pt x="232283" y="0"/>
                  </a:moveTo>
                  <a:cubicBezTo>
                    <a:pt x="222631" y="0"/>
                    <a:pt x="212979" y="3429"/>
                    <a:pt x="206121" y="10287"/>
                  </a:cubicBezTo>
                  <a:lnTo>
                    <a:pt x="109982" y="106426"/>
                  </a:lnTo>
                  <a:lnTo>
                    <a:pt x="233553" y="229997"/>
                  </a:lnTo>
                  <a:cubicBezTo>
                    <a:pt x="247396" y="243713"/>
                    <a:pt x="247396" y="268478"/>
                    <a:pt x="233553" y="282194"/>
                  </a:cubicBezTo>
                  <a:cubicBezTo>
                    <a:pt x="229997" y="285750"/>
                    <a:pt x="223266" y="287909"/>
                    <a:pt x="215646" y="287909"/>
                  </a:cubicBezTo>
                  <a:cubicBezTo>
                    <a:pt x="205740" y="287909"/>
                    <a:pt x="194564" y="284480"/>
                    <a:pt x="186817" y="276733"/>
                  </a:cubicBezTo>
                  <a:lnTo>
                    <a:pt x="63246" y="153035"/>
                  </a:lnTo>
                  <a:lnTo>
                    <a:pt x="0" y="216281"/>
                  </a:lnTo>
                  <a:lnTo>
                    <a:pt x="307848" y="521208"/>
                  </a:lnTo>
                  <a:lnTo>
                    <a:pt x="513969" y="315214"/>
                  </a:lnTo>
                  <a:cubicBezTo>
                    <a:pt x="527685" y="301498"/>
                    <a:pt x="527685" y="276733"/>
                    <a:pt x="513969" y="263017"/>
                  </a:cubicBezTo>
                  <a:lnTo>
                    <a:pt x="258445" y="10287"/>
                  </a:lnTo>
                  <a:cubicBezTo>
                    <a:pt x="251460" y="3429"/>
                    <a:pt x="241935" y="0"/>
                    <a:pt x="232283" y="0"/>
                  </a:cubicBezTo>
                  <a:close/>
                </a:path>
              </a:pathLst>
            </a:custGeom>
            <a:solidFill>
              <a:srgbClr val="E5BB7A"/>
            </a:solidFill>
          </p:spPr>
        </p:sp>
      </p:grpSp>
      <p:grpSp>
        <p:nvGrpSpPr>
          <p:cNvPr id="142" name="Group 163">
            <a:extLst>
              <a:ext uri="{FF2B5EF4-FFF2-40B4-BE49-F238E27FC236}">
                <a16:creationId xmlns:a16="http://schemas.microsoft.com/office/drawing/2014/main" id="{A04F3395-4D1B-50D6-E96D-3DB650F034CA}"/>
              </a:ext>
            </a:extLst>
          </p:cNvPr>
          <p:cNvGrpSpPr/>
          <p:nvPr/>
        </p:nvGrpSpPr>
        <p:grpSpPr>
          <a:xfrm>
            <a:off x="12354023" y="4299614"/>
            <a:ext cx="558360" cy="558360"/>
            <a:chOff x="0" y="0"/>
            <a:chExt cx="744480" cy="744480"/>
          </a:xfrm>
        </p:grpSpPr>
        <p:sp>
          <p:nvSpPr>
            <p:cNvPr id="143" name="Freeform 164">
              <a:extLst>
                <a:ext uri="{FF2B5EF4-FFF2-40B4-BE49-F238E27FC236}">
                  <a16:creationId xmlns:a16="http://schemas.microsoft.com/office/drawing/2014/main" id="{4103D0EC-1E69-7DCE-634F-F2E4F251855E}"/>
                </a:ext>
              </a:extLst>
            </p:cNvPr>
            <p:cNvSpPr/>
            <p:nvPr/>
          </p:nvSpPr>
          <p:spPr>
            <a:xfrm>
              <a:off x="127" y="0"/>
              <a:ext cx="744347" cy="744347"/>
            </a:xfrm>
            <a:custGeom>
              <a:avLst/>
              <a:gdLst/>
              <a:ahLst/>
              <a:cxnLst/>
              <a:rect l="l" t="t" r="r" b="b"/>
              <a:pathLst>
                <a:path w="744347" h="744347">
                  <a:moveTo>
                    <a:pt x="233426" y="0"/>
                  </a:moveTo>
                  <a:lnTo>
                    <a:pt x="0" y="233426"/>
                  </a:lnTo>
                  <a:lnTo>
                    <a:pt x="510921" y="744347"/>
                  </a:lnTo>
                  <a:lnTo>
                    <a:pt x="744347" y="510921"/>
                  </a:lnTo>
                  <a:lnTo>
                    <a:pt x="233426" y="0"/>
                  </a:lnTo>
                  <a:close/>
                </a:path>
              </a:pathLst>
            </a:custGeom>
            <a:solidFill>
              <a:srgbClr val="E5BB7A"/>
            </a:solidFill>
          </p:spPr>
        </p:sp>
      </p:grpSp>
      <p:grpSp>
        <p:nvGrpSpPr>
          <p:cNvPr id="144" name="Group 165">
            <a:extLst>
              <a:ext uri="{FF2B5EF4-FFF2-40B4-BE49-F238E27FC236}">
                <a16:creationId xmlns:a16="http://schemas.microsoft.com/office/drawing/2014/main" id="{B36FCA66-B46A-BFD6-1C55-056AD7536841}"/>
              </a:ext>
            </a:extLst>
          </p:cNvPr>
          <p:cNvGrpSpPr/>
          <p:nvPr/>
        </p:nvGrpSpPr>
        <p:grpSpPr>
          <a:xfrm>
            <a:off x="12784403" y="4729994"/>
            <a:ext cx="230040" cy="224640"/>
            <a:chOff x="0" y="0"/>
            <a:chExt cx="306720" cy="299520"/>
          </a:xfrm>
        </p:grpSpPr>
        <p:sp>
          <p:nvSpPr>
            <p:cNvPr id="145" name="Freeform 166">
              <a:extLst>
                <a:ext uri="{FF2B5EF4-FFF2-40B4-BE49-F238E27FC236}">
                  <a16:creationId xmlns:a16="http://schemas.microsoft.com/office/drawing/2014/main" id="{C95F6407-1D2F-3ABE-DB23-30D9F747E49C}"/>
                </a:ext>
              </a:extLst>
            </p:cNvPr>
            <p:cNvSpPr/>
            <p:nvPr/>
          </p:nvSpPr>
          <p:spPr>
            <a:xfrm>
              <a:off x="0" y="127"/>
              <a:ext cx="306705" cy="299339"/>
            </a:xfrm>
            <a:custGeom>
              <a:avLst/>
              <a:gdLst/>
              <a:ahLst/>
              <a:cxnLst/>
              <a:rect l="l" t="t" r="r" b="b"/>
              <a:pathLst>
                <a:path w="306705" h="299339">
                  <a:moveTo>
                    <a:pt x="211709" y="0"/>
                  </a:moveTo>
                  <a:lnTo>
                    <a:pt x="0" y="211709"/>
                  </a:lnTo>
                  <a:lnTo>
                    <a:pt x="252984" y="296926"/>
                  </a:lnTo>
                  <a:cubicBezTo>
                    <a:pt x="257302" y="298577"/>
                    <a:pt x="261493" y="299339"/>
                    <a:pt x="265684" y="299339"/>
                  </a:cubicBezTo>
                  <a:cubicBezTo>
                    <a:pt x="288163" y="299339"/>
                    <a:pt x="306705" y="276098"/>
                    <a:pt x="299720" y="252857"/>
                  </a:cubicBezTo>
                  <a:lnTo>
                    <a:pt x="211709" y="0"/>
                  </a:lnTo>
                  <a:close/>
                </a:path>
              </a:pathLst>
            </a:custGeom>
            <a:solidFill>
              <a:srgbClr val="E5BB7A"/>
            </a:solidFill>
          </p:spPr>
        </p:sp>
      </p:grpSp>
      <p:grpSp>
        <p:nvGrpSpPr>
          <p:cNvPr id="146" name="Group 167">
            <a:extLst>
              <a:ext uri="{FF2B5EF4-FFF2-40B4-BE49-F238E27FC236}">
                <a16:creationId xmlns:a16="http://schemas.microsoft.com/office/drawing/2014/main" id="{0EBD9455-4683-6046-8CF5-37532E2E5221}"/>
              </a:ext>
            </a:extLst>
          </p:cNvPr>
          <p:cNvGrpSpPr/>
          <p:nvPr/>
        </p:nvGrpSpPr>
        <p:grpSpPr>
          <a:xfrm>
            <a:off x="12197423" y="4559354"/>
            <a:ext cx="393660" cy="390960"/>
            <a:chOff x="0" y="0"/>
            <a:chExt cx="524880" cy="521280"/>
          </a:xfrm>
        </p:grpSpPr>
        <p:sp>
          <p:nvSpPr>
            <p:cNvPr id="147" name="Freeform 168">
              <a:extLst>
                <a:ext uri="{FF2B5EF4-FFF2-40B4-BE49-F238E27FC236}">
                  <a16:creationId xmlns:a16="http://schemas.microsoft.com/office/drawing/2014/main" id="{C851FD4A-85C2-BB3A-304A-3803F458C685}"/>
                </a:ext>
              </a:extLst>
            </p:cNvPr>
            <p:cNvSpPr/>
            <p:nvPr/>
          </p:nvSpPr>
          <p:spPr>
            <a:xfrm>
              <a:off x="0" y="0"/>
              <a:ext cx="524891" cy="521081"/>
            </a:xfrm>
            <a:custGeom>
              <a:avLst/>
              <a:gdLst/>
              <a:ahLst/>
              <a:cxnLst/>
              <a:rect l="l" t="t" r="r" b="b"/>
              <a:pathLst>
                <a:path w="524891" h="521081">
                  <a:moveTo>
                    <a:pt x="219837" y="0"/>
                  </a:moveTo>
                  <a:lnTo>
                    <a:pt x="156591" y="63246"/>
                  </a:lnTo>
                  <a:lnTo>
                    <a:pt x="288544" y="192278"/>
                  </a:lnTo>
                  <a:cubicBezTo>
                    <a:pt x="302387" y="205994"/>
                    <a:pt x="302387" y="230759"/>
                    <a:pt x="288544" y="244475"/>
                  </a:cubicBezTo>
                  <a:cubicBezTo>
                    <a:pt x="281686" y="251333"/>
                    <a:pt x="272034" y="254762"/>
                    <a:pt x="262509" y="254762"/>
                  </a:cubicBezTo>
                  <a:cubicBezTo>
                    <a:pt x="252984" y="254762"/>
                    <a:pt x="243332" y="251333"/>
                    <a:pt x="236474" y="244475"/>
                  </a:cubicBezTo>
                  <a:lnTo>
                    <a:pt x="107188" y="112649"/>
                  </a:lnTo>
                  <a:lnTo>
                    <a:pt x="13843" y="205994"/>
                  </a:lnTo>
                  <a:cubicBezTo>
                    <a:pt x="0" y="219710"/>
                    <a:pt x="0" y="244475"/>
                    <a:pt x="13843" y="258191"/>
                  </a:cubicBezTo>
                  <a:lnTo>
                    <a:pt x="266573" y="510794"/>
                  </a:lnTo>
                  <a:cubicBezTo>
                    <a:pt x="273431" y="517652"/>
                    <a:pt x="283083" y="521081"/>
                    <a:pt x="292735" y="521081"/>
                  </a:cubicBezTo>
                  <a:cubicBezTo>
                    <a:pt x="302387" y="521081"/>
                    <a:pt x="311912" y="517652"/>
                    <a:pt x="318770" y="510794"/>
                  </a:cubicBezTo>
                  <a:lnTo>
                    <a:pt x="524891" y="304927"/>
                  </a:lnTo>
                  <a:lnTo>
                    <a:pt x="219837" y="0"/>
                  </a:lnTo>
                  <a:close/>
                </a:path>
              </a:pathLst>
            </a:custGeom>
            <a:solidFill>
              <a:srgbClr val="E5BB7A"/>
            </a:solidFill>
          </p:spPr>
        </p:sp>
      </p:grpSp>
      <p:grpSp>
        <p:nvGrpSpPr>
          <p:cNvPr id="148" name="Group 169">
            <a:extLst>
              <a:ext uri="{FF2B5EF4-FFF2-40B4-BE49-F238E27FC236}">
                <a16:creationId xmlns:a16="http://schemas.microsoft.com/office/drawing/2014/main" id="{B394F382-D3CA-893D-82A9-228BBA6A4691}"/>
              </a:ext>
            </a:extLst>
          </p:cNvPr>
          <p:cNvGrpSpPr/>
          <p:nvPr/>
        </p:nvGrpSpPr>
        <p:grpSpPr>
          <a:xfrm>
            <a:off x="12170423" y="4125734"/>
            <a:ext cx="240840" cy="230040"/>
            <a:chOff x="0" y="0"/>
            <a:chExt cx="321120" cy="306720"/>
          </a:xfrm>
        </p:grpSpPr>
        <p:sp>
          <p:nvSpPr>
            <p:cNvPr id="149" name="Freeform 170">
              <a:extLst>
                <a:ext uri="{FF2B5EF4-FFF2-40B4-BE49-F238E27FC236}">
                  <a16:creationId xmlns:a16="http://schemas.microsoft.com/office/drawing/2014/main" id="{56E9266B-70F9-4D99-4DF7-ACF63F1DACA6}"/>
                </a:ext>
              </a:extLst>
            </p:cNvPr>
            <p:cNvSpPr/>
            <p:nvPr/>
          </p:nvSpPr>
          <p:spPr>
            <a:xfrm>
              <a:off x="127" y="0"/>
              <a:ext cx="321056" cy="306705"/>
            </a:xfrm>
            <a:custGeom>
              <a:avLst/>
              <a:gdLst/>
              <a:ahLst/>
              <a:cxnLst/>
              <a:rect l="l" t="t" r="r" b="b"/>
              <a:pathLst>
                <a:path w="321056" h="306705">
                  <a:moveTo>
                    <a:pt x="198628" y="0"/>
                  </a:moveTo>
                  <a:cubicBezTo>
                    <a:pt x="166751" y="0"/>
                    <a:pt x="134493" y="12446"/>
                    <a:pt x="109728" y="37211"/>
                  </a:cubicBezTo>
                  <a:lnTo>
                    <a:pt x="49403" y="97663"/>
                  </a:lnTo>
                  <a:cubicBezTo>
                    <a:pt x="0" y="147193"/>
                    <a:pt x="0" y="224155"/>
                    <a:pt x="49403" y="273685"/>
                  </a:cubicBezTo>
                  <a:lnTo>
                    <a:pt x="82296" y="306705"/>
                  </a:lnTo>
                  <a:lnTo>
                    <a:pt x="321056" y="70231"/>
                  </a:lnTo>
                  <a:lnTo>
                    <a:pt x="285369" y="37211"/>
                  </a:lnTo>
                  <a:cubicBezTo>
                    <a:pt x="262128" y="12446"/>
                    <a:pt x="230505" y="0"/>
                    <a:pt x="198628" y="0"/>
                  </a:cubicBezTo>
                  <a:close/>
                </a:path>
              </a:pathLst>
            </a:custGeom>
            <a:solidFill>
              <a:srgbClr val="E5BB7A"/>
            </a:solidFill>
          </p:spPr>
        </p:sp>
      </p:grpSp>
      <p:grpSp>
        <p:nvGrpSpPr>
          <p:cNvPr id="150" name="Group 171">
            <a:extLst>
              <a:ext uri="{FF2B5EF4-FFF2-40B4-BE49-F238E27FC236}">
                <a16:creationId xmlns:a16="http://schemas.microsoft.com/office/drawing/2014/main" id="{3955DB2F-2794-1441-0318-28D98C564E67}"/>
              </a:ext>
            </a:extLst>
          </p:cNvPr>
          <p:cNvGrpSpPr/>
          <p:nvPr/>
        </p:nvGrpSpPr>
        <p:grpSpPr>
          <a:xfrm>
            <a:off x="7403843" y="4175414"/>
            <a:ext cx="815940" cy="826740"/>
            <a:chOff x="0" y="0"/>
            <a:chExt cx="1087920" cy="1102320"/>
          </a:xfrm>
        </p:grpSpPr>
        <p:sp>
          <p:nvSpPr>
            <p:cNvPr id="151" name="Freeform 172">
              <a:extLst>
                <a:ext uri="{FF2B5EF4-FFF2-40B4-BE49-F238E27FC236}">
                  <a16:creationId xmlns:a16="http://schemas.microsoft.com/office/drawing/2014/main" id="{2F3367D9-D2E2-24CF-81A4-D88B2201D7AC}"/>
                </a:ext>
              </a:extLst>
            </p:cNvPr>
            <p:cNvSpPr/>
            <p:nvPr/>
          </p:nvSpPr>
          <p:spPr>
            <a:xfrm>
              <a:off x="127" y="127"/>
              <a:ext cx="1087882" cy="1102106"/>
            </a:xfrm>
            <a:custGeom>
              <a:avLst/>
              <a:gdLst/>
              <a:ahLst/>
              <a:cxnLst/>
              <a:rect l="l" t="t" r="r" b="b"/>
              <a:pathLst>
                <a:path w="1087882" h="1102106">
                  <a:moveTo>
                    <a:pt x="326898" y="395351"/>
                  </a:moveTo>
                  <a:cubicBezTo>
                    <a:pt x="368173" y="395351"/>
                    <a:pt x="401066" y="425450"/>
                    <a:pt x="401066" y="466725"/>
                  </a:cubicBezTo>
                  <a:cubicBezTo>
                    <a:pt x="401066" y="508000"/>
                    <a:pt x="368046" y="538099"/>
                    <a:pt x="326898" y="538099"/>
                  </a:cubicBezTo>
                  <a:cubicBezTo>
                    <a:pt x="285750" y="538099"/>
                    <a:pt x="255524" y="507873"/>
                    <a:pt x="255524" y="466725"/>
                  </a:cubicBezTo>
                  <a:cubicBezTo>
                    <a:pt x="255524" y="425577"/>
                    <a:pt x="285750" y="395351"/>
                    <a:pt x="326898" y="395351"/>
                  </a:cubicBezTo>
                  <a:close/>
                  <a:moveTo>
                    <a:pt x="543941" y="395351"/>
                  </a:moveTo>
                  <a:cubicBezTo>
                    <a:pt x="585089" y="395351"/>
                    <a:pt x="615315" y="425450"/>
                    <a:pt x="615315" y="466725"/>
                  </a:cubicBezTo>
                  <a:cubicBezTo>
                    <a:pt x="615315" y="508000"/>
                    <a:pt x="585089" y="538099"/>
                    <a:pt x="543941" y="538099"/>
                  </a:cubicBezTo>
                  <a:cubicBezTo>
                    <a:pt x="502793" y="538099"/>
                    <a:pt x="472567" y="507873"/>
                    <a:pt x="472567" y="466725"/>
                  </a:cubicBezTo>
                  <a:cubicBezTo>
                    <a:pt x="472567" y="425577"/>
                    <a:pt x="502793" y="395351"/>
                    <a:pt x="543941" y="395351"/>
                  </a:cubicBezTo>
                  <a:close/>
                  <a:moveTo>
                    <a:pt x="760984" y="395351"/>
                  </a:moveTo>
                  <a:cubicBezTo>
                    <a:pt x="802132" y="395351"/>
                    <a:pt x="832358" y="425450"/>
                    <a:pt x="832358" y="466725"/>
                  </a:cubicBezTo>
                  <a:cubicBezTo>
                    <a:pt x="832358" y="508000"/>
                    <a:pt x="802132" y="538099"/>
                    <a:pt x="760984" y="538099"/>
                  </a:cubicBezTo>
                  <a:cubicBezTo>
                    <a:pt x="719836" y="538099"/>
                    <a:pt x="686816" y="507873"/>
                    <a:pt x="686816" y="466725"/>
                  </a:cubicBezTo>
                  <a:cubicBezTo>
                    <a:pt x="686816" y="425577"/>
                    <a:pt x="719836" y="395351"/>
                    <a:pt x="760984" y="395351"/>
                  </a:cubicBezTo>
                  <a:close/>
                  <a:moveTo>
                    <a:pt x="543814" y="0"/>
                  </a:moveTo>
                  <a:cubicBezTo>
                    <a:pt x="244475" y="0"/>
                    <a:pt x="0" y="208661"/>
                    <a:pt x="0" y="466852"/>
                  </a:cubicBezTo>
                  <a:cubicBezTo>
                    <a:pt x="0" y="648081"/>
                    <a:pt x="120904" y="801751"/>
                    <a:pt x="288417" y="878713"/>
                  </a:cubicBezTo>
                  <a:lnTo>
                    <a:pt x="288417" y="1068070"/>
                  </a:lnTo>
                  <a:cubicBezTo>
                    <a:pt x="288417" y="1088136"/>
                    <a:pt x="305308" y="1102106"/>
                    <a:pt x="323850" y="1102106"/>
                  </a:cubicBezTo>
                  <a:cubicBezTo>
                    <a:pt x="333375" y="1102106"/>
                    <a:pt x="343281" y="1098423"/>
                    <a:pt x="351663" y="1090041"/>
                  </a:cubicBezTo>
                  <a:lnTo>
                    <a:pt x="488950" y="930783"/>
                  </a:lnTo>
                  <a:cubicBezTo>
                    <a:pt x="505460" y="930783"/>
                    <a:pt x="521970" y="933577"/>
                    <a:pt x="543941" y="933577"/>
                  </a:cubicBezTo>
                  <a:cubicBezTo>
                    <a:pt x="840613" y="933577"/>
                    <a:pt x="1087882" y="727583"/>
                    <a:pt x="1087882" y="466725"/>
                  </a:cubicBezTo>
                  <a:cubicBezTo>
                    <a:pt x="1087755" y="208661"/>
                    <a:pt x="845947" y="0"/>
                    <a:pt x="543814" y="0"/>
                  </a:cubicBezTo>
                  <a:close/>
                </a:path>
              </a:pathLst>
            </a:custGeom>
            <a:solidFill>
              <a:srgbClr val="E5BB7A"/>
            </a:solidFill>
          </p:spPr>
        </p:sp>
      </p:grpSp>
      <p:grpSp>
        <p:nvGrpSpPr>
          <p:cNvPr id="152" name="Group 173">
            <a:extLst>
              <a:ext uri="{FF2B5EF4-FFF2-40B4-BE49-F238E27FC236}">
                <a16:creationId xmlns:a16="http://schemas.microsoft.com/office/drawing/2014/main" id="{169C020C-F628-D489-F046-7CA4B626DF83}"/>
              </a:ext>
            </a:extLst>
          </p:cNvPr>
          <p:cNvGrpSpPr/>
          <p:nvPr/>
        </p:nvGrpSpPr>
        <p:grpSpPr>
          <a:xfrm>
            <a:off x="13877363" y="4233194"/>
            <a:ext cx="414180" cy="649080"/>
            <a:chOff x="0" y="0"/>
            <a:chExt cx="552240" cy="865440"/>
          </a:xfrm>
        </p:grpSpPr>
        <p:sp>
          <p:nvSpPr>
            <p:cNvPr id="153" name="Freeform 174">
              <a:extLst>
                <a:ext uri="{FF2B5EF4-FFF2-40B4-BE49-F238E27FC236}">
                  <a16:creationId xmlns:a16="http://schemas.microsoft.com/office/drawing/2014/main" id="{17474CC8-2633-412F-0CED-8065AC4DDAA1}"/>
                </a:ext>
              </a:extLst>
            </p:cNvPr>
            <p:cNvSpPr/>
            <p:nvPr/>
          </p:nvSpPr>
          <p:spPr>
            <a:xfrm>
              <a:off x="0" y="127"/>
              <a:ext cx="552196" cy="865378"/>
            </a:xfrm>
            <a:custGeom>
              <a:avLst/>
              <a:gdLst/>
              <a:ahLst/>
              <a:cxnLst/>
              <a:rect l="l" t="t" r="r" b="b"/>
              <a:pathLst>
                <a:path w="552196" h="865378">
                  <a:moveTo>
                    <a:pt x="409321" y="0"/>
                  </a:moveTo>
                  <a:lnTo>
                    <a:pt x="409321" y="686689"/>
                  </a:lnTo>
                  <a:cubicBezTo>
                    <a:pt x="409321" y="705866"/>
                    <a:pt x="390144" y="719709"/>
                    <a:pt x="370840" y="719709"/>
                  </a:cubicBezTo>
                  <a:cubicBezTo>
                    <a:pt x="260985" y="719709"/>
                    <a:pt x="142748" y="758190"/>
                    <a:pt x="60452" y="824103"/>
                  </a:cubicBezTo>
                  <a:cubicBezTo>
                    <a:pt x="46736" y="832358"/>
                    <a:pt x="16510" y="865378"/>
                    <a:pt x="0" y="865378"/>
                  </a:cubicBezTo>
                  <a:lnTo>
                    <a:pt x="442341" y="865378"/>
                  </a:lnTo>
                  <a:cubicBezTo>
                    <a:pt x="499999" y="865378"/>
                    <a:pt x="552196" y="815848"/>
                    <a:pt x="552196" y="758190"/>
                  </a:cubicBezTo>
                  <a:lnTo>
                    <a:pt x="552196" y="107061"/>
                  </a:lnTo>
                  <a:cubicBezTo>
                    <a:pt x="552196" y="46609"/>
                    <a:pt x="502793" y="0"/>
                    <a:pt x="442341" y="0"/>
                  </a:cubicBezTo>
                  <a:close/>
                </a:path>
              </a:pathLst>
            </a:custGeom>
            <a:solidFill>
              <a:srgbClr val="E5BB7A"/>
            </a:solidFill>
          </p:spPr>
        </p:sp>
      </p:grpSp>
      <p:grpSp>
        <p:nvGrpSpPr>
          <p:cNvPr id="154" name="Group 175">
            <a:extLst>
              <a:ext uri="{FF2B5EF4-FFF2-40B4-BE49-F238E27FC236}">
                <a16:creationId xmlns:a16="http://schemas.microsoft.com/office/drawing/2014/main" id="{F03D4805-22BB-6A6F-B755-5A02B0A7C059}"/>
              </a:ext>
            </a:extLst>
          </p:cNvPr>
          <p:cNvGrpSpPr/>
          <p:nvPr/>
        </p:nvGrpSpPr>
        <p:grpSpPr>
          <a:xfrm>
            <a:off x="13621943" y="4126274"/>
            <a:ext cx="226800" cy="673920"/>
            <a:chOff x="0" y="0"/>
            <a:chExt cx="302400" cy="898560"/>
          </a:xfrm>
        </p:grpSpPr>
        <p:sp>
          <p:nvSpPr>
            <p:cNvPr id="155" name="Freeform 176">
              <a:extLst>
                <a:ext uri="{FF2B5EF4-FFF2-40B4-BE49-F238E27FC236}">
                  <a16:creationId xmlns:a16="http://schemas.microsoft.com/office/drawing/2014/main" id="{9F719380-FF49-A0F9-518D-D1A1D0C69F6A}"/>
                </a:ext>
              </a:extLst>
            </p:cNvPr>
            <p:cNvSpPr/>
            <p:nvPr/>
          </p:nvSpPr>
          <p:spPr>
            <a:xfrm>
              <a:off x="127" y="0"/>
              <a:ext cx="302260" cy="898525"/>
            </a:xfrm>
            <a:custGeom>
              <a:avLst/>
              <a:gdLst/>
              <a:ahLst/>
              <a:cxnLst/>
              <a:rect l="l" t="t" r="r" b="b"/>
              <a:pathLst>
                <a:path w="302260" h="898525">
                  <a:moveTo>
                    <a:pt x="0" y="0"/>
                  </a:moveTo>
                  <a:lnTo>
                    <a:pt x="0" y="794131"/>
                  </a:lnTo>
                  <a:cubicBezTo>
                    <a:pt x="101600" y="802386"/>
                    <a:pt x="217043" y="835406"/>
                    <a:pt x="302260" y="898525"/>
                  </a:cubicBezTo>
                  <a:lnTo>
                    <a:pt x="302260" y="104394"/>
                  </a:lnTo>
                  <a:cubicBezTo>
                    <a:pt x="216916" y="41275"/>
                    <a:pt x="107061" y="8255"/>
                    <a:pt x="0" y="0"/>
                  </a:cubicBezTo>
                  <a:close/>
                </a:path>
              </a:pathLst>
            </a:custGeom>
            <a:solidFill>
              <a:srgbClr val="E5BB7A"/>
            </a:solidFill>
          </p:spPr>
        </p:sp>
      </p:grpSp>
      <p:grpSp>
        <p:nvGrpSpPr>
          <p:cNvPr id="156" name="Group 177">
            <a:extLst>
              <a:ext uri="{FF2B5EF4-FFF2-40B4-BE49-F238E27FC236}">
                <a16:creationId xmlns:a16="http://schemas.microsoft.com/office/drawing/2014/main" id="{03FCE0C2-E281-AFF1-A346-22231E74F762}"/>
              </a:ext>
            </a:extLst>
          </p:cNvPr>
          <p:cNvGrpSpPr/>
          <p:nvPr/>
        </p:nvGrpSpPr>
        <p:grpSpPr>
          <a:xfrm>
            <a:off x="13901663" y="4126274"/>
            <a:ext cx="226800" cy="673920"/>
            <a:chOff x="0" y="0"/>
            <a:chExt cx="302400" cy="898560"/>
          </a:xfrm>
        </p:grpSpPr>
        <p:sp>
          <p:nvSpPr>
            <p:cNvPr id="157" name="Freeform 178">
              <a:extLst>
                <a:ext uri="{FF2B5EF4-FFF2-40B4-BE49-F238E27FC236}">
                  <a16:creationId xmlns:a16="http://schemas.microsoft.com/office/drawing/2014/main" id="{B69DBC74-A9BF-4B45-0080-F67CDDB3AB87}"/>
                </a:ext>
              </a:extLst>
            </p:cNvPr>
            <p:cNvSpPr/>
            <p:nvPr/>
          </p:nvSpPr>
          <p:spPr>
            <a:xfrm>
              <a:off x="0" y="0"/>
              <a:ext cx="302387" cy="898525"/>
            </a:xfrm>
            <a:custGeom>
              <a:avLst/>
              <a:gdLst/>
              <a:ahLst/>
              <a:cxnLst/>
              <a:rect l="l" t="t" r="r" b="b"/>
              <a:pathLst>
                <a:path w="302387" h="898525">
                  <a:moveTo>
                    <a:pt x="302387" y="0"/>
                  </a:moveTo>
                  <a:cubicBezTo>
                    <a:pt x="200660" y="8255"/>
                    <a:pt x="85217" y="41275"/>
                    <a:pt x="0" y="104394"/>
                  </a:cubicBezTo>
                  <a:lnTo>
                    <a:pt x="0" y="898525"/>
                  </a:lnTo>
                  <a:cubicBezTo>
                    <a:pt x="85217" y="835406"/>
                    <a:pt x="195199" y="802386"/>
                    <a:pt x="302387" y="794131"/>
                  </a:cubicBezTo>
                  <a:lnTo>
                    <a:pt x="302387" y="0"/>
                  </a:lnTo>
                  <a:close/>
                </a:path>
              </a:pathLst>
            </a:custGeom>
            <a:solidFill>
              <a:srgbClr val="E5BB7A"/>
            </a:solidFill>
          </p:spPr>
        </p:sp>
      </p:grpSp>
      <p:grpSp>
        <p:nvGrpSpPr>
          <p:cNvPr id="158" name="Group 179">
            <a:extLst>
              <a:ext uri="{FF2B5EF4-FFF2-40B4-BE49-F238E27FC236}">
                <a16:creationId xmlns:a16="http://schemas.microsoft.com/office/drawing/2014/main" id="{789565D2-532D-FF05-AE4A-FD6028847B29}"/>
              </a:ext>
            </a:extLst>
          </p:cNvPr>
          <p:cNvGrpSpPr/>
          <p:nvPr/>
        </p:nvGrpSpPr>
        <p:grpSpPr>
          <a:xfrm>
            <a:off x="13461023" y="4233194"/>
            <a:ext cx="412020" cy="649080"/>
            <a:chOff x="0" y="0"/>
            <a:chExt cx="549360" cy="865440"/>
          </a:xfrm>
        </p:grpSpPr>
        <p:sp>
          <p:nvSpPr>
            <p:cNvPr id="159" name="Freeform 180">
              <a:extLst>
                <a:ext uri="{FF2B5EF4-FFF2-40B4-BE49-F238E27FC236}">
                  <a16:creationId xmlns:a16="http://schemas.microsoft.com/office/drawing/2014/main" id="{EBF26D6D-5581-FB98-7087-35576982C12A}"/>
                </a:ext>
              </a:extLst>
            </p:cNvPr>
            <p:cNvSpPr/>
            <p:nvPr/>
          </p:nvSpPr>
          <p:spPr>
            <a:xfrm>
              <a:off x="0" y="127"/>
              <a:ext cx="549275" cy="865378"/>
            </a:xfrm>
            <a:custGeom>
              <a:avLst/>
              <a:gdLst/>
              <a:ahLst/>
              <a:cxnLst/>
              <a:rect l="l" t="t" r="r" b="b"/>
              <a:pathLst>
                <a:path w="549275" h="865378">
                  <a:moveTo>
                    <a:pt x="107188" y="0"/>
                  </a:moveTo>
                  <a:cubicBezTo>
                    <a:pt x="49403" y="0"/>
                    <a:pt x="0" y="46609"/>
                    <a:pt x="0" y="104394"/>
                  </a:cubicBezTo>
                  <a:lnTo>
                    <a:pt x="0" y="755396"/>
                  </a:lnTo>
                  <a:cubicBezTo>
                    <a:pt x="2794" y="815848"/>
                    <a:pt x="49403" y="865378"/>
                    <a:pt x="107188" y="865378"/>
                  </a:cubicBezTo>
                  <a:lnTo>
                    <a:pt x="549275" y="865378"/>
                  </a:lnTo>
                  <a:cubicBezTo>
                    <a:pt x="532765" y="865378"/>
                    <a:pt x="502666" y="837819"/>
                    <a:pt x="488823" y="824103"/>
                  </a:cubicBezTo>
                  <a:cubicBezTo>
                    <a:pt x="403606" y="755396"/>
                    <a:pt x="285623" y="719709"/>
                    <a:pt x="178435" y="719709"/>
                  </a:cubicBezTo>
                  <a:cubicBezTo>
                    <a:pt x="159258" y="719709"/>
                    <a:pt x="142748" y="703199"/>
                    <a:pt x="142748" y="686689"/>
                  </a:cubicBezTo>
                  <a:lnTo>
                    <a:pt x="142748" y="0"/>
                  </a:lnTo>
                  <a:close/>
                </a:path>
              </a:pathLst>
            </a:custGeom>
            <a:solidFill>
              <a:srgbClr val="E5BB7A"/>
            </a:solidFill>
          </p:spPr>
        </p:sp>
      </p:grpSp>
      <p:grpSp>
        <p:nvGrpSpPr>
          <p:cNvPr id="160" name="Group 181">
            <a:extLst>
              <a:ext uri="{FF2B5EF4-FFF2-40B4-BE49-F238E27FC236}">
                <a16:creationId xmlns:a16="http://schemas.microsoft.com/office/drawing/2014/main" id="{44B398B5-5115-0C58-C053-AA8E4AFDEAC5}"/>
              </a:ext>
            </a:extLst>
          </p:cNvPr>
          <p:cNvGrpSpPr/>
          <p:nvPr/>
        </p:nvGrpSpPr>
        <p:grpSpPr>
          <a:xfrm>
            <a:off x="8552963" y="4282874"/>
            <a:ext cx="109080" cy="642600"/>
            <a:chOff x="0" y="0"/>
            <a:chExt cx="145440" cy="856800"/>
          </a:xfrm>
        </p:grpSpPr>
        <p:sp>
          <p:nvSpPr>
            <p:cNvPr id="161" name="Freeform 182">
              <a:extLst>
                <a:ext uri="{FF2B5EF4-FFF2-40B4-BE49-F238E27FC236}">
                  <a16:creationId xmlns:a16="http://schemas.microsoft.com/office/drawing/2014/main" id="{7FB21C8B-D42C-B33F-5898-DB33377F0055}"/>
                </a:ext>
              </a:extLst>
            </p:cNvPr>
            <p:cNvSpPr/>
            <p:nvPr/>
          </p:nvSpPr>
          <p:spPr>
            <a:xfrm>
              <a:off x="127" y="0"/>
              <a:ext cx="145288" cy="856742"/>
            </a:xfrm>
            <a:custGeom>
              <a:avLst/>
              <a:gdLst/>
              <a:ahLst/>
              <a:cxnLst/>
              <a:rect l="l" t="t" r="r" b="b"/>
              <a:pathLst>
                <a:path w="145288" h="856742">
                  <a:moveTo>
                    <a:pt x="0" y="0"/>
                  </a:moveTo>
                  <a:lnTo>
                    <a:pt x="0" y="856742"/>
                  </a:lnTo>
                  <a:lnTo>
                    <a:pt x="145288" y="713994"/>
                  </a:lnTo>
                  <a:lnTo>
                    <a:pt x="145288" y="142875"/>
                  </a:lnTo>
                  <a:lnTo>
                    <a:pt x="0" y="0"/>
                  </a:lnTo>
                  <a:close/>
                </a:path>
              </a:pathLst>
            </a:custGeom>
            <a:solidFill>
              <a:srgbClr val="E5BB7A"/>
            </a:solidFill>
          </p:spPr>
        </p:sp>
      </p:grpSp>
      <p:grpSp>
        <p:nvGrpSpPr>
          <p:cNvPr id="162" name="Group 183">
            <a:extLst>
              <a:ext uri="{FF2B5EF4-FFF2-40B4-BE49-F238E27FC236}">
                <a16:creationId xmlns:a16="http://schemas.microsoft.com/office/drawing/2014/main" id="{8B691B58-DFBB-C9F1-2C1F-393A7DD70014}"/>
              </a:ext>
            </a:extLst>
          </p:cNvPr>
          <p:cNvGrpSpPr/>
          <p:nvPr/>
        </p:nvGrpSpPr>
        <p:grpSpPr>
          <a:xfrm>
            <a:off x="9274403" y="4282874"/>
            <a:ext cx="109080" cy="642600"/>
            <a:chOff x="0" y="0"/>
            <a:chExt cx="145440" cy="856800"/>
          </a:xfrm>
        </p:grpSpPr>
        <p:sp>
          <p:nvSpPr>
            <p:cNvPr id="163" name="Freeform 184">
              <a:extLst>
                <a:ext uri="{FF2B5EF4-FFF2-40B4-BE49-F238E27FC236}">
                  <a16:creationId xmlns:a16="http://schemas.microsoft.com/office/drawing/2014/main" id="{A03EBF12-A0DE-6DCE-9633-3E9A916E850C}"/>
                </a:ext>
              </a:extLst>
            </p:cNvPr>
            <p:cNvSpPr/>
            <p:nvPr/>
          </p:nvSpPr>
          <p:spPr>
            <a:xfrm>
              <a:off x="0" y="0"/>
              <a:ext cx="145415" cy="856742"/>
            </a:xfrm>
            <a:custGeom>
              <a:avLst/>
              <a:gdLst/>
              <a:ahLst/>
              <a:cxnLst/>
              <a:rect l="l" t="t" r="r" b="b"/>
              <a:pathLst>
                <a:path w="145415" h="856742">
                  <a:moveTo>
                    <a:pt x="145415" y="0"/>
                  </a:moveTo>
                  <a:lnTo>
                    <a:pt x="0" y="142875"/>
                  </a:lnTo>
                  <a:lnTo>
                    <a:pt x="0" y="713994"/>
                  </a:lnTo>
                  <a:lnTo>
                    <a:pt x="145415" y="856742"/>
                  </a:lnTo>
                  <a:lnTo>
                    <a:pt x="145415" y="0"/>
                  </a:lnTo>
                  <a:close/>
                </a:path>
              </a:pathLst>
            </a:custGeom>
            <a:solidFill>
              <a:srgbClr val="E5BB7A"/>
            </a:solidFill>
          </p:spPr>
        </p:sp>
      </p:grpSp>
      <p:grpSp>
        <p:nvGrpSpPr>
          <p:cNvPr id="164" name="Group 185">
            <a:extLst>
              <a:ext uri="{FF2B5EF4-FFF2-40B4-BE49-F238E27FC236}">
                <a16:creationId xmlns:a16="http://schemas.microsoft.com/office/drawing/2014/main" id="{2F375A82-367E-B6FE-AFC6-2FE432FF1E49}"/>
              </a:ext>
            </a:extLst>
          </p:cNvPr>
          <p:cNvGrpSpPr/>
          <p:nvPr/>
        </p:nvGrpSpPr>
        <p:grpSpPr>
          <a:xfrm>
            <a:off x="8716043" y="4406534"/>
            <a:ext cx="504900" cy="395820"/>
            <a:chOff x="0" y="0"/>
            <a:chExt cx="673200" cy="527760"/>
          </a:xfrm>
        </p:grpSpPr>
        <p:sp>
          <p:nvSpPr>
            <p:cNvPr id="165" name="Freeform 186">
              <a:extLst>
                <a:ext uri="{FF2B5EF4-FFF2-40B4-BE49-F238E27FC236}">
                  <a16:creationId xmlns:a16="http://schemas.microsoft.com/office/drawing/2014/main" id="{1FA9AF01-C884-EF8F-BC78-BF5B9B2BB2C1}"/>
                </a:ext>
              </a:extLst>
            </p:cNvPr>
            <p:cNvSpPr/>
            <p:nvPr/>
          </p:nvSpPr>
          <p:spPr>
            <a:xfrm>
              <a:off x="127" y="127"/>
              <a:ext cx="673227" cy="527685"/>
            </a:xfrm>
            <a:custGeom>
              <a:avLst/>
              <a:gdLst/>
              <a:ahLst/>
              <a:cxnLst/>
              <a:rect l="l" t="t" r="r" b="b"/>
              <a:pathLst>
                <a:path w="673227" h="527685">
                  <a:moveTo>
                    <a:pt x="0" y="0"/>
                  </a:moveTo>
                  <a:lnTo>
                    <a:pt x="0" y="527685"/>
                  </a:lnTo>
                  <a:lnTo>
                    <a:pt x="313182" y="527685"/>
                  </a:lnTo>
                  <a:lnTo>
                    <a:pt x="313182" y="420370"/>
                  </a:lnTo>
                  <a:cubicBezTo>
                    <a:pt x="313182" y="401066"/>
                    <a:pt x="329692" y="384556"/>
                    <a:pt x="348996" y="384556"/>
                  </a:cubicBezTo>
                  <a:lnTo>
                    <a:pt x="566039" y="384556"/>
                  </a:lnTo>
                  <a:cubicBezTo>
                    <a:pt x="588010" y="384556"/>
                    <a:pt x="604520" y="401066"/>
                    <a:pt x="604520" y="420370"/>
                  </a:cubicBezTo>
                  <a:lnTo>
                    <a:pt x="604520" y="527558"/>
                  </a:lnTo>
                  <a:lnTo>
                    <a:pt x="673227" y="527558"/>
                  </a:lnTo>
                  <a:lnTo>
                    <a:pt x="673227" y="0"/>
                  </a:lnTo>
                  <a:close/>
                </a:path>
              </a:pathLst>
            </a:custGeom>
            <a:solidFill>
              <a:srgbClr val="E5BB7A"/>
            </a:solidFill>
          </p:spPr>
        </p:sp>
      </p:grpSp>
      <p:grpSp>
        <p:nvGrpSpPr>
          <p:cNvPr id="166" name="Group 187">
            <a:extLst>
              <a:ext uri="{FF2B5EF4-FFF2-40B4-BE49-F238E27FC236}">
                <a16:creationId xmlns:a16="http://schemas.microsoft.com/office/drawing/2014/main" id="{54451A61-6A92-5B4D-FEAF-BC46320ACBAF}"/>
              </a:ext>
            </a:extLst>
          </p:cNvPr>
          <p:cNvGrpSpPr/>
          <p:nvPr/>
        </p:nvGrpSpPr>
        <p:grpSpPr>
          <a:xfrm>
            <a:off x="8592383" y="4857974"/>
            <a:ext cx="751680" cy="106920"/>
            <a:chOff x="0" y="0"/>
            <a:chExt cx="1002240" cy="142560"/>
          </a:xfrm>
        </p:grpSpPr>
        <p:sp>
          <p:nvSpPr>
            <p:cNvPr id="167" name="Freeform 188">
              <a:extLst>
                <a:ext uri="{FF2B5EF4-FFF2-40B4-BE49-F238E27FC236}">
                  <a16:creationId xmlns:a16="http://schemas.microsoft.com/office/drawing/2014/main" id="{A40622EF-71E5-0D49-57B3-D986817464B4}"/>
                </a:ext>
              </a:extLst>
            </p:cNvPr>
            <p:cNvSpPr/>
            <p:nvPr/>
          </p:nvSpPr>
          <p:spPr>
            <a:xfrm>
              <a:off x="0" y="0"/>
              <a:ext cx="1002284" cy="142494"/>
            </a:xfrm>
            <a:custGeom>
              <a:avLst/>
              <a:gdLst/>
              <a:ahLst/>
              <a:cxnLst/>
              <a:rect l="l" t="t" r="r" b="b"/>
              <a:pathLst>
                <a:path w="1002284" h="142494">
                  <a:moveTo>
                    <a:pt x="142875" y="0"/>
                  </a:moveTo>
                  <a:lnTo>
                    <a:pt x="0" y="142494"/>
                  </a:lnTo>
                  <a:lnTo>
                    <a:pt x="1002284" y="142494"/>
                  </a:lnTo>
                  <a:lnTo>
                    <a:pt x="856742" y="0"/>
                  </a:lnTo>
                  <a:close/>
                </a:path>
              </a:pathLst>
            </a:custGeom>
            <a:solidFill>
              <a:srgbClr val="E5BB7A"/>
            </a:solidFill>
          </p:spPr>
        </p:sp>
      </p:grpSp>
      <p:grpSp>
        <p:nvGrpSpPr>
          <p:cNvPr id="168" name="Group 189">
            <a:extLst>
              <a:ext uri="{FF2B5EF4-FFF2-40B4-BE49-F238E27FC236}">
                <a16:creationId xmlns:a16="http://schemas.microsoft.com/office/drawing/2014/main" id="{C90D2E76-43C2-1761-ADC5-0799D45EB70B}"/>
              </a:ext>
            </a:extLst>
          </p:cNvPr>
          <p:cNvGrpSpPr/>
          <p:nvPr/>
        </p:nvGrpSpPr>
        <p:grpSpPr>
          <a:xfrm>
            <a:off x="8590223" y="4135454"/>
            <a:ext cx="753840" cy="218160"/>
            <a:chOff x="0" y="0"/>
            <a:chExt cx="1005120" cy="290880"/>
          </a:xfrm>
        </p:grpSpPr>
        <p:sp>
          <p:nvSpPr>
            <p:cNvPr id="169" name="Freeform 190">
              <a:extLst>
                <a:ext uri="{FF2B5EF4-FFF2-40B4-BE49-F238E27FC236}">
                  <a16:creationId xmlns:a16="http://schemas.microsoft.com/office/drawing/2014/main" id="{B47B033D-BF43-991C-89A7-3CC8F5A8E08B}"/>
                </a:ext>
              </a:extLst>
            </p:cNvPr>
            <p:cNvSpPr/>
            <p:nvPr/>
          </p:nvSpPr>
          <p:spPr>
            <a:xfrm>
              <a:off x="127" y="127"/>
              <a:ext cx="1004951" cy="290703"/>
            </a:xfrm>
            <a:custGeom>
              <a:avLst/>
              <a:gdLst/>
              <a:ahLst/>
              <a:cxnLst/>
              <a:rect l="l" t="t" r="r" b="b"/>
              <a:pathLst>
                <a:path w="1004951" h="290703">
                  <a:moveTo>
                    <a:pt x="505206" y="90043"/>
                  </a:moveTo>
                  <a:lnTo>
                    <a:pt x="562864" y="147701"/>
                  </a:lnTo>
                  <a:lnTo>
                    <a:pt x="447548" y="147701"/>
                  </a:lnTo>
                  <a:lnTo>
                    <a:pt x="505206" y="90043"/>
                  </a:lnTo>
                  <a:close/>
                  <a:moveTo>
                    <a:pt x="501015" y="0"/>
                  </a:moveTo>
                  <a:cubicBezTo>
                    <a:pt x="491490" y="0"/>
                    <a:pt x="481838" y="3429"/>
                    <a:pt x="474980" y="10287"/>
                  </a:cubicBezTo>
                  <a:lnTo>
                    <a:pt x="343154" y="145034"/>
                  </a:lnTo>
                  <a:lnTo>
                    <a:pt x="0" y="145034"/>
                  </a:lnTo>
                  <a:lnTo>
                    <a:pt x="142748" y="290703"/>
                  </a:lnTo>
                  <a:lnTo>
                    <a:pt x="859409" y="290703"/>
                  </a:lnTo>
                  <a:lnTo>
                    <a:pt x="1004951" y="145034"/>
                  </a:lnTo>
                  <a:lnTo>
                    <a:pt x="661670" y="145034"/>
                  </a:lnTo>
                  <a:lnTo>
                    <a:pt x="527177" y="10287"/>
                  </a:lnTo>
                  <a:cubicBezTo>
                    <a:pt x="520319" y="3429"/>
                    <a:pt x="510667" y="0"/>
                    <a:pt x="501015" y="0"/>
                  </a:cubicBezTo>
                  <a:close/>
                </a:path>
              </a:pathLst>
            </a:custGeom>
            <a:solidFill>
              <a:srgbClr val="E5BB7A"/>
            </a:solidFill>
          </p:spPr>
        </p:sp>
      </p:grpSp>
      <p:grpSp>
        <p:nvGrpSpPr>
          <p:cNvPr id="170" name="Group 191">
            <a:extLst>
              <a:ext uri="{FF2B5EF4-FFF2-40B4-BE49-F238E27FC236}">
                <a16:creationId xmlns:a16="http://schemas.microsoft.com/office/drawing/2014/main" id="{50259973-570D-6175-15EE-A0C658D8A31F}"/>
              </a:ext>
            </a:extLst>
          </p:cNvPr>
          <p:cNvGrpSpPr/>
          <p:nvPr/>
        </p:nvGrpSpPr>
        <p:grpSpPr>
          <a:xfrm>
            <a:off x="9794423" y="4414094"/>
            <a:ext cx="521100" cy="515700"/>
            <a:chOff x="0" y="0"/>
            <a:chExt cx="694800" cy="687600"/>
          </a:xfrm>
        </p:grpSpPr>
        <p:sp>
          <p:nvSpPr>
            <p:cNvPr id="171" name="Freeform 192">
              <a:extLst>
                <a:ext uri="{FF2B5EF4-FFF2-40B4-BE49-F238E27FC236}">
                  <a16:creationId xmlns:a16="http://schemas.microsoft.com/office/drawing/2014/main" id="{CCA0BDCB-88B8-D735-7B67-E2A1B1D8E48F}"/>
                </a:ext>
              </a:extLst>
            </p:cNvPr>
            <p:cNvSpPr/>
            <p:nvPr/>
          </p:nvSpPr>
          <p:spPr>
            <a:xfrm>
              <a:off x="0" y="0"/>
              <a:ext cx="694817" cy="687451"/>
            </a:xfrm>
            <a:custGeom>
              <a:avLst/>
              <a:gdLst/>
              <a:ahLst/>
              <a:cxnLst/>
              <a:rect l="l" t="t" r="r" b="b"/>
              <a:pathLst>
                <a:path w="694817" h="687451">
                  <a:moveTo>
                    <a:pt x="282829" y="0"/>
                  </a:moveTo>
                  <a:lnTo>
                    <a:pt x="41275" y="244475"/>
                  </a:lnTo>
                  <a:cubicBezTo>
                    <a:pt x="0" y="285750"/>
                    <a:pt x="0" y="354457"/>
                    <a:pt x="41275" y="398399"/>
                  </a:cubicBezTo>
                  <a:lnTo>
                    <a:pt x="296672" y="656590"/>
                  </a:lnTo>
                  <a:cubicBezTo>
                    <a:pt x="317246" y="677164"/>
                    <a:pt x="344678" y="687451"/>
                    <a:pt x="372872" y="687451"/>
                  </a:cubicBezTo>
                  <a:cubicBezTo>
                    <a:pt x="401066" y="687451"/>
                    <a:pt x="429895" y="677164"/>
                    <a:pt x="453263" y="656590"/>
                  </a:cubicBezTo>
                  <a:lnTo>
                    <a:pt x="694817" y="412115"/>
                  </a:lnTo>
                  <a:lnTo>
                    <a:pt x="282829" y="0"/>
                  </a:lnTo>
                  <a:close/>
                </a:path>
              </a:pathLst>
            </a:custGeom>
            <a:solidFill>
              <a:srgbClr val="E5BB7A"/>
            </a:solidFill>
          </p:spPr>
        </p:sp>
      </p:grpSp>
      <p:grpSp>
        <p:nvGrpSpPr>
          <p:cNvPr id="172" name="Group 193">
            <a:extLst>
              <a:ext uri="{FF2B5EF4-FFF2-40B4-BE49-F238E27FC236}">
                <a16:creationId xmlns:a16="http://schemas.microsoft.com/office/drawing/2014/main" id="{F8D9080A-B7D1-535C-6D34-9BF1ACF70E42}"/>
              </a:ext>
            </a:extLst>
          </p:cNvPr>
          <p:cNvGrpSpPr/>
          <p:nvPr/>
        </p:nvGrpSpPr>
        <p:grpSpPr>
          <a:xfrm>
            <a:off x="10043363" y="4103054"/>
            <a:ext cx="586980" cy="580500"/>
            <a:chOff x="0" y="0"/>
            <a:chExt cx="782640" cy="774000"/>
          </a:xfrm>
        </p:grpSpPr>
        <p:sp>
          <p:nvSpPr>
            <p:cNvPr id="173" name="Freeform 194">
              <a:extLst>
                <a:ext uri="{FF2B5EF4-FFF2-40B4-BE49-F238E27FC236}">
                  <a16:creationId xmlns:a16="http://schemas.microsoft.com/office/drawing/2014/main" id="{CF3F0F9E-C30B-197F-C4F2-26549000BF80}"/>
                </a:ext>
              </a:extLst>
            </p:cNvPr>
            <p:cNvSpPr/>
            <p:nvPr/>
          </p:nvSpPr>
          <p:spPr>
            <a:xfrm>
              <a:off x="127" y="127"/>
              <a:ext cx="782447" cy="773811"/>
            </a:xfrm>
            <a:custGeom>
              <a:avLst/>
              <a:gdLst/>
              <a:ahLst/>
              <a:cxnLst/>
              <a:rect l="l" t="t" r="r" b="b"/>
              <a:pathLst>
                <a:path w="782447" h="773811">
                  <a:moveTo>
                    <a:pt x="382905" y="0"/>
                  </a:moveTo>
                  <a:cubicBezTo>
                    <a:pt x="373380" y="0"/>
                    <a:pt x="363728" y="3429"/>
                    <a:pt x="356870" y="10287"/>
                  </a:cubicBezTo>
                  <a:lnTo>
                    <a:pt x="0" y="361823"/>
                  </a:lnTo>
                  <a:lnTo>
                    <a:pt x="411734" y="773811"/>
                  </a:lnTo>
                  <a:lnTo>
                    <a:pt x="768731" y="422275"/>
                  </a:lnTo>
                  <a:cubicBezTo>
                    <a:pt x="782447" y="408559"/>
                    <a:pt x="782447" y="383794"/>
                    <a:pt x="768731" y="370078"/>
                  </a:cubicBezTo>
                  <a:lnTo>
                    <a:pt x="409067" y="10287"/>
                  </a:lnTo>
                  <a:cubicBezTo>
                    <a:pt x="402209" y="3429"/>
                    <a:pt x="392557" y="0"/>
                    <a:pt x="382905" y="0"/>
                  </a:cubicBezTo>
                  <a:close/>
                </a:path>
              </a:pathLst>
            </a:custGeom>
            <a:solidFill>
              <a:srgbClr val="E5BB7A"/>
            </a:solidFill>
          </p:spPr>
        </p:sp>
      </p:grpSp>
      <p:grpSp>
        <p:nvGrpSpPr>
          <p:cNvPr id="174" name="Group 195">
            <a:extLst>
              <a:ext uri="{FF2B5EF4-FFF2-40B4-BE49-F238E27FC236}">
                <a16:creationId xmlns:a16="http://schemas.microsoft.com/office/drawing/2014/main" id="{8088045E-DC3F-DF59-3460-34C1C2B6D182}"/>
              </a:ext>
            </a:extLst>
          </p:cNvPr>
          <p:cNvGrpSpPr/>
          <p:nvPr/>
        </p:nvGrpSpPr>
        <p:grpSpPr>
          <a:xfrm>
            <a:off x="5067263" y="6238754"/>
            <a:ext cx="411480" cy="354780"/>
            <a:chOff x="0" y="0"/>
            <a:chExt cx="548640" cy="473040"/>
          </a:xfrm>
        </p:grpSpPr>
        <p:sp>
          <p:nvSpPr>
            <p:cNvPr id="175" name="Freeform 196">
              <a:extLst>
                <a:ext uri="{FF2B5EF4-FFF2-40B4-BE49-F238E27FC236}">
                  <a16:creationId xmlns:a16="http://schemas.microsoft.com/office/drawing/2014/main" id="{D66BFDA5-311C-499C-6268-83BE80A9C875}"/>
                </a:ext>
              </a:extLst>
            </p:cNvPr>
            <p:cNvSpPr/>
            <p:nvPr/>
          </p:nvSpPr>
          <p:spPr>
            <a:xfrm>
              <a:off x="0" y="0"/>
              <a:ext cx="548767" cy="473075"/>
            </a:xfrm>
            <a:custGeom>
              <a:avLst/>
              <a:gdLst/>
              <a:ahLst/>
              <a:cxnLst/>
              <a:rect l="l" t="t" r="r" b="b"/>
              <a:pathLst>
                <a:path w="548767" h="473075">
                  <a:moveTo>
                    <a:pt x="431292" y="78359"/>
                  </a:moveTo>
                  <a:cubicBezTo>
                    <a:pt x="452755" y="78359"/>
                    <a:pt x="470408" y="95758"/>
                    <a:pt x="470408" y="117475"/>
                  </a:cubicBezTo>
                  <a:cubicBezTo>
                    <a:pt x="470408" y="139192"/>
                    <a:pt x="452882" y="156718"/>
                    <a:pt x="431292" y="156718"/>
                  </a:cubicBezTo>
                  <a:lnTo>
                    <a:pt x="117729" y="156718"/>
                  </a:lnTo>
                  <a:cubicBezTo>
                    <a:pt x="96012" y="156718"/>
                    <a:pt x="78486" y="139192"/>
                    <a:pt x="78486" y="117475"/>
                  </a:cubicBezTo>
                  <a:cubicBezTo>
                    <a:pt x="78486" y="95758"/>
                    <a:pt x="96012" y="78359"/>
                    <a:pt x="117729" y="78359"/>
                  </a:cubicBezTo>
                  <a:close/>
                  <a:moveTo>
                    <a:pt x="117729" y="235204"/>
                  </a:moveTo>
                  <a:cubicBezTo>
                    <a:pt x="139192" y="235204"/>
                    <a:pt x="156845" y="252603"/>
                    <a:pt x="156845" y="274320"/>
                  </a:cubicBezTo>
                  <a:cubicBezTo>
                    <a:pt x="156845" y="296037"/>
                    <a:pt x="139319" y="313563"/>
                    <a:pt x="117729" y="313563"/>
                  </a:cubicBezTo>
                  <a:cubicBezTo>
                    <a:pt x="96012" y="313563"/>
                    <a:pt x="78486" y="296037"/>
                    <a:pt x="78486" y="274320"/>
                  </a:cubicBezTo>
                  <a:cubicBezTo>
                    <a:pt x="78486" y="252603"/>
                    <a:pt x="96012" y="235204"/>
                    <a:pt x="117729" y="235204"/>
                  </a:cubicBezTo>
                  <a:close/>
                  <a:moveTo>
                    <a:pt x="0" y="0"/>
                  </a:moveTo>
                  <a:lnTo>
                    <a:pt x="0" y="433959"/>
                  </a:lnTo>
                  <a:cubicBezTo>
                    <a:pt x="0" y="455549"/>
                    <a:pt x="17526" y="473075"/>
                    <a:pt x="39370" y="473075"/>
                  </a:cubicBezTo>
                  <a:lnTo>
                    <a:pt x="509651" y="473075"/>
                  </a:lnTo>
                  <a:cubicBezTo>
                    <a:pt x="531114" y="473075"/>
                    <a:pt x="548767" y="455549"/>
                    <a:pt x="548767" y="433959"/>
                  </a:cubicBezTo>
                  <a:lnTo>
                    <a:pt x="548767" y="0"/>
                  </a:lnTo>
                  <a:close/>
                </a:path>
              </a:pathLst>
            </a:custGeom>
            <a:solidFill>
              <a:srgbClr val="E5BB7A"/>
            </a:solidFill>
          </p:spPr>
        </p:sp>
      </p:grpSp>
      <p:grpSp>
        <p:nvGrpSpPr>
          <p:cNvPr id="176" name="Group 197">
            <a:extLst>
              <a:ext uri="{FF2B5EF4-FFF2-40B4-BE49-F238E27FC236}">
                <a16:creationId xmlns:a16="http://schemas.microsoft.com/office/drawing/2014/main" id="{76A98E61-0859-5EF0-22B6-BBEA5D46A0CE}"/>
              </a:ext>
            </a:extLst>
          </p:cNvPr>
          <p:cNvGrpSpPr/>
          <p:nvPr/>
        </p:nvGrpSpPr>
        <p:grpSpPr>
          <a:xfrm>
            <a:off x="4771343" y="5590214"/>
            <a:ext cx="1003860" cy="825120"/>
            <a:chOff x="0" y="0"/>
            <a:chExt cx="1338480" cy="1100160"/>
          </a:xfrm>
        </p:grpSpPr>
        <p:sp>
          <p:nvSpPr>
            <p:cNvPr id="177" name="Freeform 198">
              <a:extLst>
                <a:ext uri="{FF2B5EF4-FFF2-40B4-BE49-F238E27FC236}">
                  <a16:creationId xmlns:a16="http://schemas.microsoft.com/office/drawing/2014/main" id="{724C791B-1342-51D3-6628-A7A8BC54B7E1}"/>
                </a:ext>
              </a:extLst>
            </p:cNvPr>
            <p:cNvSpPr/>
            <p:nvPr/>
          </p:nvSpPr>
          <p:spPr>
            <a:xfrm>
              <a:off x="0" y="127"/>
              <a:ext cx="1338453" cy="1100074"/>
            </a:xfrm>
            <a:custGeom>
              <a:avLst/>
              <a:gdLst/>
              <a:ahLst/>
              <a:cxnLst/>
              <a:rect l="l" t="t" r="r" b="b"/>
              <a:pathLst>
                <a:path w="1338453" h="1100074">
                  <a:moveTo>
                    <a:pt x="316230" y="313436"/>
                  </a:moveTo>
                  <a:lnTo>
                    <a:pt x="316230" y="394462"/>
                  </a:lnTo>
                  <a:lnTo>
                    <a:pt x="237744" y="394462"/>
                  </a:lnTo>
                  <a:lnTo>
                    <a:pt x="237744" y="343281"/>
                  </a:lnTo>
                  <a:cubicBezTo>
                    <a:pt x="237744" y="326771"/>
                    <a:pt x="251206" y="313436"/>
                    <a:pt x="267462" y="313436"/>
                  </a:cubicBezTo>
                  <a:close/>
                  <a:moveTo>
                    <a:pt x="1021969" y="313436"/>
                  </a:moveTo>
                  <a:cubicBezTo>
                    <a:pt x="1038352" y="313436"/>
                    <a:pt x="1051560" y="326771"/>
                    <a:pt x="1051560" y="343281"/>
                  </a:cubicBezTo>
                  <a:lnTo>
                    <a:pt x="1051560" y="394462"/>
                  </a:lnTo>
                  <a:lnTo>
                    <a:pt x="1021969" y="394462"/>
                  </a:lnTo>
                  <a:lnTo>
                    <a:pt x="1021969" y="313436"/>
                  </a:lnTo>
                  <a:close/>
                  <a:moveTo>
                    <a:pt x="708279" y="78359"/>
                  </a:moveTo>
                  <a:lnTo>
                    <a:pt x="708279" y="274320"/>
                  </a:lnTo>
                  <a:cubicBezTo>
                    <a:pt x="708279" y="295910"/>
                    <a:pt x="725805" y="313436"/>
                    <a:pt x="747649" y="313436"/>
                  </a:cubicBezTo>
                  <a:lnTo>
                    <a:pt x="943610" y="313436"/>
                  </a:lnTo>
                  <a:lnTo>
                    <a:pt x="943610" y="472948"/>
                  </a:lnTo>
                  <a:lnTo>
                    <a:pt x="394589" y="472948"/>
                  </a:lnTo>
                  <a:lnTo>
                    <a:pt x="394589" y="78359"/>
                  </a:lnTo>
                  <a:close/>
                  <a:moveTo>
                    <a:pt x="1139825" y="629793"/>
                  </a:moveTo>
                  <a:cubicBezTo>
                    <a:pt x="1161415" y="629793"/>
                    <a:pt x="1178941" y="647192"/>
                    <a:pt x="1178941" y="668909"/>
                  </a:cubicBezTo>
                  <a:cubicBezTo>
                    <a:pt x="1178941" y="690626"/>
                    <a:pt x="1161415" y="708152"/>
                    <a:pt x="1139825" y="708152"/>
                  </a:cubicBezTo>
                  <a:lnTo>
                    <a:pt x="1061339" y="708152"/>
                  </a:lnTo>
                  <a:cubicBezTo>
                    <a:pt x="1039622" y="708152"/>
                    <a:pt x="1021969" y="690626"/>
                    <a:pt x="1021969" y="668909"/>
                  </a:cubicBezTo>
                  <a:cubicBezTo>
                    <a:pt x="1021969" y="647192"/>
                    <a:pt x="1039495" y="629793"/>
                    <a:pt x="1061339" y="629793"/>
                  </a:cubicBezTo>
                  <a:close/>
                  <a:moveTo>
                    <a:pt x="748792" y="0"/>
                  </a:moveTo>
                  <a:cubicBezTo>
                    <a:pt x="748411" y="0"/>
                    <a:pt x="748030" y="0"/>
                    <a:pt x="747649" y="0"/>
                  </a:cubicBezTo>
                  <a:lnTo>
                    <a:pt x="355473" y="0"/>
                  </a:lnTo>
                  <a:cubicBezTo>
                    <a:pt x="333756" y="0"/>
                    <a:pt x="316103" y="17526"/>
                    <a:pt x="316103" y="39243"/>
                  </a:cubicBezTo>
                  <a:lnTo>
                    <a:pt x="316103" y="235077"/>
                  </a:lnTo>
                  <a:lnTo>
                    <a:pt x="267462" y="235077"/>
                  </a:lnTo>
                  <a:cubicBezTo>
                    <a:pt x="207772" y="235077"/>
                    <a:pt x="159385" y="283591"/>
                    <a:pt x="159385" y="343408"/>
                  </a:cubicBezTo>
                  <a:lnTo>
                    <a:pt x="159385" y="394589"/>
                  </a:lnTo>
                  <a:lnTo>
                    <a:pt x="117602" y="394589"/>
                  </a:lnTo>
                  <a:cubicBezTo>
                    <a:pt x="52451" y="394589"/>
                    <a:pt x="0" y="447040"/>
                    <a:pt x="0" y="512064"/>
                  </a:cubicBezTo>
                  <a:lnTo>
                    <a:pt x="0" y="982345"/>
                  </a:lnTo>
                  <a:cubicBezTo>
                    <a:pt x="0" y="1047369"/>
                    <a:pt x="52451" y="1099820"/>
                    <a:pt x="117602" y="1099947"/>
                  </a:cubicBezTo>
                  <a:lnTo>
                    <a:pt x="316230" y="1099947"/>
                  </a:lnTo>
                  <a:lnTo>
                    <a:pt x="316230" y="864870"/>
                  </a:lnTo>
                  <a:lnTo>
                    <a:pt x="277114" y="864870"/>
                  </a:lnTo>
                  <a:cubicBezTo>
                    <a:pt x="255397" y="864870"/>
                    <a:pt x="237744" y="847344"/>
                    <a:pt x="237744" y="825627"/>
                  </a:cubicBezTo>
                  <a:cubicBezTo>
                    <a:pt x="237744" y="803910"/>
                    <a:pt x="255270" y="786511"/>
                    <a:pt x="277114" y="786511"/>
                  </a:cubicBezTo>
                  <a:lnTo>
                    <a:pt x="1061339" y="786511"/>
                  </a:lnTo>
                  <a:cubicBezTo>
                    <a:pt x="1082929" y="786511"/>
                    <a:pt x="1100455" y="803910"/>
                    <a:pt x="1100455" y="825627"/>
                  </a:cubicBezTo>
                  <a:cubicBezTo>
                    <a:pt x="1100455" y="847344"/>
                    <a:pt x="1082929" y="864870"/>
                    <a:pt x="1061339" y="864870"/>
                  </a:cubicBezTo>
                  <a:lnTo>
                    <a:pt x="1021969" y="864870"/>
                  </a:lnTo>
                  <a:lnTo>
                    <a:pt x="1021969" y="1100074"/>
                  </a:lnTo>
                  <a:lnTo>
                    <a:pt x="1218184" y="1100074"/>
                  </a:lnTo>
                  <a:cubicBezTo>
                    <a:pt x="1282954" y="1100074"/>
                    <a:pt x="1338453" y="1047242"/>
                    <a:pt x="1338453" y="982472"/>
                  </a:cubicBezTo>
                  <a:lnTo>
                    <a:pt x="1338453" y="512064"/>
                  </a:lnTo>
                  <a:cubicBezTo>
                    <a:pt x="1338453" y="447294"/>
                    <a:pt x="1283081" y="394589"/>
                    <a:pt x="1218184" y="394589"/>
                  </a:cubicBezTo>
                  <a:lnTo>
                    <a:pt x="1178814" y="394589"/>
                  </a:lnTo>
                  <a:lnTo>
                    <a:pt x="1178814" y="343281"/>
                  </a:lnTo>
                  <a:cubicBezTo>
                    <a:pt x="1178814" y="283464"/>
                    <a:pt x="1130300" y="234950"/>
                    <a:pt x="1070737" y="234950"/>
                  </a:cubicBezTo>
                  <a:lnTo>
                    <a:pt x="998982" y="234950"/>
                  </a:lnTo>
                  <a:cubicBezTo>
                    <a:pt x="765683" y="1905"/>
                    <a:pt x="769366" y="0"/>
                    <a:pt x="748792" y="0"/>
                  </a:cubicBezTo>
                  <a:close/>
                </a:path>
              </a:pathLst>
            </a:custGeom>
            <a:solidFill>
              <a:srgbClr val="E5BB7A"/>
            </a:solidFill>
          </p:spPr>
        </p:sp>
      </p:grpSp>
      <p:grpSp>
        <p:nvGrpSpPr>
          <p:cNvPr id="178" name="Group 199">
            <a:extLst>
              <a:ext uri="{FF2B5EF4-FFF2-40B4-BE49-F238E27FC236}">
                <a16:creationId xmlns:a16="http://schemas.microsoft.com/office/drawing/2014/main" id="{4418061F-57CF-3402-2FD2-2A50EA1C06AD}"/>
              </a:ext>
            </a:extLst>
          </p:cNvPr>
          <p:cNvGrpSpPr/>
          <p:nvPr/>
        </p:nvGrpSpPr>
        <p:grpSpPr>
          <a:xfrm>
            <a:off x="7361723" y="6057314"/>
            <a:ext cx="790020" cy="464400"/>
            <a:chOff x="0" y="0"/>
            <a:chExt cx="1053360" cy="619200"/>
          </a:xfrm>
        </p:grpSpPr>
        <p:sp>
          <p:nvSpPr>
            <p:cNvPr id="179" name="Freeform 200">
              <a:extLst>
                <a:ext uri="{FF2B5EF4-FFF2-40B4-BE49-F238E27FC236}">
                  <a16:creationId xmlns:a16="http://schemas.microsoft.com/office/drawing/2014/main" id="{52FAD697-EE93-94E3-384E-5F848A0FDA03}"/>
                </a:ext>
              </a:extLst>
            </p:cNvPr>
            <p:cNvSpPr/>
            <p:nvPr/>
          </p:nvSpPr>
          <p:spPr>
            <a:xfrm>
              <a:off x="0" y="0"/>
              <a:ext cx="1053465" cy="619125"/>
            </a:xfrm>
            <a:custGeom>
              <a:avLst/>
              <a:gdLst/>
              <a:ahLst/>
              <a:cxnLst/>
              <a:rect l="l" t="t" r="r" b="b"/>
              <a:pathLst>
                <a:path w="1053465" h="619125">
                  <a:moveTo>
                    <a:pt x="279781" y="61722"/>
                  </a:moveTo>
                  <a:cubicBezTo>
                    <a:pt x="296926" y="61722"/>
                    <a:pt x="310515" y="75438"/>
                    <a:pt x="310515" y="92456"/>
                  </a:cubicBezTo>
                  <a:cubicBezTo>
                    <a:pt x="310515" y="109474"/>
                    <a:pt x="296799" y="123444"/>
                    <a:pt x="279781" y="123444"/>
                  </a:cubicBezTo>
                  <a:lnTo>
                    <a:pt x="156337" y="123444"/>
                  </a:lnTo>
                  <a:cubicBezTo>
                    <a:pt x="139192" y="123444"/>
                    <a:pt x="125603" y="109601"/>
                    <a:pt x="125603" y="92456"/>
                  </a:cubicBezTo>
                  <a:cubicBezTo>
                    <a:pt x="125603" y="75311"/>
                    <a:pt x="139319" y="61722"/>
                    <a:pt x="156337" y="61722"/>
                  </a:cubicBezTo>
                  <a:close/>
                  <a:moveTo>
                    <a:pt x="464947" y="61722"/>
                  </a:moveTo>
                  <a:cubicBezTo>
                    <a:pt x="482092" y="61722"/>
                    <a:pt x="495681" y="75438"/>
                    <a:pt x="495681" y="92456"/>
                  </a:cubicBezTo>
                  <a:cubicBezTo>
                    <a:pt x="495681" y="109474"/>
                    <a:pt x="481965" y="123444"/>
                    <a:pt x="464947" y="123444"/>
                  </a:cubicBezTo>
                  <a:cubicBezTo>
                    <a:pt x="447802" y="123444"/>
                    <a:pt x="434213" y="109601"/>
                    <a:pt x="434213" y="92456"/>
                  </a:cubicBezTo>
                  <a:cubicBezTo>
                    <a:pt x="434213" y="75311"/>
                    <a:pt x="447929" y="61722"/>
                    <a:pt x="464947" y="61722"/>
                  </a:cubicBezTo>
                  <a:close/>
                  <a:moveTo>
                    <a:pt x="773557" y="61722"/>
                  </a:moveTo>
                  <a:cubicBezTo>
                    <a:pt x="790702" y="61722"/>
                    <a:pt x="804291" y="75438"/>
                    <a:pt x="804291" y="92456"/>
                  </a:cubicBezTo>
                  <a:cubicBezTo>
                    <a:pt x="804291" y="109474"/>
                    <a:pt x="790575" y="123444"/>
                    <a:pt x="773557" y="123444"/>
                  </a:cubicBezTo>
                  <a:cubicBezTo>
                    <a:pt x="756412" y="123444"/>
                    <a:pt x="742823" y="109601"/>
                    <a:pt x="742823" y="92456"/>
                  </a:cubicBezTo>
                  <a:cubicBezTo>
                    <a:pt x="742823" y="75311"/>
                    <a:pt x="756539" y="61722"/>
                    <a:pt x="773557" y="61722"/>
                  </a:cubicBezTo>
                  <a:close/>
                  <a:moveTo>
                    <a:pt x="279781" y="246888"/>
                  </a:moveTo>
                  <a:cubicBezTo>
                    <a:pt x="296926" y="246888"/>
                    <a:pt x="310515" y="260477"/>
                    <a:pt x="310515" y="277622"/>
                  </a:cubicBezTo>
                  <a:cubicBezTo>
                    <a:pt x="310515" y="294767"/>
                    <a:pt x="296799" y="308610"/>
                    <a:pt x="279781" y="308610"/>
                  </a:cubicBezTo>
                  <a:lnTo>
                    <a:pt x="156337" y="308610"/>
                  </a:lnTo>
                  <a:cubicBezTo>
                    <a:pt x="139192" y="308610"/>
                    <a:pt x="125603" y="294767"/>
                    <a:pt x="125603" y="277622"/>
                  </a:cubicBezTo>
                  <a:cubicBezTo>
                    <a:pt x="125603" y="260477"/>
                    <a:pt x="139319" y="246888"/>
                    <a:pt x="156337" y="246888"/>
                  </a:cubicBezTo>
                  <a:close/>
                  <a:moveTo>
                    <a:pt x="464947" y="246888"/>
                  </a:moveTo>
                  <a:cubicBezTo>
                    <a:pt x="482092" y="246888"/>
                    <a:pt x="495681" y="260477"/>
                    <a:pt x="495681" y="277622"/>
                  </a:cubicBezTo>
                  <a:cubicBezTo>
                    <a:pt x="495681" y="294767"/>
                    <a:pt x="481965" y="308610"/>
                    <a:pt x="464947" y="308610"/>
                  </a:cubicBezTo>
                  <a:cubicBezTo>
                    <a:pt x="447802" y="308610"/>
                    <a:pt x="434213" y="294767"/>
                    <a:pt x="434213" y="277622"/>
                  </a:cubicBezTo>
                  <a:cubicBezTo>
                    <a:pt x="434213" y="260477"/>
                    <a:pt x="447929" y="246888"/>
                    <a:pt x="464947" y="246888"/>
                  </a:cubicBezTo>
                  <a:close/>
                  <a:moveTo>
                    <a:pt x="773557" y="246888"/>
                  </a:moveTo>
                  <a:cubicBezTo>
                    <a:pt x="790702" y="246888"/>
                    <a:pt x="804291" y="260477"/>
                    <a:pt x="804291" y="277622"/>
                  </a:cubicBezTo>
                  <a:cubicBezTo>
                    <a:pt x="804291" y="294767"/>
                    <a:pt x="790575" y="308610"/>
                    <a:pt x="773557" y="308610"/>
                  </a:cubicBezTo>
                  <a:cubicBezTo>
                    <a:pt x="756412" y="308610"/>
                    <a:pt x="742823" y="294767"/>
                    <a:pt x="742823" y="277622"/>
                  </a:cubicBezTo>
                  <a:cubicBezTo>
                    <a:pt x="742823" y="260477"/>
                    <a:pt x="756539" y="246888"/>
                    <a:pt x="773557" y="246888"/>
                  </a:cubicBezTo>
                  <a:close/>
                  <a:moveTo>
                    <a:pt x="279781" y="433959"/>
                  </a:moveTo>
                  <a:cubicBezTo>
                    <a:pt x="296926" y="433959"/>
                    <a:pt x="310515" y="447802"/>
                    <a:pt x="310515" y="464947"/>
                  </a:cubicBezTo>
                  <a:cubicBezTo>
                    <a:pt x="310515" y="482092"/>
                    <a:pt x="296799" y="495808"/>
                    <a:pt x="279781" y="495808"/>
                  </a:cubicBezTo>
                  <a:lnTo>
                    <a:pt x="156337" y="495808"/>
                  </a:lnTo>
                  <a:cubicBezTo>
                    <a:pt x="139192" y="495808"/>
                    <a:pt x="125603" y="481965"/>
                    <a:pt x="125603" y="464947"/>
                  </a:cubicBezTo>
                  <a:cubicBezTo>
                    <a:pt x="125603" y="447929"/>
                    <a:pt x="139319" y="433959"/>
                    <a:pt x="156337" y="433959"/>
                  </a:cubicBezTo>
                  <a:close/>
                  <a:moveTo>
                    <a:pt x="464947" y="433959"/>
                  </a:moveTo>
                  <a:cubicBezTo>
                    <a:pt x="482092" y="433959"/>
                    <a:pt x="495681" y="447802"/>
                    <a:pt x="495681" y="464947"/>
                  </a:cubicBezTo>
                  <a:cubicBezTo>
                    <a:pt x="495681" y="482092"/>
                    <a:pt x="481965" y="495808"/>
                    <a:pt x="464947" y="495808"/>
                  </a:cubicBezTo>
                  <a:cubicBezTo>
                    <a:pt x="447802" y="495808"/>
                    <a:pt x="434213" y="481965"/>
                    <a:pt x="434213" y="464947"/>
                  </a:cubicBezTo>
                  <a:cubicBezTo>
                    <a:pt x="434213" y="447929"/>
                    <a:pt x="447929" y="433959"/>
                    <a:pt x="464947" y="433959"/>
                  </a:cubicBezTo>
                  <a:close/>
                  <a:moveTo>
                    <a:pt x="773557" y="433959"/>
                  </a:moveTo>
                  <a:cubicBezTo>
                    <a:pt x="790702" y="433959"/>
                    <a:pt x="804291" y="447802"/>
                    <a:pt x="804291" y="464947"/>
                  </a:cubicBezTo>
                  <a:cubicBezTo>
                    <a:pt x="804291" y="482092"/>
                    <a:pt x="790575" y="495808"/>
                    <a:pt x="773557" y="495808"/>
                  </a:cubicBezTo>
                  <a:cubicBezTo>
                    <a:pt x="756412" y="495808"/>
                    <a:pt x="742823" y="481965"/>
                    <a:pt x="742823" y="464947"/>
                  </a:cubicBezTo>
                  <a:cubicBezTo>
                    <a:pt x="742823" y="447929"/>
                    <a:pt x="756539" y="433959"/>
                    <a:pt x="773557" y="433959"/>
                  </a:cubicBezTo>
                  <a:close/>
                  <a:moveTo>
                    <a:pt x="0" y="0"/>
                  </a:moveTo>
                  <a:lnTo>
                    <a:pt x="0" y="526669"/>
                  </a:lnTo>
                  <a:cubicBezTo>
                    <a:pt x="0" y="577596"/>
                    <a:pt x="41402" y="619125"/>
                    <a:pt x="92583" y="619125"/>
                  </a:cubicBezTo>
                  <a:lnTo>
                    <a:pt x="960882" y="619125"/>
                  </a:lnTo>
                  <a:cubicBezTo>
                    <a:pt x="1011936" y="619125"/>
                    <a:pt x="1053465" y="577596"/>
                    <a:pt x="1053465" y="526669"/>
                  </a:cubicBezTo>
                  <a:lnTo>
                    <a:pt x="1053465" y="0"/>
                  </a:lnTo>
                  <a:close/>
                </a:path>
              </a:pathLst>
            </a:custGeom>
            <a:solidFill>
              <a:srgbClr val="E5BB7A"/>
            </a:solidFill>
          </p:spPr>
        </p:sp>
      </p:grpSp>
      <p:grpSp>
        <p:nvGrpSpPr>
          <p:cNvPr id="180" name="Group 201">
            <a:extLst>
              <a:ext uri="{FF2B5EF4-FFF2-40B4-BE49-F238E27FC236}">
                <a16:creationId xmlns:a16="http://schemas.microsoft.com/office/drawing/2014/main" id="{4F6772EA-0328-FD60-CC71-2E6DD000E33F}"/>
              </a:ext>
            </a:extLst>
          </p:cNvPr>
          <p:cNvGrpSpPr/>
          <p:nvPr/>
        </p:nvGrpSpPr>
        <p:grpSpPr>
          <a:xfrm>
            <a:off x="7361723" y="5731694"/>
            <a:ext cx="790020" cy="279180"/>
            <a:chOff x="0" y="0"/>
            <a:chExt cx="1053360" cy="372240"/>
          </a:xfrm>
        </p:grpSpPr>
        <p:sp>
          <p:nvSpPr>
            <p:cNvPr id="181" name="Freeform 202">
              <a:extLst>
                <a:ext uri="{FF2B5EF4-FFF2-40B4-BE49-F238E27FC236}">
                  <a16:creationId xmlns:a16="http://schemas.microsoft.com/office/drawing/2014/main" id="{84A6BEF7-9330-7150-23D8-9E2451D6E62A}"/>
                </a:ext>
              </a:extLst>
            </p:cNvPr>
            <p:cNvSpPr/>
            <p:nvPr/>
          </p:nvSpPr>
          <p:spPr>
            <a:xfrm>
              <a:off x="0" y="0"/>
              <a:ext cx="1053338" cy="372237"/>
            </a:xfrm>
            <a:custGeom>
              <a:avLst/>
              <a:gdLst/>
              <a:ahLst/>
              <a:cxnLst/>
              <a:rect l="l" t="t" r="r" b="b"/>
              <a:pathLst>
                <a:path w="1053338" h="372237">
                  <a:moveTo>
                    <a:pt x="218059" y="61722"/>
                  </a:moveTo>
                  <a:cubicBezTo>
                    <a:pt x="235204" y="61722"/>
                    <a:pt x="249047" y="75565"/>
                    <a:pt x="249047" y="92583"/>
                  </a:cubicBezTo>
                  <a:lnTo>
                    <a:pt x="249047" y="216027"/>
                  </a:lnTo>
                  <a:cubicBezTo>
                    <a:pt x="249047" y="232918"/>
                    <a:pt x="235204" y="246761"/>
                    <a:pt x="218059" y="246761"/>
                  </a:cubicBezTo>
                  <a:cubicBezTo>
                    <a:pt x="200914" y="246761"/>
                    <a:pt x="187325" y="232918"/>
                    <a:pt x="187325" y="216027"/>
                  </a:cubicBezTo>
                  <a:lnTo>
                    <a:pt x="187325" y="92583"/>
                  </a:lnTo>
                  <a:cubicBezTo>
                    <a:pt x="187325" y="75438"/>
                    <a:pt x="201041" y="61722"/>
                    <a:pt x="218059" y="61722"/>
                  </a:cubicBezTo>
                  <a:close/>
                  <a:moveTo>
                    <a:pt x="526669" y="61722"/>
                  </a:moveTo>
                  <a:cubicBezTo>
                    <a:pt x="543814" y="61722"/>
                    <a:pt x="557657" y="75565"/>
                    <a:pt x="557657" y="92583"/>
                  </a:cubicBezTo>
                  <a:lnTo>
                    <a:pt x="557657" y="216027"/>
                  </a:lnTo>
                  <a:cubicBezTo>
                    <a:pt x="557657" y="232918"/>
                    <a:pt x="543814" y="246761"/>
                    <a:pt x="526669" y="246761"/>
                  </a:cubicBezTo>
                  <a:cubicBezTo>
                    <a:pt x="509524" y="246761"/>
                    <a:pt x="495808" y="232918"/>
                    <a:pt x="495808" y="216027"/>
                  </a:cubicBezTo>
                  <a:lnTo>
                    <a:pt x="495808" y="92583"/>
                  </a:lnTo>
                  <a:cubicBezTo>
                    <a:pt x="495808" y="75438"/>
                    <a:pt x="509524" y="61722"/>
                    <a:pt x="526669" y="61722"/>
                  </a:cubicBezTo>
                  <a:close/>
                  <a:moveTo>
                    <a:pt x="835279" y="61722"/>
                  </a:moveTo>
                  <a:cubicBezTo>
                    <a:pt x="852424" y="61722"/>
                    <a:pt x="866267" y="75565"/>
                    <a:pt x="866267" y="92583"/>
                  </a:cubicBezTo>
                  <a:lnTo>
                    <a:pt x="866267" y="216027"/>
                  </a:lnTo>
                  <a:cubicBezTo>
                    <a:pt x="866267" y="232918"/>
                    <a:pt x="852424" y="246761"/>
                    <a:pt x="835279" y="246761"/>
                  </a:cubicBezTo>
                  <a:cubicBezTo>
                    <a:pt x="818134" y="246761"/>
                    <a:pt x="804418" y="232918"/>
                    <a:pt x="804418" y="216027"/>
                  </a:cubicBezTo>
                  <a:lnTo>
                    <a:pt x="804418" y="92583"/>
                  </a:lnTo>
                  <a:cubicBezTo>
                    <a:pt x="804418" y="75438"/>
                    <a:pt x="818134" y="61722"/>
                    <a:pt x="835279" y="61722"/>
                  </a:cubicBezTo>
                  <a:close/>
                  <a:moveTo>
                    <a:pt x="218059" y="0"/>
                  </a:moveTo>
                  <a:cubicBezTo>
                    <a:pt x="166878" y="0"/>
                    <a:pt x="125603" y="41402"/>
                    <a:pt x="125603" y="92583"/>
                  </a:cubicBezTo>
                  <a:lnTo>
                    <a:pt x="125603" y="123317"/>
                  </a:lnTo>
                  <a:lnTo>
                    <a:pt x="92710" y="123317"/>
                  </a:lnTo>
                  <a:cubicBezTo>
                    <a:pt x="41529" y="123317"/>
                    <a:pt x="0" y="164846"/>
                    <a:pt x="0" y="216027"/>
                  </a:cubicBezTo>
                  <a:lnTo>
                    <a:pt x="0" y="372237"/>
                  </a:lnTo>
                  <a:lnTo>
                    <a:pt x="1053338" y="372237"/>
                  </a:lnTo>
                  <a:lnTo>
                    <a:pt x="1053338" y="216027"/>
                  </a:lnTo>
                  <a:cubicBezTo>
                    <a:pt x="1053338" y="164846"/>
                    <a:pt x="1011809" y="123444"/>
                    <a:pt x="960755" y="123444"/>
                  </a:cubicBezTo>
                  <a:lnTo>
                    <a:pt x="927989" y="123444"/>
                  </a:lnTo>
                  <a:lnTo>
                    <a:pt x="927989" y="92583"/>
                  </a:lnTo>
                  <a:cubicBezTo>
                    <a:pt x="927989" y="41402"/>
                    <a:pt x="886460" y="0"/>
                    <a:pt x="835279" y="0"/>
                  </a:cubicBezTo>
                  <a:cubicBezTo>
                    <a:pt x="784098" y="0"/>
                    <a:pt x="742696" y="41402"/>
                    <a:pt x="742696" y="92583"/>
                  </a:cubicBezTo>
                  <a:lnTo>
                    <a:pt x="742696" y="123317"/>
                  </a:lnTo>
                  <a:lnTo>
                    <a:pt x="619379" y="123317"/>
                  </a:lnTo>
                  <a:lnTo>
                    <a:pt x="619379" y="92583"/>
                  </a:lnTo>
                  <a:cubicBezTo>
                    <a:pt x="619379" y="41402"/>
                    <a:pt x="577850" y="0"/>
                    <a:pt x="526669" y="0"/>
                  </a:cubicBezTo>
                  <a:cubicBezTo>
                    <a:pt x="475488" y="0"/>
                    <a:pt x="434086" y="41402"/>
                    <a:pt x="434086" y="92583"/>
                  </a:cubicBezTo>
                  <a:lnTo>
                    <a:pt x="434086" y="123317"/>
                  </a:lnTo>
                  <a:lnTo>
                    <a:pt x="310769" y="123317"/>
                  </a:lnTo>
                  <a:lnTo>
                    <a:pt x="310769" y="92583"/>
                  </a:lnTo>
                  <a:cubicBezTo>
                    <a:pt x="310769" y="41402"/>
                    <a:pt x="269240" y="0"/>
                    <a:pt x="218059" y="0"/>
                  </a:cubicBezTo>
                  <a:close/>
                </a:path>
              </a:pathLst>
            </a:custGeom>
            <a:solidFill>
              <a:srgbClr val="E5BB7A"/>
            </a:solidFill>
          </p:spPr>
        </p:sp>
      </p:grpSp>
      <p:grpSp>
        <p:nvGrpSpPr>
          <p:cNvPr id="182" name="Group 203">
            <a:extLst>
              <a:ext uri="{FF2B5EF4-FFF2-40B4-BE49-F238E27FC236}">
                <a16:creationId xmlns:a16="http://schemas.microsoft.com/office/drawing/2014/main" id="{9A2C3B0F-1EF0-8F1D-7441-2EED3662CD1F}"/>
              </a:ext>
            </a:extLst>
          </p:cNvPr>
          <p:cNvGrpSpPr/>
          <p:nvPr/>
        </p:nvGrpSpPr>
        <p:grpSpPr>
          <a:xfrm>
            <a:off x="12186623" y="5880194"/>
            <a:ext cx="882360" cy="532980"/>
            <a:chOff x="0" y="0"/>
            <a:chExt cx="1176480" cy="710640"/>
          </a:xfrm>
        </p:grpSpPr>
        <p:sp>
          <p:nvSpPr>
            <p:cNvPr id="183" name="Freeform 204">
              <a:extLst>
                <a:ext uri="{FF2B5EF4-FFF2-40B4-BE49-F238E27FC236}">
                  <a16:creationId xmlns:a16="http://schemas.microsoft.com/office/drawing/2014/main" id="{1FA16627-A770-09EB-4DBC-DB1F245552F9}"/>
                </a:ext>
              </a:extLst>
            </p:cNvPr>
            <p:cNvSpPr/>
            <p:nvPr/>
          </p:nvSpPr>
          <p:spPr>
            <a:xfrm>
              <a:off x="0" y="0"/>
              <a:ext cx="1176401" cy="710565"/>
            </a:xfrm>
            <a:custGeom>
              <a:avLst/>
              <a:gdLst/>
              <a:ahLst/>
              <a:cxnLst/>
              <a:rect l="l" t="t" r="r" b="b"/>
              <a:pathLst>
                <a:path w="1176401" h="710565">
                  <a:moveTo>
                    <a:pt x="16256" y="0"/>
                  </a:moveTo>
                  <a:cubicBezTo>
                    <a:pt x="5588" y="16637"/>
                    <a:pt x="0" y="35687"/>
                    <a:pt x="0" y="55372"/>
                  </a:cubicBezTo>
                  <a:lnTo>
                    <a:pt x="0" y="607060"/>
                  </a:lnTo>
                  <a:cubicBezTo>
                    <a:pt x="0" y="664210"/>
                    <a:pt x="46101" y="710438"/>
                    <a:pt x="103251" y="710565"/>
                  </a:cubicBezTo>
                  <a:lnTo>
                    <a:pt x="1072896" y="710565"/>
                  </a:lnTo>
                  <a:cubicBezTo>
                    <a:pt x="1130046" y="710438"/>
                    <a:pt x="1176274" y="664210"/>
                    <a:pt x="1176401" y="607060"/>
                  </a:cubicBezTo>
                  <a:lnTo>
                    <a:pt x="1176401" y="55372"/>
                  </a:lnTo>
                  <a:cubicBezTo>
                    <a:pt x="1176274" y="35687"/>
                    <a:pt x="1170432" y="16637"/>
                    <a:pt x="1160018" y="0"/>
                  </a:cubicBezTo>
                  <a:lnTo>
                    <a:pt x="608838" y="427736"/>
                  </a:lnTo>
                  <a:cubicBezTo>
                    <a:pt x="602615" y="432308"/>
                    <a:pt x="595376" y="434594"/>
                    <a:pt x="588137" y="434594"/>
                  </a:cubicBezTo>
                  <a:cubicBezTo>
                    <a:pt x="580898" y="434594"/>
                    <a:pt x="573659" y="432308"/>
                    <a:pt x="567436" y="427736"/>
                  </a:cubicBezTo>
                  <a:lnTo>
                    <a:pt x="16256" y="0"/>
                  </a:lnTo>
                  <a:close/>
                </a:path>
              </a:pathLst>
            </a:custGeom>
            <a:solidFill>
              <a:srgbClr val="E5BB7A"/>
            </a:solidFill>
          </p:spPr>
        </p:sp>
      </p:grpSp>
      <p:grpSp>
        <p:nvGrpSpPr>
          <p:cNvPr id="184" name="Group 205">
            <a:extLst>
              <a:ext uri="{FF2B5EF4-FFF2-40B4-BE49-F238E27FC236}">
                <a16:creationId xmlns:a16="http://schemas.microsoft.com/office/drawing/2014/main" id="{A575356A-5984-5FC6-3B04-300B7765C00D}"/>
              </a:ext>
            </a:extLst>
          </p:cNvPr>
          <p:cNvGrpSpPr/>
          <p:nvPr/>
        </p:nvGrpSpPr>
        <p:grpSpPr>
          <a:xfrm>
            <a:off x="12241703" y="5844554"/>
            <a:ext cx="772740" cy="303480"/>
            <a:chOff x="0" y="0"/>
            <a:chExt cx="1030320" cy="404640"/>
          </a:xfrm>
        </p:grpSpPr>
        <p:sp>
          <p:nvSpPr>
            <p:cNvPr id="185" name="Freeform 206">
              <a:extLst>
                <a:ext uri="{FF2B5EF4-FFF2-40B4-BE49-F238E27FC236}">
                  <a16:creationId xmlns:a16="http://schemas.microsoft.com/office/drawing/2014/main" id="{B577CAE3-9FBB-FAFC-CD00-6DF5B3CC99B5}"/>
                </a:ext>
              </a:extLst>
            </p:cNvPr>
            <p:cNvSpPr/>
            <p:nvPr/>
          </p:nvSpPr>
          <p:spPr>
            <a:xfrm>
              <a:off x="0" y="0"/>
              <a:ext cx="1030224" cy="404622"/>
            </a:xfrm>
            <a:custGeom>
              <a:avLst/>
              <a:gdLst/>
              <a:ahLst/>
              <a:cxnLst/>
              <a:rect l="l" t="t" r="r" b="b"/>
              <a:pathLst>
                <a:path w="1030224" h="404622">
                  <a:moveTo>
                    <a:pt x="30353" y="0"/>
                  </a:moveTo>
                  <a:cubicBezTo>
                    <a:pt x="20066" y="0"/>
                    <a:pt x="9779" y="1905"/>
                    <a:pt x="0" y="4953"/>
                  </a:cubicBezTo>
                  <a:lnTo>
                    <a:pt x="515239" y="404622"/>
                  </a:lnTo>
                  <a:lnTo>
                    <a:pt x="1030224" y="4953"/>
                  </a:lnTo>
                  <a:cubicBezTo>
                    <a:pt x="1020572" y="1905"/>
                    <a:pt x="1010285" y="0"/>
                    <a:pt x="999871" y="0"/>
                  </a:cubicBezTo>
                  <a:close/>
                </a:path>
              </a:pathLst>
            </a:custGeom>
            <a:solidFill>
              <a:srgbClr val="E5BB7A"/>
            </a:solidFill>
          </p:spPr>
        </p:sp>
      </p:grpSp>
      <p:grpSp>
        <p:nvGrpSpPr>
          <p:cNvPr id="186" name="Group 207">
            <a:extLst>
              <a:ext uri="{FF2B5EF4-FFF2-40B4-BE49-F238E27FC236}">
                <a16:creationId xmlns:a16="http://schemas.microsoft.com/office/drawing/2014/main" id="{53761B10-32B0-94B8-594B-03921F7DCA93}"/>
              </a:ext>
            </a:extLst>
          </p:cNvPr>
          <p:cNvGrpSpPr/>
          <p:nvPr/>
        </p:nvGrpSpPr>
        <p:grpSpPr>
          <a:xfrm>
            <a:off x="9985583" y="6443414"/>
            <a:ext cx="266760" cy="79380"/>
            <a:chOff x="0" y="0"/>
            <a:chExt cx="355680" cy="105840"/>
          </a:xfrm>
        </p:grpSpPr>
        <p:sp>
          <p:nvSpPr>
            <p:cNvPr id="187" name="Freeform 208">
              <a:extLst>
                <a:ext uri="{FF2B5EF4-FFF2-40B4-BE49-F238E27FC236}">
                  <a16:creationId xmlns:a16="http://schemas.microsoft.com/office/drawing/2014/main" id="{B796F853-405A-661A-6FD7-5743596F3F35}"/>
                </a:ext>
              </a:extLst>
            </p:cNvPr>
            <p:cNvSpPr/>
            <p:nvPr/>
          </p:nvSpPr>
          <p:spPr>
            <a:xfrm>
              <a:off x="0" y="0"/>
              <a:ext cx="355727" cy="105791"/>
            </a:xfrm>
            <a:custGeom>
              <a:avLst/>
              <a:gdLst/>
              <a:ahLst/>
              <a:cxnLst/>
              <a:rect l="l" t="t" r="r" b="b"/>
              <a:pathLst>
                <a:path w="355727" h="105791">
                  <a:moveTo>
                    <a:pt x="130810" y="0"/>
                  </a:moveTo>
                  <a:lnTo>
                    <a:pt x="113157" y="52959"/>
                  </a:lnTo>
                  <a:lnTo>
                    <a:pt x="26543" y="52959"/>
                  </a:lnTo>
                  <a:cubicBezTo>
                    <a:pt x="11811" y="52959"/>
                    <a:pt x="0" y="64770"/>
                    <a:pt x="0" y="79502"/>
                  </a:cubicBezTo>
                  <a:cubicBezTo>
                    <a:pt x="0" y="93980"/>
                    <a:pt x="11811" y="105791"/>
                    <a:pt x="26543" y="105791"/>
                  </a:cubicBezTo>
                  <a:lnTo>
                    <a:pt x="355727" y="105791"/>
                  </a:lnTo>
                  <a:cubicBezTo>
                    <a:pt x="332867" y="85725"/>
                    <a:pt x="319786" y="56769"/>
                    <a:pt x="319786" y="26543"/>
                  </a:cubicBezTo>
                  <a:lnTo>
                    <a:pt x="319786" y="0"/>
                  </a:lnTo>
                  <a:close/>
                </a:path>
              </a:pathLst>
            </a:custGeom>
            <a:solidFill>
              <a:srgbClr val="E5BB7A"/>
            </a:solidFill>
          </p:spPr>
        </p:sp>
      </p:grpSp>
      <p:grpSp>
        <p:nvGrpSpPr>
          <p:cNvPr id="188" name="Group 209">
            <a:extLst>
              <a:ext uri="{FF2B5EF4-FFF2-40B4-BE49-F238E27FC236}">
                <a16:creationId xmlns:a16="http://schemas.microsoft.com/office/drawing/2014/main" id="{D6EEA062-FE7E-772D-2E4D-3E540299C98C}"/>
              </a:ext>
            </a:extLst>
          </p:cNvPr>
          <p:cNvGrpSpPr/>
          <p:nvPr/>
        </p:nvGrpSpPr>
        <p:grpSpPr>
          <a:xfrm>
            <a:off x="9865163" y="6324074"/>
            <a:ext cx="360180" cy="79380"/>
            <a:chOff x="0" y="0"/>
            <a:chExt cx="480240" cy="105840"/>
          </a:xfrm>
        </p:grpSpPr>
        <p:sp>
          <p:nvSpPr>
            <p:cNvPr id="189" name="Freeform 210">
              <a:extLst>
                <a:ext uri="{FF2B5EF4-FFF2-40B4-BE49-F238E27FC236}">
                  <a16:creationId xmlns:a16="http://schemas.microsoft.com/office/drawing/2014/main" id="{EDDA6320-38E5-1EF3-E2A0-EE4CB7BD3F79}"/>
                </a:ext>
              </a:extLst>
            </p:cNvPr>
            <p:cNvSpPr/>
            <p:nvPr/>
          </p:nvSpPr>
          <p:spPr>
            <a:xfrm>
              <a:off x="0" y="0"/>
              <a:ext cx="480187" cy="105791"/>
            </a:xfrm>
            <a:custGeom>
              <a:avLst/>
              <a:gdLst/>
              <a:ahLst/>
              <a:cxnLst/>
              <a:rect l="l" t="t" r="r" b="b"/>
              <a:pathLst>
                <a:path w="480187" h="105791">
                  <a:moveTo>
                    <a:pt x="0" y="0"/>
                  </a:moveTo>
                  <a:lnTo>
                    <a:pt x="0" y="26543"/>
                  </a:lnTo>
                  <a:cubicBezTo>
                    <a:pt x="0" y="70231"/>
                    <a:pt x="35433" y="105791"/>
                    <a:pt x="79375" y="105791"/>
                  </a:cubicBezTo>
                  <a:lnTo>
                    <a:pt x="480187" y="105791"/>
                  </a:lnTo>
                  <a:lnTo>
                    <a:pt x="480187" y="0"/>
                  </a:lnTo>
                  <a:close/>
                </a:path>
              </a:pathLst>
            </a:custGeom>
            <a:solidFill>
              <a:srgbClr val="E5BB7A"/>
            </a:solidFill>
          </p:spPr>
        </p:sp>
      </p:grpSp>
      <p:grpSp>
        <p:nvGrpSpPr>
          <p:cNvPr id="190" name="Group 211">
            <a:extLst>
              <a:ext uri="{FF2B5EF4-FFF2-40B4-BE49-F238E27FC236}">
                <a16:creationId xmlns:a16="http://schemas.microsoft.com/office/drawing/2014/main" id="{F61112E5-D8A2-283D-186C-054723CC2E4C}"/>
              </a:ext>
            </a:extLst>
          </p:cNvPr>
          <p:cNvGrpSpPr/>
          <p:nvPr/>
        </p:nvGrpSpPr>
        <p:grpSpPr>
          <a:xfrm>
            <a:off x="10265303" y="6204734"/>
            <a:ext cx="238140" cy="198720"/>
            <a:chOff x="0" y="0"/>
            <a:chExt cx="317520" cy="264960"/>
          </a:xfrm>
        </p:grpSpPr>
        <p:sp>
          <p:nvSpPr>
            <p:cNvPr id="191" name="Freeform 212">
              <a:extLst>
                <a:ext uri="{FF2B5EF4-FFF2-40B4-BE49-F238E27FC236}">
                  <a16:creationId xmlns:a16="http://schemas.microsoft.com/office/drawing/2014/main" id="{F33670CB-F401-5BBB-BBC2-9AECCED01FEC}"/>
                </a:ext>
              </a:extLst>
            </p:cNvPr>
            <p:cNvSpPr/>
            <p:nvPr/>
          </p:nvSpPr>
          <p:spPr>
            <a:xfrm>
              <a:off x="0" y="0"/>
              <a:ext cx="317500" cy="264922"/>
            </a:xfrm>
            <a:custGeom>
              <a:avLst/>
              <a:gdLst/>
              <a:ahLst/>
              <a:cxnLst/>
              <a:rect l="l" t="t" r="r" b="b"/>
              <a:pathLst>
                <a:path w="317500" h="264922">
                  <a:moveTo>
                    <a:pt x="0" y="0"/>
                  </a:moveTo>
                  <a:lnTo>
                    <a:pt x="0" y="264922"/>
                  </a:lnTo>
                  <a:lnTo>
                    <a:pt x="317500" y="264922"/>
                  </a:lnTo>
                  <a:lnTo>
                    <a:pt x="317500" y="0"/>
                  </a:lnTo>
                  <a:close/>
                </a:path>
              </a:pathLst>
            </a:custGeom>
            <a:solidFill>
              <a:srgbClr val="E5BB7A"/>
            </a:solidFill>
          </p:spPr>
        </p:sp>
      </p:grpSp>
      <p:grpSp>
        <p:nvGrpSpPr>
          <p:cNvPr id="192" name="Group 213">
            <a:extLst>
              <a:ext uri="{FF2B5EF4-FFF2-40B4-BE49-F238E27FC236}">
                <a16:creationId xmlns:a16="http://schemas.microsoft.com/office/drawing/2014/main" id="{0553C783-943D-45B3-5A8B-657B716815FF}"/>
              </a:ext>
            </a:extLst>
          </p:cNvPr>
          <p:cNvGrpSpPr/>
          <p:nvPr/>
        </p:nvGrpSpPr>
        <p:grpSpPr>
          <a:xfrm>
            <a:off x="10265303" y="6443414"/>
            <a:ext cx="238140" cy="59400"/>
            <a:chOff x="0" y="0"/>
            <a:chExt cx="317520" cy="79200"/>
          </a:xfrm>
        </p:grpSpPr>
        <p:sp>
          <p:nvSpPr>
            <p:cNvPr id="193" name="Freeform 214">
              <a:extLst>
                <a:ext uri="{FF2B5EF4-FFF2-40B4-BE49-F238E27FC236}">
                  <a16:creationId xmlns:a16="http://schemas.microsoft.com/office/drawing/2014/main" id="{DCBC14C6-300B-69FA-CB99-7B980AEC600B}"/>
                </a:ext>
              </a:extLst>
            </p:cNvPr>
            <p:cNvSpPr/>
            <p:nvPr/>
          </p:nvSpPr>
          <p:spPr>
            <a:xfrm>
              <a:off x="0" y="0"/>
              <a:ext cx="317627" cy="79248"/>
            </a:xfrm>
            <a:custGeom>
              <a:avLst/>
              <a:gdLst/>
              <a:ahLst/>
              <a:cxnLst/>
              <a:rect l="l" t="t" r="r" b="b"/>
              <a:pathLst>
                <a:path w="317627" h="79248">
                  <a:moveTo>
                    <a:pt x="0" y="0"/>
                  </a:moveTo>
                  <a:lnTo>
                    <a:pt x="0" y="26543"/>
                  </a:lnTo>
                  <a:cubicBezTo>
                    <a:pt x="0" y="55626"/>
                    <a:pt x="23749" y="79248"/>
                    <a:pt x="52959" y="79248"/>
                  </a:cubicBezTo>
                  <a:lnTo>
                    <a:pt x="264668" y="79248"/>
                  </a:lnTo>
                  <a:cubicBezTo>
                    <a:pt x="293878" y="79248"/>
                    <a:pt x="317627" y="55626"/>
                    <a:pt x="317627" y="26543"/>
                  </a:cubicBezTo>
                  <a:lnTo>
                    <a:pt x="317627" y="0"/>
                  </a:lnTo>
                  <a:close/>
                </a:path>
              </a:pathLst>
            </a:custGeom>
            <a:solidFill>
              <a:srgbClr val="E5BB7A"/>
            </a:solidFill>
          </p:spPr>
        </p:sp>
      </p:grpSp>
      <p:grpSp>
        <p:nvGrpSpPr>
          <p:cNvPr id="194" name="Group 215">
            <a:extLst>
              <a:ext uri="{FF2B5EF4-FFF2-40B4-BE49-F238E27FC236}">
                <a16:creationId xmlns:a16="http://schemas.microsoft.com/office/drawing/2014/main" id="{7A93D36E-89D9-0003-B838-589C45E22702}"/>
              </a:ext>
            </a:extLst>
          </p:cNvPr>
          <p:cNvGrpSpPr/>
          <p:nvPr/>
        </p:nvGrpSpPr>
        <p:grpSpPr>
          <a:xfrm>
            <a:off x="9865163" y="5887214"/>
            <a:ext cx="677700" cy="397440"/>
            <a:chOff x="0" y="0"/>
            <a:chExt cx="903600" cy="529920"/>
          </a:xfrm>
        </p:grpSpPr>
        <p:sp>
          <p:nvSpPr>
            <p:cNvPr id="195" name="Freeform 216">
              <a:extLst>
                <a:ext uri="{FF2B5EF4-FFF2-40B4-BE49-F238E27FC236}">
                  <a16:creationId xmlns:a16="http://schemas.microsoft.com/office/drawing/2014/main" id="{7F70B1D6-CC79-3ABA-3704-FA380A75778C}"/>
                </a:ext>
              </a:extLst>
            </p:cNvPr>
            <p:cNvSpPr/>
            <p:nvPr/>
          </p:nvSpPr>
          <p:spPr>
            <a:xfrm>
              <a:off x="0" y="0"/>
              <a:ext cx="903605" cy="529971"/>
            </a:xfrm>
            <a:custGeom>
              <a:avLst/>
              <a:gdLst/>
              <a:ahLst/>
              <a:cxnLst/>
              <a:rect l="l" t="t" r="r" b="b"/>
              <a:pathLst>
                <a:path w="903605" h="529971">
                  <a:moveTo>
                    <a:pt x="79375" y="0"/>
                  </a:moveTo>
                  <a:cubicBezTo>
                    <a:pt x="35433" y="0"/>
                    <a:pt x="0" y="35560"/>
                    <a:pt x="0" y="79629"/>
                  </a:cubicBezTo>
                  <a:lnTo>
                    <a:pt x="0" y="529971"/>
                  </a:lnTo>
                  <a:lnTo>
                    <a:pt x="480314" y="529971"/>
                  </a:lnTo>
                  <a:lnTo>
                    <a:pt x="480314" y="344551"/>
                  </a:lnTo>
                  <a:cubicBezTo>
                    <a:pt x="480314" y="285877"/>
                    <a:pt x="527812" y="238506"/>
                    <a:pt x="586232" y="238506"/>
                  </a:cubicBezTo>
                  <a:lnTo>
                    <a:pt x="797941" y="238506"/>
                  </a:lnTo>
                  <a:cubicBezTo>
                    <a:pt x="853313" y="238506"/>
                    <a:pt x="899160" y="281178"/>
                    <a:pt x="903605" y="336296"/>
                  </a:cubicBezTo>
                  <a:lnTo>
                    <a:pt x="903605" y="79629"/>
                  </a:lnTo>
                  <a:cubicBezTo>
                    <a:pt x="903478" y="35560"/>
                    <a:pt x="868045" y="0"/>
                    <a:pt x="824103" y="0"/>
                  </a:cubicBezTo>
                  <a:close/>
                </a:path>
              </a:pathLst>
            </a:custGeom>
            <a:solidFill>
              <a:srgbClr val="E5BB7A"/>
            </a:solidFill>
          </p:spPr>
        </p:sp>
      </p:grpSp>
      <p:grpSp>
        <p:nvGrpSpPr>
          <p:cNvPr id="196" name="Group 217">
            <a:extLst>
              <a:ext uri="{FF2B5EF4-FFF2-40B4-BE49-F238E27FC236}">
                <a16:creationId xmlns:a16="http://schemas.microsoft.com/office/drawing/2014/main" id="{3AE1C247-F328-F6E6-7B28-123345E15C64}"/>
              </a:ext>
            </a:extLst>
          </p:cNvPr>
          <p:cNvGrpSpPr/>
          <p:nvPr/>
        </p:nvGrpSpPr>
        <p:grpSpPr>
          <a:xfrm>
            <a:off x="10265303" y="6105914"/>
            <a:ext cx="238140" cy="59400"/>
            <a:chOff x="0" y="0"/>
            <a:chExt cx="317520" cy="79200"/>
          </a:xfrm>
        </p:grpSpPr>
        <p:sp>
          <p:nvSpPr>
            <p:cNvPr id="197" name="Freeform 218">
              <a:extLst>
                <a:ext uri="{FF2B5EF4-FFF2-40B4-BE49-F238E27FC236}">
                  <a16:creationId xmlns:a16="http://schemas.microsoft.com/office/drawing/2014/main" id="{50A5A293-A94A-6C3D-1759-148F32AA66AE}"/>
                </a:ext>
              </a:extLst>
            </p:cNvPr>
            <p:cNvSpPr/>
            <p:nvPr/>
          </p:nvSpPr>
          <p:spPr>
            <a:xfrm>
              <a:off x="0" y="0"/>
              <a:ext cx="317500" cy="79248"/>
            </a:xfrm>
            <a:custGeom>
              <a:avLst/>
              <a:gdLst/>
              <a:ahLst/>
              <a:cxnLst/>
              <a:rect l="l" t="t" r="r" b="b"/>
              <a:pathLst>
                <a:path w="317500" h="79248">
                  <a:moveTo>
                    <a:pt x="52959" y="0"/>
                  </a:moveTo>
                  <a:cubicBezTo>
                    <a:pt x="23749" y="0"/>
                    <a:pt x="0" y="23495"/>
                    <a:pt x="0" y="52832"/>
                  </a:cubicBezTo>
                  <a:lnTo>
                    <a:pt x="0" y="79248"/>
                  </a:lnTo>
                  <a:lnTo>
                    <a:pt x="317500" y="79248"/>
                  </a:lnTo>
                  <a:lnTo>
                    <a:pt x="317500" y="52832"/>
                  </a:lnTo>
                  <a:cubicBezTo>
                    <a:pt x="317500" y="23495"/>
                    <a:pt x="293878" y="0"/>
                    <a:pt x="264668" y="0"/>
                  </a:cubicBezTo>
                  <a:close/>
                </a:path>
              </a:pathLst>
            </a:custGeom>
            <a:solidFill>
              <a:srgbClr val="E5BB7A"/>
            </a:solidFill>
          </p:spPr>
        </p:sp>
      </p:grpSp>
    </p:spTree>
    <p:extLst>
      <p:ext uri="{BB962C8B-B14F-4D97-AF65-F5344CB8AC3E}">
        <p14:creationId xmlns:p14="http://schemas.microsoft.com/office/powerpoint/2010/main" val="282265089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sp>
        <p:nvSpPr>
          <p:cNvPr id="7" name="Text Placeholder 1">
            <a:extLst>
              <a:ext uri="{FF2B5EF4-FFF2-40B4-BE49-F238E27FC236}">
                <a16:creationId xmlns:a16="http://schemas.microsoft.com/office/drawing/2014/main" id="{A9EBD9AB-CE87-E2CD-4C76-114B303ACA09}"/>
              </a:ext>
            </a:extLst>
          </p:cNvPr>
          <p:cNvSpPr txBox="1">
            <a:spLocks/>
          </p:cNvSpPr>
          <p:nvPr/>
        </p:nvSpPr>
        <p:spPr>
          <a:xfrm>
            <a:off x="2313590" y="822286"/>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FFC000"/>
                </a:solidFill>
                <a:latin typeface="Arial"/>
                <a:cs typeface="B Nazanin" panose="00000700000000000000" pitchFamily="2" charset="-78"/>
              </a:rPr>
              <a:t>مجموعه آیکون های کاملاً قابل ویرایش: </a:t>
            </a:r>
            <a:r>
              <a:rPr lang="en-US" sz="7200" dirty="0">
                <a:solidFill>
                  <a:srgbClr val="FFC000"/>
                </a:solidFill>
                <a:latin typeface="Arial"/>
                <a:cs typeface="B Nazanin" panose="00000700000000000000" pitchFamily="2" charset="-78"/>
              </a:rPr>
              <a:t>B</a:t>
            </a:r>
          </a:p>
        </p:txBody>
      </p:sp>
      <p:grpSp>
        <p:nvGrpSpPr>
          <p:cNvPr id="8" name="Group 29">
            <a:extLst>
              <a:ext uri="{FF2B5EF4-FFF2-40B4-BE49-F238E27FC236}">
                <a16:creationId xmlns:a16="http://schemas.microsoft.com/office/drawing/2014/main" id="{433C1019-5788-89EB-3D2B-1D8561A9B714}"/>
              </a:ext>
            </a:extLst>
          </p:cNvPr>
          <p:cNvGrpSpPr/>
          <p:nvPr/>
        </p:nvGrpSpPr>
        <p:grpSpPr>
          <a:xfrm>
            <a:off x="6096000" y="2908874"/>
            <a:ext cx="831060" cy="978480"/>
            <a:chOff x="0" y="0"/>
            <a:chExt cx="1108080" cy="1304640"/>
          </a:xfrm>
        </p:grpSpPr>
        <p:sp>
          <p:nvSpPr>
            <p:cNvPr id="9" name="Freeform 30">
              <a:extLst>
                <a:ext uri="{FF2B5EF4-FFF2-40B4-BE49-F238E27FC236}">
                  <a16:creationId xmlns:a16="http://schemas.microsoft.com/office/drawing/2014/main" id="{A8361854-7DC4-E30C-79DB-4F79E9C442FB}"/>
                </a:ext>
              </a:extLst>
            </p:cNvPr>
            <p:cNvSpPr/>
            <p:nvPr/>
          </p:nvSpPr>
          <p:spPr>
            <a:xfrm>
              <a:off x="-8382" y="-4953"/>
              <a:ext cx="1279779" cy="1309751"/>
            </a:xfrm>
            <a:custGeom>
              <a:avLst/>
              <a:gdLst/>
              <a:ahLst/>
              <a:cxnLst/>
              <a:rect l="l" t="t" r="r" b="b"/>
              <a:pathLst>
                <a:path w="1279779" h="1309751">
                  <a:moveTo>
                    <a:pt x="591947" y="371729"/>
                  </a:moveTo>
                  <a:cubicBezTo>
                    <a:pt x="624078" y="362585"/>
                    <a:pt x="659003" y="373253"/>
                    <a:pt x="682625" y="399542"/>
                  </a:cubicBezTo>
                  <a:lnTo>
                    <a:pt x="675005" y="407162"/>
                  </a:lnTo>
                  <a:cubicBezTo>
                    <a:pt x="654177" y="383921"/>
                    <a:pt x="623316" y="374396"/>
                    <a:pt x="594995" y="382397"/>
                  </a:cubicBezTo>
                  <a:cubicBezTo>
                    <a:pt x="564896" y="390906"/>
                    <a:pt x="543179" y="417576"/>
                    <a:pt x="539623" y="450469"/>
                  </a:cubicBezTo>
                  <a:lnTo>
                    <a:pt x="529209" y="448691"/>
                  </a:lnTo>
                  <a:cubicBezTo>
                    <a:pt x="530225" y="439420"/>
                    <a:pt x="532638" y="430530"/>
                    <a:pt x="536067" y="422402"/>
                  </a:cubicBezTo>
                  <a:cubicBezTo>
                    <a:pt x="538607" y="416306"/>
                    <a:pt x="541782" y="410464"/>
                    <a:pt x="545592" y="405130"/>
                  </a:cubicBezTo>
                  <a:close/>
                  <a:moveTo>
                    <a:pt x="562483" y="304292"/>
                  </a:moveTo>
                  <a:cubicBezTo>
                    <a:pt x="578612" y="301117"/>
                    <a:pt x="595503" y="302514"/>
                    <a:pt x="611632" y="308610"/>
                  </a:cubicBezTo>
                  <a:lnTo>
                    <a:pt x="607949" y="319151"/>
                  </a:lnTo>
                  <a:cubicBezTo>
                    <a:pt x="579501" y="308356"/>
                    <a:pt x="548005" y="314325"/>
                    <a:pt x="526034" y="334899"/>
                  </a:cubicBezTo>
                  <a:cubicBezTo>
                    <a:pt x="502666" y="356743"/>
                    <a:pt x="494411" y="391033"/>
                    <a:pt x="504952" y="422148"/>
                  </a:cubicBezTo>
                  <a:lnTo>
                    <a:pt x="494919" y="425450"/>
                  </a:lnTo>
                  <a:cubicBezTo>
                    <a:pt x="486156" y="399034"/>
                    <a:pt x="489204" y="370586"/>
                    <a:pt x="502285" y="347599"/>
                  </a:cubicBezTo>
                  <a:lnTo>
                    <a:pt x="518795" y="326644"/>
                  </a:lnTo>
                  <a:cubicBezTo>
                    <a:pt x="531241" y="314960"/>
                    <a:pt x="546354" y="307340"/>
                    <a:pt x="562483" y="304165"/>
                  </a:cubicBezTo>
                  <a:close/>
                  <a:moveTo>
                    <a:pt x="590296" y="91186"/>
                  </a:moveTo>
                  <a:cubicBezTo>
                    <a:pt x="573405" y="94361"/>
                    <a:pt x="557784" y="104013"/>
                    <a:pt x="546735" y="119253"/>
                  </a:cubicBezTo>
                  <a:lnTo>
                    <a:pt x="544703" y="117983"/>
                  </a:lnTo>
                  <a:lnTo>
                    <a:pt x="542290" y="122174"/>
                  </a:lnTo>
                  <a:lnTo>
                    <a:pt x="525526" y="105283"/>
                  </a:lnTo>
                  <a:cubicBezTo>
                    <a:pt x="488188" y="80645"/>
                    <a:pt x="439166" y="93091"/>
                    <a:pt x="416052" y="132969"/>
                  </a:cubicBezTo>
                  <a:cubicBezTo>
                    <a:pt x="414655" y="135382"/>
                    <a:pt x="413385" y="137922"/>
                    <a:pt x="413258" y="141097"/>
                  </a:cubicBezTo>
                  <a:cubicBezTo>
                    <a:pt x="402209" y="191516"/>
                    <a:pt x="419862" y="240157"/>
                    <a:pt x="455168" y="255270"/>
                  </a:cubicBezTo>
                  <a:lnTo>
                    <a:pt x="451612" y="265938"/>
                  </a:lnTo>
                  <a:cubicBezTo>
                    <a:pt x="414782" y="250444"/>
                    <a:pt x="394462" y="203962"/>
                    <a:pt x="400812" y="153416"/>
                  </a:cubicBezTo>
                  <a:cubicBezTo>
                    <a:pt x="366395" y="136652"/>
                    <a:pt x="325247" y="150368"/>
                    <a:pt x="304800" y="185928"/>
                  </a:cubicBezTo>
                  <a:cubicBezTo>
                    <a:pt x="288544" y="214122"/>
                    <a:pt x="291592" y="240538"/>
                    <a:pt x="304038" y="266573"/>
                  </a:cubicBezTo>
                  <a:cubicBezTo>
                    <a:pt x="295656" y="273431"/>
                    <a:pt x="288417" y="282194"/>
                    <a:pt x="282575" y="292354"/>
                  </a:cubicBezTo>
                  <a:cubicBezTo>
                    <a:pt x="252857" y="343535"/>
                    <a:pt x="267843" y="410718"/>
                    <a:pt x="315976" y="442341"/>
                  </a:cubicBezTo>
                  <a:cubicBezTo>
                    <a:pt x="332105" y="452882"/>
                    <a:pt x="349758" y="458216"/>
                    <a:pt x="367284" y="456057"/>
                  </a:cubicBezTo>
                  <a:cubicBezTo>
                    <a:pt x="370586" y="425831"/>
                    <a:pt x="379603" y="396113"/>
                    <a:pt x="394335" y="368935"/>
                  </a:cubicBezTo>
                  <a:lnTo>
                    <a:pt x="405003" y="375539"/>
                  </a:lnTo>
                  <a:cubicBezTo>
                    <a:pt x="390398" y="402590"/>
                    <a:pt x="381635" y="432181"/>
                    <a:pt x="380746" y="462407"/>
                  </a:cubicBezTo>
                  <a:cubicBezTo>
                    <a:pt x="392430" y="498729"/>
                    <a:pt x="422783" y="522859"/>
                    <a:pt x="456946" y="526923"/>
                  </a:cubicBezTo>
                  <a:lnTo>
                    <a:pt x="458851" y="550799"/>
                  </a:lnTo>
                  <a:cubicBezTo>
                    <a:pt x="469265" y="588899"/>
                    <a:pt x="504190" y="612267"/>
                    <a:pt x="539750" y="605282"/>
                  </a:cubicBezTo>
                  <a:lnTo>
                    <a:pt x="540385" y="607695"/>
                  </a:lnTo>
                  <a:lnTo>
                    <a:pt x="544830" y="606298"/>
                  </a:lnTo>
                  <a:lnTo>
                    <a:pt x="546735" y="630809"/>
                  </a:lnTo>
                  <a:cubicBezTo>
                    <a:pt x="558927" y="675767"/>
                    <a:pt x="602996" y="701675"/>
                    <a:pt x="645287" y="688721"/>
                  </a:cubicBezTo>
                  <a:cubicBezTo>
                    <a:pt x="647954" y="687959"/>
                    <a:pt x="650494" y="686943"/>
                    <a:pt x="652399" y="684784"/>
                  </a:cubicBezTo>
                  <a:cubicBezTo>
                    <a:pt x="690499" y="656717"/>
                    <a:pt x="708279" y="611251"/>
                    <a:pt x="694563" y="575691"/>
                  </a:cubicBezTo>
                  <a:cubicBezTo>
                    <a:pt x="675005" y="594487"/>
                    <a:pt x="647700" y="603123"/>
                    <a:pt x="620395" y="598932"/>
                  </a:cubicBezTo>
                  <a:lnTo>
                    <a:pt x="621919" y="587883"/>
                  </a:lnTo>
                  <a:cubicBezTo>
                    <a:pt x="651764" y="592455"/>
                    <a:pt x="681609" y="579755"/>
                    <a:pt x="699262" y="554990"/>
                  </a:cubicBezTo>
                  <a:cubicBezTo>
                    <a:pt x="718058" y="528574"/>
                    <a:pt x="719709" y="493268"/>
                    <a:pt x="703580" y="464947"/>
                  </a:cubicBezTo>
                  <a:lnTo>
                    <a:pt x="712724" y="459486"/>
                  </a:lnTo>
                  <a:cubicBezTo>
                    <a:pt x="730885" y="491490"/>
                    <a:pt x="728980" y="531368"/>
                    <a:pt x="707898" y="561340"/>
                  </a:cubicBezTo>
                  <a:lnTo>
                    <a:pt x="703072" y="566547"/>
                  </a:lnTo>
                  <a:cubicBezTo>
                    <a:pt x="719836" y="604012"/>
                    <a:pt x="705358" y="652145"/>
                    <a:pt x="669290" y="684530"/>
                  </a:cubicBezTo>
                  <a:cubicBezTo>
                    <a:pt x="684149" y="721487"/>
                    <a:pt x="723265" y="740791"/>
                    <a:pt x="760984" y="729234"/>
                  </a:cubicBezTo>
                  <a:cubicBezTo>
                    <a:pt x="786130" y="721487"/>
                    <a:pt x="800354" y="704723"/>
                    <a:pt x="807974" y="682371"/>
                  </a:cubicBezTo>
                  <a:cubicBezTo>
                    <a:pt x="837057" y="696087"/>
                    <a:pt x="870331" y="691642"/>
                    <a:pt x="895223" y="672211"/>
                  </a:cubicBezTo>
                  <a:lnTo>
                    <a:pt x="907669" y="676910"/>
                  </a:lnTo>
                  <a:cubicBezTo>
                    <a:pt x="947420" y="677037"/>
                    <a:pt x="977773" y="674370"/>
                    <a:pt x="996950" y="641350"/>
                  </a:cubicBezTo>
                  <a:cubicBezTo>
                    <a:pt x="1013460" y="612775"/>
                    <a:pt x="1012190" y="577977"/>
                    <a:pt x="995426" y="552069"/>
                  </a:cubicBezTo>
                  <a:cubicBezTo>
                    <a:pt x="977646" y="574548"/>
                    <a:pt x="954024" y="587629"/>
                    <a:pt x="930148" y="587502"/>
                  </a:cubicBezTo>
                  <a:lnTo>
                    <a:pt x="929640" y="574929"/>
                  </a:lnTo>
                  <a:cubicBezTo>
                    <a:pt x="961644" y="576453"/>
                    <a:pt x="993775" y="550037"/>
                    <a:pt x="1009396" y="508889"/>
                  </a:cubicBezTo>
                  <a:cubicBezTo>
                    <a:pt x="1018921" y="476885"/>
                    <a:pt x="1011428" y="441960"/>
                    <a:pt x="990092" y="417449"/>
                  </a:cubicBezTo>
                  <a:cubicBezTo>
                    <a:pt x="970915" y="445770"/>
                    <a:pt x="937895" y="460756"/>
                    <a:pt x="904367" y="456565"/>
                  </a:cubicBezTo>
                  <a:lnTo>
                    <a:pt x="905637" y="445516"/>
                  </a:lnTo>
                  <a:cubicBezTo>
                    <a:pt x="935609" y="449199"/>
                    <a:pt x="965073" y="435737"/>
                    <a:pt x="982091" y="410464"/>
                  </a:cubicBezTo>
                  <a:lnTo>
                    <a:pt x="983615" y="407289"/>
                  </a:lnTo>
                  <a:cubicBezTo>
                    <a:pt x="983234" y="376682"/>
                    <a:pt x="967867" y="347853"/>
                    <a:pt x="941578" y="330581"/>
                  </a:cubicBezTo>
                  <a:cubicBezTo>
                    <a:pt x="931926" y="324231"/>
                    <a:pt x="921639" y="320040"/>
                    <a:pt x="910971" y="319151"/>
                  </a:cubicBezTo>
                  <a:cubicBezTo>
                    <a:pt x="891667" y="366395"/>
                    <a:pt x="852551" y="395859"/>
                    <a:pt x="814578" y="392303"/>
                  </a:cubicBezTo>
                  <a:cubicBezTo>
                    <a:pt x="814070" y="402844"/>
                    <a:pt x="810514" y="413131"/>
                    <a:pt x="804545" y="422275"/>
                  </a:cubicBezTo>
                  <a:cubicBezTo>
                    <a:pt x="792226" y="440944"/>
                    <a:pt x="771144" y="451612"/>
                    <a:pt x="749046" y="450596"/>
                  </a:cubicBezTo>
                  <a:lnTo>
                    <a:pt x="749554" y="439801"/>
                  </a:lnTo>
                  <a:cubicBezTo>
                    <a:pt x="768096" y="440690"/>
                    <a:pt x="785622" y="431927"/>
                    <a:pt x="795909" y="416560"/>
                  </a:cubicBezTo>
                  <a:cubicBezTo>
                    <a:pt x="801243" y="408686"/>
                    <a:pt x="804164" y="399669"/>
                    <a:pt x="804545" y="390525"/>
                  </a:cubicBezTo>
                  <a:lnTo>
                    <a:pt x="799973" y="389636"/>
                  </a:lnTo>
                  <a:lnTo>
                    <a:pt x="802640" y="380111"/>
                  </a:lnTo>
                  <a:cubicBezTo>
                    <a:pt x="803402" y="373253"/>
                    <a:pt x="801370" y="366649"/>
                    <a:pt x="797941" y="360680"/>
                  </a:cubicBezTo>
                  <a:cubicBezTo>
                    <a:pt x="788797" y="344551"/>
                    <a:pt x="771906" y="334264"/>
                    <a:pt x="753364" y="333756"/>
                  </a:cubicBezTo>
                  <a:lnTo>
                    <a:pt x="753618" y="322961"/>
                  </a:lnTo>
                  <a:cubicBezTo>
                    <a:pt x="775843" y="323596"/>
                    <a:pt x="796036" y="336042"/>
                    <a:pt x="806958" y="355727"/>
                  </a:cubicBezTo>
                  <a:cubicBezTo>
                    <a:pt x="811149" y="363220"/>
                    <a:pt x="813689" y="371348"/>
                    <a:pt x="814070" y="379603"/>
                  </a:cubicBezTo>
                  <a:cubicBezTo>
                    <a:pt x="847344" y="385064"/>
                    <a:pt x="882142" y="359156"/>
                    <a:pt x="899160" y="316611"/>
                  </a:cubicBezTo>
                  <a:cubicBezTo>
                    <a:pt x="913765" y="273558"/>
                    <a:pt x="898525" y="224028"/>
                    <a:pt x="860425" y="199136"/>
                  </a:cubicBezTo>
                  <a:cubicBezTo>
                    <a:pt x="845566" y="189357"/>
                    <a:pt x="829056" y="184531"/>
                    <a:pt x="812927" y="186690"/>
                  </a:cubicBezTo>
                  <a:cubicBezTo>
                    <a:pt x="816229" y="216789"/>
                    <a:pt x="807339" y="244856"/>
                    <a:pt x="787146" y="262763"/>
                  </a:cubicBezTo>
                  <a:lnTo>
                    <a:pt x="780415" y="254000"/>
                  </a:lnTo>
                  <a:cubicBezTo>
                    <a:pt x="802894" y="234061"/>
                    <a:pt x="809117" y="199390"/>
                    <a:pt x="798322" y="164846"/>
                  </a:cubicBezTo>
                  <a:cubicBezTo>
                    <a:pt x="791972" y="144780"/>
                    <a:pt x="778891" y="127000"/>
                    <a:pt x="760603" y="115062"/>
                  </a:cubicBezTo>
                  <a:cubicBezTo>
                    <a:pt x="727583" y="93345"/>
                    <a:pt x="686943" y="96266"/>
                    <a:pt x="657352" y="118999"/>
                  </a:cubicBezTo>
                  <a:lnTo>
                    <a:pt x="641096" y="101727"/>
                  </a:lnTo>
                  <a:cubicBezTo>
                    <a:pt x="625221" y="91313"/>
                    <a:pt x="607187" y="88011"/>
                    <a:pt x="590296" y="91186"/>
                  </a:cubicBezTo>
                  <a:close/>
                  <a:moveTo>
                    <a:pt x="627888" y="5207"/>
                  </a:moveTo>
                  <a:cubicBezTo>
                    <a:pt x="983615" y="13081"/>
                    <a:pt x="1279779" y="440055"/>
                    <a:pt x="1014603" y="784606"/>
                  </a:cubicBezTo>
                  <a:cubicBezTo>
                    <a:pt x="927735" y="874903"/>
                    <a:pt x="915924" y="1005205"/>
                    <a:pt x="992505" y="1302639"/>
                  </a:cubicBezTo>
                  <a:lnTo>
                    <a:pt x="402463" y="1309751"/>
                  </a:lnTo>
                  <a:lnTo>
                    <a:pt x="362712" y="1121029"/>
                  </a:lnTo>
                  <a:cubicBezTo>
                    <a:pt x="257302" y="1158494"/>
                    <a:pt x="140716" y="1147191"/>
                    <a:pt x="101981" y="1107059"/>
                  </a:cubicBezTo>
                  <a:cubicBezTo>
                    <a:pt x="82931" y="1084707"/>
                    <a:pt x="91059" y="1014984"/>
                    <a:pt x="115189" y="961136"/>
                  </a:cubicBezTo>
                  <a:cubicBezTo>
                    <a:pt x="122936" y="940943"/>
                    <a:pt x="83693" y="933958"/>
                    <a:pt x="75438" y="904621"/>
                  </a:cubicBezTo>
                  <a:cubicBezTo>
                    <a:pt x="71628" y="877316"/>
                    <a:pt x="97409" y="876427"/>
                    <a:pt x="108331" y="862203"/>
                  </a:cubicBezTo>
                  <a:lnTo>
                    <a:pt x="68580" y="832231"/>
                  </a:lnTo>
                  <a:cubicBezTo>
                    <a:pt x="49530" y="811403"/>
                    <a:pt x="92329" y="772160"/>
                    <a:pt x="104140" y="742188"/>
                  </a:cubicBezTo>
                  <a:cubicBezTo>
                    <a:pt x="62611" y="728345"/>
                    <a:pt x="31115" y="709422"/>
                    <a:pt x="9398" y="686943"/>
                  </a:cubicBezTo>
                  <a:cubicBezTo>
                    <a:pt x="0" y="649732"/>
                    <a:pt x="58293" y="597789"/>
                    <a:pt x="109474" y="530098"/>
                  </a:cubicBezTo>
                  <a:cubicBezTo>
                    <a:pt x="163195" y="462661"/>
                    <a:pt x="118364" y="411226"/>
                    <a:pt x="159512" y="266573"/>
                  </a:cubicBezTo>
                  <a:cubicBezTo>
                    <a:pt x="224663" y="87376"/>
                    <a:pt x="379222" y="0"/>
                    <a:pt x="627888" y="5207"/>
                  </a:cubicBezTo>
                  <a:close/>
                </a:path>
              </a:pathLst>
            </a:custGeom>
            <a:solidFill>
              <a:srgbClr val="E5BB7A"/>
            </a:solidFill>
          </p:spPr>
        </p:sp>
      </p:grpSp>
      <p:grpSp>
        <p:nvGrpSpPr>
          <p:cNvPr id="10" name="Group 31">
            <a:extLst>
              <a:ext uri="{FF2B5EF4-FFF2-40B4-BE49-F238E27FC236}">
                <a16:creationId xmlns:a16="http://schemas.microsoft.com/office/drawing/2014/main" id="{393048ED-6901-CB6F-C1E1-0ABF783BE5EC}"/>
              </a:ext>
            </a:extLst>
          </p:cNvPr>
          <p:cNvGrpSpPr/>
          <p:nvPr/>
        </p:nvGrpSpPr>
        <p:grpSpPr>
          <a:xfrm>
            <a:off x="7482180" y="2930474"/>
            <a:ext cx="872640" cy="934740"/>
            <a:chOff x="0" y="0"/>
            <a:chExt cx="1163520" cy="1246320"/>
          </a:xfrm>
        </p:grpSpPr>
        <p:sp>
          <p:nvSpPr>
            <p:cNvPr id="11" name="Freeform 32">
              <a:extLst>
                <a:ext uri="{FF2B5EF4-FFF2-40B4-BE49-F238E27FC236}">
                  <a16:creationId xmlns:a16="http://schemas.microsoft.com/office/drawing/2014/main" id="{452DFCF0-F56B-66B6-B194-A889AC35C30E}"/>
                </a:ext>
              </a:extLst>
            </p:cNvPr>
            <p:cNvSpPr/>
            <p:nvPr/>
          </p:nvSpPr>
          <p:spPr>
            <a:xfrm>
              <a:off x="0" y="0"/>
              <a:ext cx="1163701" cy="1246378"/>
            </a:xfrm>
            <a:custGeom>
              <a:avLst/>
              <a:gdLst/>
              <a:ahLst/>
              <a:cxnLst/>
              <a:rect l="l" t="t" r="r" b="b"/>
              <a:pathLst>
                <a:path w="1163701" h="1246378">
                  <a:moveTo>
                    <a:pt x="736854" y="0"/>
                  </a:moveTo>
                  <a:cubicBezTo>
                    <a:pt x="793115" y="0"/>
                    <a:pt x="839978" y="43307"/>
                    <a:pt x="846709" y="100711"/>
                  </a:cubicBezTo>
                  <a:cubicBezTo>
                    <a:pt x="783844" y="130556"/>
                    <a:pt x="745744" y="192024"/>
                    <a:pt x="755777" y="251841"/>
                  </a:cubicBezTo>
                  <a:lnTo>
                    <a:pt x="770763" y="248412"/>
                  </a:lnTo>
                  <a:cubicBezTo>
                    <a:pt x="761365" y="190881"/>
                    <a:pt x="803910" y="131064"/>
                    <a:pt x="870204" y="107442"/>
                  </a:cubicBezTo>
                  <a:cubicBezTo>
                    <a:pt x="873760" y="105156"/>
                    <a:pt x="877697" y="105029"/>
                    <a:pt x="881634" y="105029"/>
                  </a:cubicBezTo>
                  <a:cubicBezTo>
                    <a:pt x="944753" y="105029"/>
                    <a:pt x="996061" y="159639"/>
                    <a:pt x="996061" y="226949"/>
                  </a:cubicBezTo>
                  <a:lnTo>
                    <a:pt x="989457" y="261620"/>
                  </a:lnTo>
                  <a:lnTo>
                    <a:pt x="996061" y="261620"/>
                  </a:lnTo>
                  <a:lnTo>
                    <a:pt x="996061" y="265176"/>
                  </a:lnTo>
                  <a:cubicBezTo>
                    <a:pt x="1047877" y="270637"/>
                    <a:pt x="1087501" y="317881"/>
                    <a:pt x="1087501" y="374904"/>
                  </a:cubicBezTo>
                  <a:lnTo>
                    <a:pt x="1081151" y="408559"/>
                  </a:lnTo>
                  <a:cubicBezTo>
                    <a:pt x="1129665" y="429895"/>
                    <a:pt x="1163701" y="480822"/>
                    <a:pt x="1163701" y="540258"/>
                  </a:cubicBezTo>
                  <a:cubicBezTo>
                    <a:pt x="1163701" y="573278"/>
                    <a:pt x="1153160" y="603631"/>
                    <a:pt x="1134999" y="627126"/>
                  </a:cubicBezTo>
                  <a:cubicBezTo>
                    <a:pt x="1103503" y="667258"/>
                    <a:pt x="1058926" y="685419"/>
                    <a:pt x="1019175" y="671068"/>
                  </a:cubicBezTo>
                  <a:lnTo>
                    <a:pt x="1014222" y="686562"/>
                  </a:lnTo>
                  <a:cubicBezTo>
                    <a:pt x="1050036" y="699516"/>
                    <a:pt x="1089025" y="689864"/>
                    <a:pt x="1121029" y="662813"/>
                  </a:cubicBezTo>
                  <a:cubicBezTo>
                    <a:pt x="1135634" y="682371"/>
                    <a:pt x="1142619" y="707390"/>
                    <a:pt x="1142619" y="734187"/>
                  </a:cubicBezTo>
                  <a:cubicBezTo>
                    <a:pt x="1142619" y="802640"/>
                    <a:pt x="1097280" y="859917"/>
                    <a:pt x="1036828" y="873379"/>
                  </a:cubicBezTo>
                  <a:cubicBezTo>
                    <a:pt x="975106" y="883158"/>
                    <a:pt x="919099" y="857377"/>
                    <a:pt x="900176" y="810006"/>
                  </a:cubicBezTo>
                  <a:cubicBezTo>
                    <a:pt x="909447" y="803275"/>
                    <a:pt x="916813" y="793750"/>
                    <a:pt x="922274" y="782701"/>
                  </a:cubicBezTo>
                  <a:cubicBezTo>
                    <a:pt x="936625" y="753745"/>
                    <a:pt x="935609" y="717931"/>
                    <a:pt x="919607" y="688467"/>
                  </a:cubicBezTo>
                  <a:lnTo>
                    <a:pt x="906907" y="696214"/>
                  </a:lnTo>
                  <a:cubicBezTo>
                    <a:pt x="920242" y="720852"/>
                    <a:pt x="921258" y="750570"/>
                    <a:pt x="909574" y="774827"/>
                  </a:cubicBezTo>
                  <a:cubicBezTo>
                    <a:pt x="905256" y="783844"/>
                    <a:pt x="899414" y="791591"/>
                    <a:pt x="890905" y="795655"/>
                  </a:cubicBezTo>
                  <a:lnTo>
                    <a:pt x="877951" y="799338"/>
                  </a:lnTo>
                  <a:lnTo>
                    <a:pt x="880364" y="805942"/>
                  </a:lnTo>
                  <a:cubicBezTo>
                    <a:pt x="869569" y="812292"/>
                    <a:pt x="856996" y="815213"/>
                    <a:pt x="843915" y="814197"/>
                  </a:cubicBezTo>
                  <a:cubicBezTo>
                    <a:pt x="818515" y="812292"/>
                    <a:pt x="795147" y="796036"/>
                    <a:pt x="782193" y="771271"/>
                  </a:cubicBezTo>
                  <a:lnTo>
                    <a:pt x="769366" y="778764"/>
                  </a:lnTo>
                  <a:cubicBezTo>
                    <a:pt x="784860" y="808482"/>
                    <a:pt x="813054" y="827786"/>
                    <a:pt x="843788" y="829818"/>
                  </a:cubicBezTo>
                  <a:cubicBezTo>
                    <a:pt x="858774" y="830834"/>
                    <a:pt x="873252" y="827532"/>
                    <a:pt x="885698" y="820293"/>
                  </a:cubicBezTo>
                  <a:cubicBezTo>
                    <a:pt x="910336" y="872617"/>
                    <a:pt x="973836" y="901319"/>
                    <a:pt x="1042543" y="890778"/>
                  </a:cubicBezTo>
                  <a:cubicBezTo>
                    <a:pt x="1049528" y="905383"/>
                    <a:pt x="1052449" y="922020"/>
                    <a:pt x="1052449" y="939292"/>
                  </a:cubicBezTo>
                  <a:cubicBezTo>
                    <a:pt x="1052449" y="987806"/>
                    <a:pt x="1029716" y="1030732"/>
                    <a:pt x="993521" y="1054227"/>
                  </a:cubicBezTo>
                  <a:cubicBezTo>
                    <a:pt x="983869" y="1107059"/>
                    <a:pt x="946912" y="1149350"/>
                    <a:pt x="898525" y="1162431"/>
                  </a:cubicBezTo>
                  <a:cubicBezTo>
                    <a:pt x="828548" y="1175004"/>
                    <a:pt x="764794" y="1141984"/>
                    <a:pt x="750443" y="1084580"/>
                  </a:cubicBezTo>
                  <a:lnTo>
                    <a:pt x="735711" y="1088771"/>
                  </a:lnTo>
                  <a:cubicBezTo>
                    <a:pt x="747522" y="1135761"/>
                    <a:pt x="787527" y="1168654"/>
                    <a:pt x="838454" y="1176782"/>
                  </a:cubicBezTo>
                  <a:cubicBezTo>
                    <a:pt x="821436" y="1218184"/>
                    <a:pt x="782320" y="1246124"/>
                    <a:pt x="737108" y="1246124"/>
                  </a:cubicBezTo>
                  <a:cubicBezTo>
                    <a:pt x="684657" y="1246124"/>
                    <a:pt x="658622" y="1208532"/>
                    <a:pt x="628904" y="1156589"/>
                  </a:cubicBezTo>
                  <a:cubicBezTo>
                    <a:pt x="619252" y="1121664"/>
                    <a:pt x="606552" y="989711"/>
                    <a:pt x="627126" y="867537"/>
                  </a:cubicBezTo>
                  <a:cubicBezTo>
                    <a:pt x="673481" y="927227"/>
                    <a:pt x="738759" y="953897"/>
                    <a:pt x="797179" y="937260"/>
                  </a:cubicBezTo>
                  <a:lnTo>
                    <a:pt x="791337" y="916686"/>
                  </a:lnTo>
                  <a:cubicBezTo>
                    <a:pt x="734314" y="932688"/>
                    <a:pt x="669671" y="900430"/>
                    <a:pt x="626999" y="834771"/>
                  </a:cubicBezTo>
                  <a:cubicBezTo>
                    <a:pt x="605028" y="803529"/>
                    <a:pt x="589280" y="623570"/>
                    <a:pt x="624967" y="488950"/>
                  </a:cubicBezTo>
                  <a:cubicBezTo>
                    <a:pt x="666877" y="433705"/>
                    <a:pt x="730123" y="413639"/>
                    <a:pt x="775843" y="442595"/>
                  </a:cubicBezTo>
                  <a:lnTo>
                    <a:pt x="776478" y="441325"/>
                  </a:lnTo>
                  <a:cubicBezTo>
                    <a:pt x="775843" y="450850"/>
                    <a:pt x="777748" y="460375"/>
                    <a:pt x="781431" y="469392"/>
                  </a:cubicBezTo>
                  <a:cubicBezTo>
                    <a:pt x="791083" y="492633"/>
                    <a:pt x="811911" y="509016"/>
                    <a:pt x="836168" y="512445"/>
                  </a:cubicBezTo>
                  <a:lnTo>
                    <a:pt x="837692" y="500507"/>
                  </a:lnTo>
                  <a:cubicBezTo>
                    <a:pt x="817499" y="497586"/>
                    <a:pt x="800100" y="484124"/>
                    <a:pt x="791972" y="464820"/>
                  </a:cubicBezTo>
                  <a:cubicBezTo>
                    <a:pt x="783336" y="444500"/>
                    <a:pt x="786511" y="421132"/>
                    <a:pt x="800227" y="404114"/>
                  </a:cubicBezTo>
                  <a:cubicBezTo>
                    <a:pt x="813054" y="388112"/>
                    <a:pt x="833374" y="380365"/>
                    <a:pt x="853440" y="383540"/>
                  </a:cubicBezTo>
                  <a:lnTo>
                    <a:pt x="855091" y="371602"/>
                  </a:lnTo>
                  <a:cubicBezTo>
                    <a:pt x="830961" y="367665"/>
                    <a:pt x="806577" y="377190"/>
                    <a:pt x="791210" y="396621"/>
                  </a:cubicBezTo>
                  <a:lnTo>
                    <a:pt x="778637" y="426212"/>
                  </a:lnTo>
                  <a:cubicBezTo>
                    <a:pt x="731520" y="399034"/>
                    <a:pt x="669671" y="415544"/>
                    <a:pt x="624713" y="464439"/>
                  </a:cubicBezTo>
                  <a:cubicBezTo>
                    <a:pt x="598170" y="411480"/>
                    <a:pt x="600964" y="186182"/>
                    <a:pt x="619633" y="108712"/>
                  </a:cubicBezTo>
                  <a:cubicBezTo>
                    <a:pt x="643763" y="48133"/>
                    <a:pt x="673735" y="0"/>
                    <a:pt x="736854" y="0"/>
                  </a:cubicBezTo>
                  <a:close/>
                  <a:moveTo>
                    <a:pt x="426593" y="0"/>
                  </a:moveTo>
                  <a:cubicBezTo>
                    <a:pt x="479044" y="0"/>
                    <a:pt x="505079" y="37592"/>
                    <a:pt x="534797" y="89535"/>
                  </a:cubicBezTo>
                  <a:cubicBezTo>
                    <a:pt x="544449" y="124460"/>
                    <a:pt x="557149" y="256413"/>
                    <a:pt x="536575" y="378587"/>
                  </a:cubicBezTo>
                  <a:cubicBezTo>
                    <a:pt x="490220" y="318897"/>
                    <a:pt x="424942" y="292227"/>
                    <a:pt x="366522" y="308864"/>
                  </a:cubicBezTo>
                  <a:lnTo>
                    <a:pt x="372364" y="329438"/>
                  </a:lnTo>
                  <a:cubicBezTo>
                    <a:pt x="429387" y="313436"/>
                    <a:pt x="494030" y="345694"/>
                    <a:pt x="536702" y="411353"/>
                  </a:cubicBezTo>
                  <a:cubicBezTo>
                    <a:pt x="558673" y="442595"/>
                    <a:pt x="574421" y="622554"/>
                    <a:pt x="538734" y="757174"/>
                  </a:cubicBezTo>
                  <a:cubicBezTo>
                    <a:pt x="496824" y="812419"/>
                    <a:pt x="433578" y="832485"/>
                    <a:pt x="387858" y="803529"/>
                  </a:cubicBezTo>
                  <a:lnTo>
                    <a:pt x="387223" y="804799"/>
                  </a:lnTo>
                  <a:cubicBezTo>
                    <a:pt x="387858" y="795274"/>
                    <a:pt x="385953" y="785749"/>
                    <a:pt x="382270" y="776732"/>
                  </a:cubicBezTo>
                  <a:cubicBezTo>
                    <a:pt x="372618" y="753491"/>
                    <a:pt x="351790" y="737108"/>
                    <a:pt x="327533" y="733679"/>
                  </a:cubicBezTo>
                  <a:lnTo>
                    <a:pt x="326009" y="745617"/>
                  </a:lnTo>
                  <a:cubicBezTo>
                    <a:pt x="346202" y="748538"/>
                    <a:pt x="363601" y="762000"/>
                    <a:pt x="371729" y="781304"/>
                  </a:cubicBezTo>
                  <a:cubicBezTo>
                    <a:pt x="380365" y="801624"/>
                    <a:pt x="377190" y="824992"/>
                    <a:pt x="363474" y="842010"/>
                  </a:cubicBezTo>
                  <a:cubicBezTo>
                    <a:pt x="350647" y="858012"/>
                    <a:pt x="330327" y="865759"/>
                    <a:pt x="310261" y="862584"/>
                  </a:cubicBezTo>
                  <a:lnTo>
                    <a:pt x="308610" y="874522"/>
                  </a:lnTo>
                  <a:cubicBezTo>
                    <a:pt x="332740" y="878459"/>
                    <a:pt x="357124" y="868934"/>
                    <a:pt x="372491" y="849503"/>
                  </a:cubicBezTo>
                  <a:lnTo>
                    <a:pt x="385064" y="819912"/>
                  </a:lnTo>
                  <a:cubicBezTo>
                    <a:pt x="432181" y="847090"/>
                    <a:pt x="494030" y="830580"/>
                    <a:pt x="538988" y="781685"/>
                  </a:cubicBezTo>
                  <a:cubicBezTo>
                    <a:pt x="565531" y="834644"/>
                    <a:pt x="562737" y="1059942"/>
                    <a:pt x="544068" y="1137412"/>
                  </a:cubicBezTo>
                  <a:cubicBezTo>
                    <a:pt x="519811" y="1198245"/>
                    <a:pt x="489839" y="1246378"/>
                    <a:pt x="426720" y="1246378"/>
                  </a:cubicBezTo>
                  <a:cubicBezTo>
                    <a:pt x="370459" y="1246378"/>
                    <a:pt x="323596" y="1203071"/>
                    <a:pt x="316865" y="1145667"/>
                  </a:cubicBezTo>
                  <a:cubicBezTo>
                    <a:pt x="379730" y="1115822"/>
                    <a:pt x="417830" y="1054354"/>
                    <a:pt x="407797" y="994537"/>
                  </a:cubicBezTo>
                  <a:lnTo>
                    <a:pt x="392811" y="997966"/>
                  </a:lnTo>
                  <a:cubicBezTo>
                    <a:pt x="402209" y="1055497"/>
                    <a:pt x="359664" y="1115314"/>
                    <a:pt x="293370" y="1138936"/>
                  </a:cubicBezTo>
                  <a:cubicBezTo>
                    <a:pt x="289814" y="1141222"/>
                    <a:pt x="285877" y="1141349"/>
                    <a:pt x="281940" y="1141349"/>
                  </a:cubicBezTo>
                  <a:cubicBezTo>
                    <a:pt x="218821" y="1141349"/>
                    <a:pt x="167513" y="1086739"/>
                    <a:pt x="167513" y="1019429"/>
                  </a:cubicBezTo>
                  <a:lnTo>
                    <a:pt x="174117" y="984758"/>
                  </a:lnTo>
                  <a:lnTo>
                    <a:pt x="167513" y="984758"/>
                  </a:lnTo>
                  <a:lnTo>
                    <a:pt x="167513" y="981202"/>
                  </a:lnTo>
                  <a:cubicBezTo>
                    <a:pt x="115697" y="975741"/>
                    <a:pt x="76073" y="928497"/>
                    <a:pt x="76073" y="871474"/>
                  </a:cubicBezTo>
                  <a:lnTo>
                    <a:pt x="82423" y="837819"/>
                  </a:lnTo>
                  <a:cubicBezTo>
                    <a:pt x="34036" y="816229"/>
                    <a:pt x="0" y="765302"/>
                    <a:pt x="0" y="705993"/>
                  </a:cubicBezTo>
                  <a:cubicBezTo>
                    <a:pt x="0" y="672973"/>
                    <a:pt x="10541" y="642620"/>
                    <a:pt x="28702" y="619125"/>
                  </a:cubicBezTo>
                  <a:cubicBezTo>
                    <a:pt x="60198" y="578993"/>
                    <a:pt x="104775" y="560832"/>
                    <a:pt x="144526" y="575183"/>
                  </a:cubicBezTo>
                  <a:lnTo>
                    <a:pt x="149479" y="559689"/>
                  </a:lnTo>
                  <a:cubicBezTo>
                    <a:pt x="113665" y="546735"/>
                    <a:pt x="74676" y="556387"/>
                    <a:pt x="42672" y="583438"/>
                  </a:cubicBezTo>
                  <a:cubicBezTo>
                    <a:pt x="28067" y="563880"/>
                    <a:pt x="21082" y="538861"/>
                    <a:pt x="21082" y="512064"/>
                  </a:cubicBezTo>
                  <a:cubicBezTo>
                    <a:pt x="21082" y="443611"/>
                    <a:pt x="66421" y="386334"/>
                    <a:pt x="126873" y="372872"/>
                  </a:cubicBezTo>
                  <a:cubicBezTo>
                    <a:pt x="188595" y="363093"/>
                    <a:pt x="244602" y="388874"/>
                    <a:pt x="263525" y="436245"/>
                  </a:cubicBezTo>
                  <a:cubicBezTo>
                    <a:pt x="254254" y="442976"/>
                    <a:pt x="246888" y="452501"/>
                    <a:pt x="241427" y="463550"/>
                  </a:cubicBezTo>
                  <a:cubicBezTo>
                    <a:pt x="227076" y="492506"/>
                    <a:pt x="228092" y="528320"/>
                    <a:pt x="244094" y="557784"/>
                  </a:cubicBezTo>
                  <a:lnTo>
                    <a:pt x="256794" y="550037"/>
                  </a:lnTo>
                  <a:cubicBezTo>
                    <a:pt x="243459" y="525399"/>
                    <a:pt x="242443" y="495681"/>
                    <a:pt x="254127" y="471424"/>
                  </a:cubicBezTo>
                  <a:cubicBezTo>
                    <a:pt x="258445" y="462407"/>
                    <a:pt x="264287" y="454660"/>
                    <a:pt x="272796" y="450596"/>
                  </a:cubicBezTo>
                  <a:lnTo>
                    <a:pt x="285750" y="446913"/>
                  </a:lnTo>
                  <a:lnTo>
                    <a:pt x="283337" y="440309"/>
                  </a:lnTo>
                  <a:cubicBezTo>
                    <a:pt x="294132" y="433959"/>
                    <a:pt x="306705" y="431038"/>
                    <a:pt x="319786" y="432054"/>
                  </a:cubicBezTo>
                  <a:cubicBezTo>
                    <a:pt x="345186" y="433959"/>
                    <a:pt x="368554" y="450215"/>
                    <a:pt x="381508" y="474980"/>
                  </a:cubicBezTo>
                  <a:lnTo>
                    <a:pt x="394335" y="467487"/>
                  </a:lnTo>
                  <a:cubicBezTo>
                    <a:pt x="378841" y="437769"/>
                    <a:pt x="350647" y="418465"/>
                    <a:pt x="319913" y="416433"/>
                  </a:cubicBezTo>
                  <a:cubicBezTo>
                    <a:pt x="304927" y="415417"/>
                    <a:pt x="290449" y="418719"/>
                    <a:pt x="278003" y="425958"/>
                  </a:cubicBezTo>
                  <a:cubicBezTo>
                    <a:pt x="253365" y="373634"/>
                    <a:pt x="189865" y="344932"/>
                    <a:pt x="121158" y="355473"/>
                  </a:cubicBezTo>
                  <a:cubicBezTo>
                    <a:pt x="114173" y="340868"/>
                    <a:pt x="111252" y="324231"/>
                    <a:pt x="111252" y="306959"/>
                  </a:cubicBezTo>
                  <a:cubicBezTo>
                    <a:pt x="111252" y="258445"/>
                    <a:pt x="133985" y="215519"/>
                    <a:pt x="170180" y="192024"/>
                  </a:cubicBezTo>
                  <a:cubicBezTo>
                    <a:pt x="179832" y="139192"/>
                    <a:pt x="216789" y="96901"/>
                    <a:pt x="265176" y="83820"/>
                  </a:cubicBezTo>
                  <a:cubicBezTo>
                    <a:pt x="335153" y="71247"/>
                    <a:pt x="398907" y="104267"/>
                    <a:pt x="413258" y="161671"/>
                  </a:cubicBezTo>
                  <a:lnTo>
                    <a:pt x="427990" y="157480"/>
                  </a:lnTo>
                  <a:cubicBezTo>
                    <a:pt x="416179" y="110490"/>
                    <a:pt x="376174" y="77597"/>
                    <a:pt x="325247" y="69469"/>
                  </a:cubicBezTo>
                  <a:cubicBezTo>
                    <a:pt x="342265" y="27940"/>
                    <a:pt x="381381" y="0"/>
                    <a:pt x="426593" y="0"/>
                  </a:cubicBezTo>
                  <a:close/>
                </a:path>
              </a:pathLst>
            </a:custGeom>
            <a:solidFill>
              <a:srgbClr val="E5BB7A"/>
            </a:solidFill>
          </p:spPr>
        </p:sp>
      </p:grpSp>
      <p:grpSp>
        <p:nvGrpSpPr>
          <p:cNvPr id="12" name="Group 33">
            <a:extLst>
              <a:ext uri="{FF2B5EF4-FFF2-40B4-BE49-F238E27FC236}">
                <a16:creationId xmlns:a16="http://schemas.microsoft.com/office/drawing/2014/main" id="{90E560AC-BD6E-4C48-2103-FEBD12CFC3B2}"/>
              </a:ext>
            </a:extLst>
          </p:cNvPr>
          <p:cNvGrpSpPr/>
          <p:nvPr/>
        </p:nvGrpSpPr>
        <p:grpSpPr>
          <a:xfrm>
            <a:off x="4708740" y="2908874"/>
            <a:ext cx="831060" cy="978480"/>
            <a:chOff x="0" y="0"/>
            <a:chExt cx="1108080" cy="1304640"/>
          </a:xfrm>
        </p:grpSpPr>
        <p:sp>
          <p:nvSpPr>
            <p:cNvPr id="13" name="Freeform 34">
              <a:extLst>
                <a:ext uri="{FF2B5EF4-FFF2-40B4-BE49-F238E27FC236}">
                  <a16:creationId xmlns:a16="http://schemas.microsoft.com/office/drawing/2014/main" id="{C3255711-85EE-C303-9703-0A94727B6F12}"/>
                </a:ext>
              </a:extLst>
            </p:cNvPr>
            <p:cNvSpPr/>
            <p:nvPr/>
          </p:nvSpPr>
          <p:spPr>
            <a:xfrm>
              <a:off x="-8382" y="-4953"/>
              <a:ext cx="1279779" cy="1309624"/>
            </a:xfrm>
            <a:custGeom>
              <a:avLst/>
              <a:gdLst/>
              <a:ahLst/>
              <a:cxnLst/>
              <a:rect l="l" t="t" r="r" b="b"/>
              <a:pathLst>
                <a:path w="1279779" h="1309624">
                  <a:moveTo>
                    <a:pt x="627888" y="5207"/>
                  </a:moveTo>
                  <a:cubicBezTo>
                    <a:pt x="379222" y="0"/>
                    <a:pt x="224663" y="87376"/>
                    <a:pt x="159385" y="266446"/>
                  </a:cubicBezTo>
                  <a:cubicBezTo>
                    <a:pt x="118237" y="411226"/>
                    <a:pt x="163068" y="462661"/>
                    <a:pt x="109347" y="529971"/>
                  </a:cubicBezTo>
                  <a:cubicBezTo>
                    <a:pt x="58166" y="597789"/>
                    <a:pt x="0" y="649732"/>
                    <a:pt x="9398" y="686943"/>
                  </a:cubicBezTo>
                  <a:cubicBezTo>
                    <a:pt x="31115" y="709422"/>
                    <a:pt x="62611" y="728345"/>
                    <a:pt x="104140" y="742061"/>
                  </a:cubicBezTo>
                  <a:cubicBezTo>
                    <a:pt x="92329" y="772033"/>
                    <a:pt x="49530" y="811276"/>
                    <a:pt x="68580" y="832104"/>
                  </a:cubicBezTo>
                  <a:lnTo>
                    <a:pt x="108331" y="862203"/>
                  </a:lnTo>
                  <a:cubicBezTo>
                    <a:pt x="97409" y="876300"/>
                    <a:pt x="71501" y="877316"/>
                    <a:pt x="75438" y="904621"/>
                  </a:cubicBezTo>
                  <a:cubicBezTo>
                    <a:pt x="83820" y="933958"/>
                    <a:pt x="122936" y="940943"/>
                    <a:pt x="115189" y="961136"/>
                  </a:cubicBezTo>
                  <a:cubicBezTo>
                    <a:pt x="91059" y="1015111"/>
                    <a:pt x="82931" y="1084707"/>
                    <a:pt x="101981" y="1107059"/>
                  </a:cubicBezTo>
                  <a:cubicBezTo>
                    <a:pt x="140716" y="1147191"/>
                    <a:pt x="257302" y="1158494"/>
                    <a:pt x="362712" y="1121029"/>
                  </a:cubicBezTo>
                  <a:lnTo>
                    <a:pt x="402463" y="1309624"/>
                  </a:lnTo>
                  <a:lnTo>
                    <a:pt x="992505" y="1302512"/>
                  </a:lnTo>
                  <a:cubicBezTo>
                    <a:pt x="915924" y="1005078"/>
                    <a:pt x="927735" y="874776"/>
                    <a:pt x="1014603" y="784479"/>
                  </a:cubicBezTo>
                  <a:cubicBezTo>
                    <a:pt x="1279779" y="439928"/>
                    <a:pt x="983615" y="12954"/>
                    <a:pt x="627888" y="5207"/>
                  </a:cubicBezTo>
                  <a:close/>
                </a:path>
              </a:pathLst>
            </a:custGeom>
            <a:solidFill>
              <a:srgbClr val="E5BB7A"/>
            </a:solidFill>
          </p:spPr>
        </p:sp>
      </p:grpSp>
      <p:grpSp>
        <p:nvGrpSpPr>
          <p:cNvPr id="14" name="Group 35">
            <a:extLst>
              <a:ext uri="{FF2B5EF4-FFF2-40B4-BE49-F238E27FC236}">
                <a16:creationId xmlns:a16="http://schemas.microsoft.com/office/drawing/2014/main" id="{0855B0E5-472D-569F-11D4-B9622A2FD391}"/>
              </a:ext>
            </a:extLst>
          </p:cNvPr>
          <p:cNvGrpSpPr/>
          <p:nvPr/>
        </p:nvGrpSpPr>
        <p:grpSpPr>
          <a:xfrm rot="-3499199">
            <a:off x="4999800" y="2888894"/>
            <a:ext cx="435240" cy="609120"/>
            <a:chOff x="0" y="0"/>
            <a:chExt cx="580320" cy="812160"/>
          </a:xfrm>
        </p:grpSpPr>
        <p:sp>
          <p:nvSpPr>
            <p:cNvPr id="15" name="Freeform 36">
              <a:extLst>
                <a:ext uri="{FF2B5EF4-FFF2-40B4-BE49-F238E27FC236}">
                  <a16:creationId xmlns:a16="http://schemas.microsoft.com/office/drawing/2014/main" id="{225DADB0-D9DD-4547-B6FE-912761AF6AAD}"/>
                </a:ext>
              </a:extLst>
            </p:cNvPr>
            <p:cNvSpPr/>
            <p:nvPr/>
          </p:nvSpPr>
          <p:spPr>
            <a:xfrm>
              <a:off x="-9144" y="0"/>
              <a:ext cx="589407" cy="812292"/>
            </a:xfrm>
            <a:custGeom>
              <a:avLst/>
              <a:gdLst/>
              <a:ahLst/>
              <a:cxnLst/>
              <a:rect l="l" t="t" r="r" b="b"/>
              <a:pathLst>
                <a:path w="589407" h="812292">
                  <a:moveTo>
                    <a:pt x="221996" y="312547"/>
                  </a:moveTo>
                  <a:cubicBezTo>
                    <a:pt x="215392" y="312039"/>
                    <a:pt x="208661" y="312166"/>
                    <a:pt x="202057" y="312928"/>
                  </a:cubicBezTo>
                  <a:cubicBezTo>
                    <a:pt x="193167" y="314071"/>
                    <a:pt x="184404" y="316484"/>
                    <a:pt x="175895" y="320040"/>
                  </a:cubicBezTo>
                  <a:lnTo>
                    <a:pt x="180213" y="329692"/>
                  </a:lnTo>
                  <a:cubicBezTo>
                    <a:pt x="210185" y="316484"/>
                    <a:pt x="244983" y="321818"/>
                    <a:pt x="268986" y="343281"/>
                  </a:cubicBezTo>
                  <a:cubicBezTo>
                    <a:pt x="291592" y="363347"/>
                    <a:pt x="300609" y="394335"/>
                    <a:pt x="292608" y="423418"/>
                  </a:cubicBezTo>
                  <a:lnTo>
                    <a:pt x="303403" y="426085"/>
                  </a:lnTo>
                  <a:cubicBezTo>
                    <a:pt x="312547" y="393065"/>
                    <a:pt x="302133" y="358013"/>
                    <a:pt x="276352" y="335280"/>
                  </a:cubicBezTo>
                  <a:cubicBezTo>
                    <a:pt x="261112" y="321818"/>
                    <a:pt x="241935" y="313944"/>
                    <a:pt x="221996" y="312293"/>
                  </a:cubicBezTo>
                  <a:close/>
                  <a:moveTo>
                    <a:pt x="300863" y="270129"/>
                  </a:moveTo>
                  <a:cubicBezTo>
                    <a:pt x="273939" y="270256"/>
                    <a:pt x="248158" y="281559"/>
                    <a:pt x="230632" y="302133"/>
                  </a:cubicBezTo>
                  <a:lnTo>
                    <a:pt x="239014" y="308991"/>
                  </a:lnTo>
                  <a:cubicBezTo>
                    <a:pt x="259588" y="284607"/>
                    <a:pt x="293370" y="274828"/>
                    <a:pt x="324993" y="283972"/>
                  </a:cubicBezTo>
                  <a:cubicBezTo>
                    <a:pt x="354711" y="292608"/>
                    <a:pt x="377571" y="316357"/>
                    <a:pt x="384175" y="345821"/>
                  </a:cubicBezTo>
                  <a:lnTo>
                    <a:pt x="395097" y="343789"/>
                  </a:lnTo>
                  <a:cubicBezTo>
                    <a:pt x="387604" y="310388"/>
                    <a:pt x="361696" y="283464"/>
                    <a:pt x="327787" y="273812"/>
                  </a:cubicBezTo>
                  <a:cubicBezTo>
                    <a:pt x="318897" y="271272"/>
                    <a:pt x="309753" y="270129"/>
                    <a:pt x="300863" y="270129"/>
                  </a:cubicBezTo>
                  <a:close/>
                  <a:moveTo>
                    <a:pt x="273812" y="0"/>
                  </a:moveTo>
                  <a:cubicBezTo>
                    <a:pt x="315468" y="0"/>
                    <a:pt x="350012" y="28194"/>
                    <a:pt x="355092" y="65659"/>
                  </a:cubicBezTo>
                  <a:cubicBezTo>
                    <a:pt x="308610" y="85090"/>
                    <a:pt x="280416" y="125222"/>
                    <a:pt x="287782" y="164211"/>
                  </a:cubicBezTo>
                  <a:lnTo>
                    <a:pt x="298831" y="162052"/>
                  </a:lnTo>
                  <a:cubicBezTo>
                    <a:pt x="291973" y="124587"/>
                    <a:pt x="323342" y="85598"/>
                    <a:pt x="372491" y="70231"/>
                  </a:cubicBezTo>
                  <a:cubicBezTo>
                    <a:pt x="375158" y="68707"/>
                    <a:pt x="378079" y="68580"/>
                    <a:pt x="380873" y="68580"/>
                  </a:cubicBezTo>
                  <a:cubicBezTo>
                    <a:pt x="427609" y="68580"/>
                    <a:pt x="465455" y="104140"/>
                    <a:pt x="465455" y="147955"/>
                  </a:cubicBezTo>
                  <a:lnTo>
                    <a:pt x="460629" y="170561"/>
                  </a:lnTo>
                  <a:lnTo>
                    <a:pt x="465455" y="170561"/>
                  </a:lnTo>
                  <a:lnTo>
                    <a:pt x="465455" y="172847"/>
                  </a:lnTo>
                  <a:cubicBezTo>
                    <a:pt x="503809" y="176403"/>
                    <a:pt x="533019" y="207137"/>
                    <a:pt x="533019" y="244348"/>
                  </a:cubicBezTo>
                  <a:lnTo>
                    <a:pt x="528320" y="266319"/>
                  </a:lnTo>
                  <a:cubicBezTo>
                    <a:pt x="564134" y="280289"/>
                    <a:pt x="589407" y="313436"/>
                    <a:pt x="589407" y="352171"/>
                  </a:cubicBezTo>
                  <a:cubicBezTo>
                    <a:pt x="589407" y="373634"/>
                    <a:pt x="581660" y="393446"/>
                    <a:pt x="568071" y="408813"/>
                  </a:cubicBezTo>
                  <a:cubicBezTo>
                    <a:pt x="544830" y="434975"/>
                    <a:pt x="511810" y="446786"/>
                    <a:pt x="482346" y="437515"/>
                  </a:cubicBezTo>
                  <a:lnTo>
                    <a:pt x="478663" y="447548"/>
                  </a:lnTo>
                  <a:cubicBezTo>
                    <a:pt x="505206" y="455930"/>
                    <a:pt x="534035" y="449707"/>
                    <a:pt x="557657" y="432054"/>
                  </a:cubicBezTo>
                  <a:cubicBezTo>
                    <a:pt x="568452" y="444754"/>
                    <a:pt x="573659" y="461137"/>
                    <a:pt x="573659" y="478536"/>
                  </a:cubicBezTo>
                  <a:cubicBezTo>
                    <a:pt x="573659" y="523113"/>
                    <a:pt x="540131" y="560451"/>
                    <a:pt x="495427" y="569214"/>
                  </a:cubicBezTo>
                  <a:cubicBezTo>
                    <a:pt x="449834" y="575564"/>
                    <a:pt x="408305" y="558800"/>
                    <a:pt x="394335" y="527939"/>
                  </a:cubicBezTo>
                  <a:cubicBezTo>
                    <a:pt x="401193" y="523494"/>
                    <a:pt x="406654" y="517398"/>
                    <a:pt x="410718" y="510159"/>
                  </a:cubicBezTo>
                  <a:cubicBezTo>
                    <a:pt x="421259" y="491236"/>
                    <a:pt x="420497" y="467995"/>
                    <a:pt x="408686" y="448691"/>
                  </a:cubicBezTo>
                  <a:lnTo>
                    <a:pt x="399288" y="453771"/>
                  </a:lnTo>
                  <a:cubicBezTo>
                    <a:pt x="409194" y="469773"/>
                    <a:pt x="409956" y="489204"/>
                    <a:pt x="401320" y="504952"/>
                  </a:cubicBezTo>
                  <a:cubicBezTo>
                    <a:pt x="398145" y="510794"/>
                    <a:pt x="393827" y="515874"/>
                    <a:pt x="387477" y="518541"/>
                  </a:cubicBezTo>
                  <a:lnTo>
                    <a:pt x="377952" y="520954"/>
                  </a:lnTo>
                  <a:lnTo>
                    <a:pt x="379730" y="525272"/>
                  </a:lnTo>
                  <a:cubicBezTo>
                    <a:pt x="371729" y="529463"/>
                    <a:pt x="362458" y="531368"/>
                    <a:pt x="352806" y="530733"/>
                  </a:cubicBezTo>
                  <a:cubicBezTo>
                    <a:pt x="334010" y="529463"/>
                    <a:pt x="316738" y="518922"/>
                    <a:pt x="307086" y="502793"/>
                  </a:cubicBezTo>
                  <a:lnTo>
                    <a:pt x="297561" y="507746"/>
                  </a:lnTo>
                  <a:cubicBezTo>
                    <a:pt x="308991" y="527050"/>
                    <a:pt x="329946" y="539750"/>
                    <a:pt x="352552" y="541020"/>
                  </a:cubicBezTo>
                  <a:cubicBezTo>
                    <a:pt x="363601" y="541655"/>
                    <a:pt x="374396" y="539496"/>
                    <a:pt x="383667" y="534797"/>
                  </a:cubicBezTo>
                  <a:cubicBezTo>
                    <a:pt x="401955" y="568833"/>
                    <a:pt x="448818" y="587629"/>
                    <a:pt x="499745" y="580771"/>
                  </a:cubicBezTo>
                  <a:cubicBezTo>
                    <a:pt x="504952" y="590296"/>
                    <a:pt x="507111" y="601091"/>
                    <a:pt x="507111" y="612394"/>
                  </a:cubicBezTo>
                  <a:cubicBezTo>
                    <a:pt x="507111" y="643255"/>
                    <a:pt x="491109" y="670560"/>
                    <a:pt x="465455" y="685927"/>
                  </a:cubicBezTo>
                  <a:lnTo>
                    <a:pt x="461899" y="686181"/>
                  </a:lnTo>
                  <a:cubicBezTo>
                    <a:pt x="430911" y="684149"/>
                    <a:pt x="402971" y="665734"/>
                    <a:pt x="389382" y="638429"/>
                  </a:cubicBezTo>
                  <a:lnTo>
                    <a:pt x="379222" y="642747"/>
                  </a:lnTo>
                  <a:cubicBezTo>
                    <a:pt x="394335" y="673354"/>
                    <a:pt x="425577" y="693928"/>
                    <a:pt x="460375" y="696341"/>
                  </a:cubicBezTo>
                  <a:cubicBezTo>
                    <a:pt x="451485" y="726567"/>
                    <a:pt x="425958" y="750062"/>
                    <a:pt x="393446" y="757809"/>
                  </a:cubicBezTo>
                  <a:cubicBezTo>
                    <a:pt x="349758" y="764794"/>
                    <a:pt x="309245" y="750443"/>
                    <a:pt x="292735" y="722503"/>
                  </a:cubicBezTo>
                  <a:lnTo>
                    <a:pt x="282321" y="729107"/>
                  </a:lnTo>
                  <a:cubicBezTo>
                    <a:pt x="295656" y="749427"/>
                    <a:pt x="319913" y="763016"/>
                    <a:pt x="348996" y="767080"/>
                  </a:cubicBezTo>
                  <a:cubicBezTo>
                    <a:pt x="336423" y="794004"/>
                    <a:pt x="307467" y="812292"/>
                    <a:pt x="274066" y="812292"/>
                  </a:cubicBezTo>
                  <a:cubicBezTo>
                    <a:pt x="235204" y="812292"/>
                    <a:pt x="216027" y="787781"/>
                    <a:pt x="193929" y="753999"/>
                  </a:cubicBezTo>
                  <a:lnTo>
                    <a:pt x="191008" y="741045"/>
                  </a:lnTo>
                  <a:cubicBezTo>
                    <a:pt x="160655" y="729361"/>
                    <a:pt x="138176" y="703326"/>
                    <a:pt x="133604" y="671830"/>
                  </a:cubicBezTo>
                  <a:cubicBezTo>
                    <a:pt x="110363" y="676275"/>
                    <a:pt x="88138" y="672592"/>
                    <a:pt x="67437" y="654939"/>
                  </a:cubicBezTo>
                  <a:cubicBezTo>
                    <a:pt x="36576" y="628650"/>
                    <a:pt x="31115" y="585978"/>
                    <a:pt x="54229" y="555117"/>
                  </a:cubicBezTo>
                  <a:cubicBezTo>
                    <a:pt x="101981" y="569849"/>
                    <a:pt x="150749" y="558419"/>
                    <a:pt x="173355" y="525780"/>
                  </a:cubicBezTo>
                  <a:lnTo>
                    <a:pt x="180467" y="527304"/>
                  </a:lnTo>
                  <a:cubicBezTo>
                    <a:pt x="217678" y="530479"/>
                    <a:pt x="252603" y="512572"/>
                    <a:pt x="269748" y="481330"/>
                  </a:cubicBezTo>
                  <a:lnTo>
                    <a:pt x="259969" y="476250"/>
                  </a:lnTo>
                  <a:cubicBezTo>
                    <a:pt x="244983" y="503936"/>
                    <a:pt x="213995" y="519938"/>
                    <a:pt x="181102" y="516890"/>
                  </a:cubicBezTo>
                  <a:cubicBezTo>
                    <a:pt x="150114" y="514096"/>
                    <a:pt x="122682" y="495046"/>
                    <a:pt x="109982" y="467360"/>
                  </a:cubicBezTo>
                  <a:lnTo>
                    <a:pt x="99695" y="471424"/>
                  </a:lnTo>
                  <a:cubicBezTo>
                    <a:pt x="111379" y="496697"/>
                    <a:pt x="133858" y="515620"/>
                    <a:pt x="160782" y="522986"/>
                  </a:cubicBezTo>
                  <a:cubicBezTo>
                    <a:pt x="138303" y="552196"/>
                    <a:pt x="89789" y="559435"/>
                    <a:pt x="44577" y="540893"/>
                  </a:cubicBezTo>
                  <a:cubicBezTo>
                    <a:pt x="41529" y="540258"/>
                    <a:pt x="39370" y="538607"/>
                    <a:pt x="37211" y="536702"/>
                  </a:cubicBezTo>
                  <a:cubicBezTo>
                    <a:pt x="2540" y="507238"/>
                    <a:pt x="0" y="457073"/>
                    <a:pt x="31369" y="424561"/>
                  </a:cubicBezTo>
                  <a:lnTo>
                    <a:pt x="51181" y="410845"/>
                  </a:lnTo>
                  <a:lnTo>
                    <a:pt x="47244" y="407670"/>
                  </a:lnTo>
                  <a:lnTo>
                    <a:pt x="48895" y="405892"/>
                  </a:lnTo>
                  <a:cubicBezTo>
                    <a:pt x="22987" y="379095"/>
                    <a:pt x="23368" y="337820"/>
                    <a:pt x="49911" y="310261"/>
                  </a:cubicBezTo>
                  <a:lnTo>
                    <a:pt x="69088" y="296926"/>
                  </a:lnTo>
                  <a:cubicBezTo>
                    <a:pt x="53467" y="265938"/>
                    <a:pt x="57023" y="228219"/>
                    <a:pt x="81407" y="200406"/>
                  </a:cubicBezTo>
                  <a:cubicBezTo>
                    <a:pt x="107569" y="186309"/>
                    <a:pt x="137541" y="179070"/>
                    <a:pt x="168656" y="178308"/>
                  </a:cubicBezTo>
                  <a:lnTo>
                    <a:pt x="168275" y="166116"/>
                  </a:lnTo>
                  <a:cubicBezTo>
                    <a:pt x="136906" y="167005"/>
                    <a:pt x="106553" y="173863"/>
                    <a:pt x="79121" y="185928"/>
                  </a:cubicBezTo>
                  <a:cubicBezTo>
                    <a:pt x="67564" y="172085"/>
                    <a:pt x="62103" y="154432"/>
                    <a:pt x="62103" y="135636"/>
                  </a:cubicBezTo>
                  <a:cubicBezTo>
                    <a:pt x="62103" y="79248"/>
                    <a:pt x="110871" y="33528"/>
                    <a:pt x="170942" y="33528"/>
                  </a:cubicBezTo>
                  <a:cubicBezTo>
                    <a:pt x="182880" y="33528"/>
                    <a:pt x="194310" y="35306"/>
                    <a:pt x="204851" y="39116"/>
                  </a:cubicBezTo>
                  <a:cubicBezTo>
                    <a:pt x="220091" y="15621"/>
                    <a:pt x="240792" y="0"/>
                    <a:pt x="273812" y="0"/>
                  </a:cubicBezTo>
                  <a:close/>
                </a:path>
              </a:pathLst>
            </a:custGeom>
            <a:solidFill>
              <a:srgbClr val="E5BB7A"/>
            </a:solidFill>
          </p:spPr>
        </p:sp>
      </p:grpSp>
      <p:grpSp>
        <p:nvGrpSpPr>
          <p:cNvPr id="16" name="Group 37">
            <a:extLst>
              <a:ext uri="{FF2B5EF4-FFF2-40B4-BE49-F238E27FC236}">
                <a16:creationId xmlns:a16="http://schemas.microsoft.com/office/drawing/2014/main" id="{B77CEB66-AEEE-E7DA-0E71-4EE222602514}"/>
              </a:ext>
            </a:extLst>
          </p:cNvPr>
          <p:cNvGrpSpPr/>
          <p:nvPr/>
        </p:nvGrpSpPr>
        <p:grpSpPr>
          <a:xfrm>
            <a:off x="3349560" y="2961794"/>
            <a:ext cx="744660" cy="872100"/>
            <a:chOff x="0" y="0"/>
            <a:chExt cx="992880" cy="1162800"/>
          </a:xfrm>
        </p:grpSpPr>
        <p:sp>
          <p:nvSpPr>
            <p:cNvPr id="17" name="Freeform 38">
              <a:extLst>
                <a:ext uri="{FF2B5EF4-FFF2-40B4-BE49-F238E27FC236}">
                  <a16:creationId xmlns:a16="http://schemas.microsoft.com/office/drawing/2014/main" id="{C3C0CBE4-D935-0692-3ED9-1966854E4357}"/>
                </a:ext>
              </a:extLst>
            </p:cNvPr>
            <p:cNvSpPr/>
            <p:nvPr/>
          </p:nvSpPr>
          <p:spPr>
            <a:xfrm>
              <a:off x="-1397" y="-2032"/>
              <a:ext cx="1038860" cy="1167892"/>
            </a:xfrm>
            <a:custGeom>
              <a:avLst/>
              <a:gdLst/>
              <a:ahLst/>
              <a:cxnLst/>
              <a:rect l="l" t="t" r="r" b="b"/>
              <a:pathLst>
                <a:path w="1038860" h="1167892">
                  <a:moveTo>
                    <a:pt x="391668" y="739521"/>
                  </a:moveTo>
                  <a:cubicBezTo>
                    <a:pt x="414147" y="764921"/>
                    <a:pt x="425323" y="811276"/>
                    <a:pt x="459105" y="815848"/>
                  </a:cubicBezTo>
                  <a:cubicBezTo>
                    <a:pt x="494157" y="802386"/>
                    <a:pt x="520827" y="778510"/>
                    <a:pt x="543306" y="744093"/>
                  </a:cubicBezTo>
                  <a:cubicBezTo>
                    <a:pt x="555879" y="736092"/>
                    <a:pt x="582676" y="743077"/>
                    <a:pt x="585470" y="751586"/>
                  </a:cubicBezTo>
                  <a:cubicBezTo>
                    <a:pt x="521843" y="856234"/>
                    <a:pt x="549402" y="1001395"/>
                    <a:pt x="533527" y="1025271"/>
                  </a:cubicBezTo>
                  <a:cubicBezTo>
                    <a:pt x="473583" y="1074166"/>
                    <a:pt x="419354" y="1048258"/>
                    <a:pt x="362204" y="1059688"/>
                  </a:cubicBezTo>
                  <a:cubicBezTo>
                    <a:pt x="315468" y="1070102"/>
                    <a:pt x="279781" y="1125474"/>
                    <a:pt x="234442" y="1140460"/>
                  </a:cubicBezTo>
                  <a:cubicBezTo>
                    <a:pt x="183388" y="1153414"/>
                    <a:pt x="128270" y="1167892"/>
                    <a:pt x="74422" y="1164336"/>
                  </a:cubicBezTo>
                  <a:cubicBezTo>
                    <a:pt x="33274" y="1162304"/>
                    <a:pt x="25781" y="1103503"/>
                    <a:pt x="47752" y="1059688"/>
                  </a:cubicBezTo>
                  <a:cubicBezTo>
                    <a:pt x="58547" y="1024763"/>
                    <a:pt x="42545" y="1015365"/>
                    <a:pt x="37973" y="981964"/>
                  </a:cubicBezTo>
                  <a:cubicBezTo>
                    <a:pt x="39116" y="975868"/>
                    <a:pt x="44704" y="975233"/>
                    <a:pt x="55118" y="976630"/>
                  </a:cubicBezTo>
                  <a:lnTo>
                    <a:pt x="55118" y="951484"/>
                  </a:lnTo>
                  <a:lnTo>
                    <a:pt x="91694" y="951484"/>
                  </a:lnTo>
                  <a:lnTo>
                    <a:pt x="91694" y="981202"/>
                  </a:lnTo>
                  <a:lnTo>
                    <a:pt x="105537" y="982472"/>
                  </a:lnTo>
                  <a:lnTo>
                    <a:pt x="105537" y="951484"/>
                  </a:lnTo>
                  <a:lnTo>
                    <a:pt x="142240" y="951484"/>
                  </a:lnTo>
                  <a:lnTo>
                    <a:pt x="142240" y="982218"/>
                  </a:lnTo>
                  <a:cubicBezTo>
                    <a:pt x="146685" y="982472"/>
                    <a:pt x="151384" y="982091"/>
                    <a:pt x="156083" y="981202"/>
                  </a:cubicBezTo>
                  <a:lnTo>
                    <a:pt x="156083" y="948436"/>
                  </a:lnTo>
                  <a:lnTo>
                    <a:pt x="192786" y="948436"/>
                  </a:lnTo>
                  <a:lnTo>
                    <a:pt x="192786" y="975360"/>
                  </a:lnTo>
                  <a:cubicBezTo>
                    <a:pt x="197358" y="974852"/>
                    <a:pt x="201930" y="973836"/>
                    <a:pt x="206629" y="972566"/>
                  </a:cubicBezTo>
                  <a:lnTo>
                    <a:pt x="206629" y="942467"/>
                  </a:lnTo>
                  <a:lnTo>
                    <a:pt x="243332" y="942467"/>
                  </a:lnTo>
                  <a:lnTo>
                    <a:pt x="243332" y="961771"/>
                  </a:lnTo>
                  <a:lnTo>
                    <a:pt x="257175" y="956945"/>
                  </a:lnTo>
                  <a:lnTo>
                    <a:pt x="257175" y="934974"/>
                  </a:lnTo>
                  <a:lnTo>
                    <a:pt x="293878" y="934974"/>
                  </a:lnTo>
                  <a:lnTo>
                    <a:pt x="293878" y="941832"/>
                  </a:lnTo>
                  <a:cubicBezTo>
                    <a:pt x="305943" y="936371"/>
                    <a:pt x="318389" y="930275"/>
                    <a:pt x="331343" y="923417"/>
                  </a:cubicBezTo>
                  <a:cubicBezTo>
                    <a:pt x="351028" y="907923"/>
                    <a:pt x="320167" y="804291"/>
                    <a:pt x="322961" y="769366"/>
                  </a:cubicBezTo>
                  <a:cubicBezTo>
                    <a:pt x="326263" y="754888"/>
                    <a:pt x="368808" y="749427"/>
                    <a:pt x="391795" y="739394"/>
                  </a:cubicBezTo>
                  <a:close/>
                  <a:moveTo>
                    <a:pt x="135128" y="479425"/>
                  </a:moveTo>
                  <a:cubicBezTo>
                    <a:pt x="122301" y="477520"/>
                    <a:pt x="108839" y="479679"/>
                    <a:pt x="95377" y="488315"/>
                  </a:cubicBezTo>
                  <a:cubicBezTo>
                    <a:pt x="58928" y="496824"/>
                    <a:pt x="96774" y="556133"/>
                    <a:pt x="107950" y="590042"/>
                  </a:cubicBezTo>
                  <a:cubicBezTo>
                    <a:pt x="114935" y="622427"/>
                    <a:pt x="105156" y="666877"/>
                    <a:pt x="129032" y="660400"/>
                  </a:cubicBezTo>
                  <a:cubicBezTo>
                    <a:pt x="182880" y="647954"/>
                    <a:pt x="232410" y="607060"/>
                    <a:pt x="214630" y="542290"/>
                  </a:cubicBezTo>
                  <a:cubicBezTo>
                    <a:pt x="205867" y="527685"/>
                    <a:pt x="173355" y="485394"/>
                    <a:pt x="135001" y="479552"/>
                  </a:cubicBezTo>
                  <a:close/>
                  <a:moveTo>
                    <a:pt x="519430" y="2032"/>
                  </a:moveTo>
                  <a:cubicBezTo>
                    <a:pt x="702437" y="3048"/>
                    <a:pt x="891032" y="48895"/>
                    <a:pt x="984123" y="377444"/>
                  </a:cubicBezTo>
                  <a:cubicBezTo>
                    <a:pt x="1038860" y="567436"/>
                    <a:pt x="860552" y="857631"/>
                    <a:pt x="701929" y="830707"/>
                  </a:cubicBezTo>
                  <a:cubicBezTo>
                    <a:pt x="641096" y="821690"/>
                    <a:pt x="663067" y="730504"/>
                    <a:pt x="529209" y="703580"/>
                  </a:cubicBezTo>
                  <a:cubicBezTo>
                    <a:pt x="401447" y="677672"/>
                    <a:pt x="249809" y="792353"/>
                    <a:pt x="189484" y="782828"/>
                  </a:cubicBezTo>
                  <a:cubicBezTo>
                    <a:pt x="159512" y="776351"/>
                    <a:pt x="135255" y="690626"/>
                    <a:pt x="124841" y="700532"/>
                  </a:cubicBezTo>
                  <a:cubicBezTo>
                    <a:pt x="110744" y="714502"/>
                    <a:pt x="138938" y="777875"/>
                    <a:pt x="159893" y="799211"/>
                  </a:cubicBezTo>
                  <a:cubicBezTo>
                    <a:pt x="179578" y="812165"/>
                    <a:pt x="249809" y="798195"/>
                    <a:pt x="297434" y="775335"/>
                  </a:cubicBezTo>
                  <a:cubicBezTo>
                    <a:pt x="311023" y="771398"/>
                    <a:pt x="296545" y="816737"/>
                    <a:pt x="298831" y="845693"/>
                  </a:cubicBezTo>
                  <a:lnTo>
                    <a:pt x="293624" y="846963"/>
                  </a:lnTo>
                  <a:lnTo>
                    <a:pt x="293624" y="875411"/>
                  </a:lnTo>
                  <a:lnTo>
                    <a:pt x="257302" y="875411"/>
                  </a:lnTo>
                  <a:lnTo>
                    <a:pt x="257302" y="855472"/>
                  </a:lnTo>
                  <a:lnTo>
                    <a:pt x="243459" y="857631"/>
                  </a:lnTo>
                  <a:lnTo>
                    <a:pt x="243459" y="879856"/>
                  </a:lnTo>
                  <a:lnTo>
                    <a:pt x="206756" y="879856"/>
                  </a:lnTo>
                  <a:lnTo>
                    <a:pt x="206756" y="862330"/>
                  </a:lnTo>
                  <a:lnTo>
                    <a:pt x="192913" y="863473"/>
                  </a:lnTo>
                  <a:lnTo>
                    <a:pt x="192913" y="882777"/>
                  </a:lnTo>
                  <a:lnTo>
                    <a:pt x="156210" y="882777"/>
                  </a:lnTo>
                  <a:lnTo>
                    <a:pt x="156210" y="865505"/>
                  </a:lnTo>
                  <a:lnTo>
                    <a:pt x="142367" y="865886"/>
                  </a:lnTo>
                  <a:lnTo>
                    <a:pt x="142367" y="882904"/>
                  </a:lnTo>
                  <a:lnTo>
                    <a:pt x="105664" y="882904"/>
                  </a:lnTo>
                  <a:lnTo>
                    <a:pt x="105664" y="864997"/>
                  </a:lnTo>
                  <a:cubicBezTo>
                    <a:pt x="100838" y="865124"/>
                    <a:pt x="96266" y="864743"/>
                    <a:pt x="91821" y="864362"/>
                  </a:cubicBezTo>
                  <a:lnTo>
                    <a:pt x="91821" y="879983"/>
                  </a:lnTo>
                  <a:lnTo>
                    <a:pt x="55118" y="879983"/>
                  </a:lnTo>
                  <a:lnTo>
                    <a:pt x="55118" y="859028"/>
                  </a:lnTo>
                  <a:cubicBezTo>
                    <a:pt x="37719" y="855345"/>
                    <a:pt x="25781" y="849884"/>
                    <a:pt x="22479" y="842645"/>
                  </a:cubicBezTo>
                  <a:cubicBezTo>
                    <a:pt x="14097" y="819658"/>
                    <a:pt x="36576" y="805688"/>
                    <a:pt x="43561" y="787273"/>
                  </a:cubicBezTo>
                  <a:cubicBezTo>
                    <a:pt x="39370" y="777240"/>
                    <a:pt x="26670" y="776351"/>
                    <a:pt x="30988" y="757301"/>
                  </a:cubicBezTo>
                  <a:cubicBezTo>
                    <a:pt x="34290" y="744347"/>
                    <a:pt x="83820" y="735838"/>
                    <a:pt x="91313" y="722884"/>
                  </a:cubicBezTo>
                  <a:cubicBezTo>
                    <a:pt x="94107" y="696087"/>
                    <a:pt x="0" y="624332"/>
                    <a:pt x="1397" y="606425"/>
                  </a:cubicBezTo>
                  <a:cubicBezTo>
                    <a:pt x="5588" y="587502"/>
                    <a:pt x="43561" y="565531"/>
                    <a:pt x="66040" y="536067"/>
                  </a:cubicBezTo>
                  <a:cubicBezTo>
                    <a:pt x="76835" y="522097"/>
                    <a:pt x="28575" y="460248"/>
                    <a:pt x="32385" y="444881"/>
                  </a:cubicBezTo>
                  <a:cubicBezTo>
                    <a:pt x="39370" y="397002"/>
                    <a:pt x="82931" y="343154"/>
                    <a:pt x="91313" y="256413"/>
                  </a:cubicBezTo>
                  <a:cubicBezTo>
                    <a:pt x="117475" y="122174"/>
                    <a:pt x="327533" y="0"/>
                    <a:pt x="519430" y="2032"/>
                  </a:cubicBezTo>
                  <a:close/>
                </a:path>
              </a:pathLst>
            </a:custGeom>
            <a:solidFill>
              <a:srgbClr val="E5BB7A"/>
            </a:solidFill>
          </p:spPr>
        </p:sp>
      </p:grpSp>
      <p:grpSp>
        <p:nvGrpSpPr>
          <p:cNvPr id="18" name="Group 39">
            <a:extLst>
              <a:ext uri="{FF2B5EF4-FFF2-40B4-BE49-F238E27FC236}">
                <a16:creationId xmlns:a16="http://schemas.microsoft.com/office/drawing/2014/main" id="{18D1063B-D3B6-8C6C-A0C3-4D232ADBF02A}"/>
              </a:ext>
            </a:extLst>
          </p:cNvPr>
          <p:cNvGrpSpPr/>
          <p:nvPr/>
        </p:nvGrpSpPr>
        <p:grpSpPr>
          <a:xfrm>
            <a:off x="14002140" y="2930474"/>
            <a:ext cx="876960" cy="934740"/>
            <a:chOff x="0" y="0"/>
            <a:chExt cx="1169280" cy="1246320"/>
          </a:xfrm>
        </p:grpSpPr>
        <p:sp>
          <p:nvSpPr>
            <p:cNvPr id="19" name="Freeform 40">
              <a:extLst>
                <a:ext uri="{FF2B5EF4-FFF2-40B4-BE49-F238E27FC236}">
                  <a16:creationId xmlns:a16="http://schemas.microsoft.com/office/drawing/2014/main" id="{6C08F581-5ED7-7CBD-67CD-640098FC8D05}"/>
                </a:ext>
              </a:extLst>
            </p:cNvPr>
            <p:cNvSpPr/>
            <p:nvPr/>
          </p:nvSpPr>
          <p:spPr>
            <a:xfrm>
              <a:off x="0" y="0"/>
              <a:ext cx="1169289" cy="1246378"/>
            </a:xfrm>
            <a:custGeom>
              <a:avLst/>
              <a:gdLst/>
              <a:ahLst/>
              <a:cxnLst/>
              <a:rect l="l" t="t" r="r" b="b"/>
              <a:pathLst>
                <a:path w="1169289" h="1246378">
                  <a:moveTo>
                    <a:pt x="470281" y="185039"/>
                  </a:moveTo>
                  <a:lnTo>
                    <a:pt x="470281" y="501269"/>
                  </a:lnTo>
                  <a:lnTo>
                    <a:pt x="173482" y="501269"/>
                  </a:lnTo>
                  <a:lnTo>
                    <a:pt x="173482" y="744982"/>
                  </a:lnTo>
                  <a:lnTo>
                    <a:pt x="470281" y="744982"/>
                  </a:lnTo>
                  <a:lnTo>
                    <a:pt x="470281" y="1061339"/>
                  </a:lnTo>
                  <a:lnTo>
                    <a:pt x="699008" y="1061339"/>
                  </a:lnTo>
                  <a:lnTo>
                    <a:pt x="699008" y="744982"/>
                  </a:lnTo>
                  <a:lnTo>
                    <a:pt x="995680" y="744982"/>
                  </a:lnTo>
                  <a:lnTo>
                    <a:pt x="995680" y="501269"/>
                  </a:lnTo>
                  <a:lnTo>
                    <a:pt x="699008" y="501269"/>
                  </a:lnTo>
                  <a:lnTo>
                    <a:pt x="699008" y="185039"/>
                  </a:lnTo>
                  <a:close/>
                  <a:moveTo>
                    <a:pt x="584581" y="0"/>
                  </a:moveTo>
                  <a:cubicBezTo>
                    <a:pt x="907542" y="0"/>
                    <a:pt x="1169289" y="279019"/>
                    <a:pt x="1169289" y="623189"/>
                  </a:cubicBezTo>
                  <a:cubicBezTo>
                    <a:pt x="1169289" y="967359"/>
                    <a:pt x="907542" y="1246378"/>
                    <a:pt x="584581" y="1246378"/>
                  </a:cubicBezTo>
                  <a:cubicBezTo>
                    <a:pt x="261620" y="1246378"/>
                    <a:pt x="0" y="967359"/>
                    <a:pt x="0" y="623189"/>
                  </a:cubicBezTo>
                  <a:cubicBezTo>
                    <a:pt x="0" y="279019"/>
                    <a:pt x="261747" y="0"/>
                    <a:pt x="584581" y="0"/>
                  </a:cubicBezTo>
                  <a:close/>
                </a:path>
              </a:pathLst>
            </a:custGeom>
            <a:solidFill>
              <a:srgbClr val="E5BB7A"/>
            </a:solidFill>
          </p:spPr>
        </p:sp>
      </p:grpSp>
      <p:grpSp>
        <p:nvGrpSpPr>
          <p:cNvPr id="20" name="Group 41">
            <a:extLst>
              <a:ext uri="{FF2B5EF4-FFF2-40B4-BE49-F238E27FC236}">
                <a16:creationId xmlns:a16="http://schemas.microsoft.com/office/drawing/2014/main" id="{76FBE56D-434C-364C-97B0-F14688DDD244}"/>
              </a:ext>
            </a:extLst>
          </p:cNvPr>
          <p:cNvGrpSpPr/>
          <p:nvPr/>
        </p:nvGrpSpPr>
        <p:grpSpPr>
          <a:xfrm>
            <a:off x="4694160" y="8586434"/>
            <a:ext cx="859680" cy="916380"/>
            <a:chOff x="0" y="0"/>
            <a:chExt cx="1146240" cy="1221840"/>
          </a:xfrm>
        </p:grpSpPr>
        <p:sp>
          <p:nvSpPr>
            <p:cNvPr id="21" name="Freeform 42">
              <a:extLst>
                <a:ext uri="{FF2B5EF4-FFF2-40B4-BE49-F238E27FC236}">
                  <a16:creationId xmlns:a16="http://schemas.microsoft.com/office/drawing/2014/main" id="{BF94EE6E-B4D0-FD62-AC46-76FFB663E67A}"/>
                </a:ext>
              </a:extLst>
            </p:cNvPr>
            <p:cNvSpPr/>
            <p:nvPr/>
          </p:nvSpPr>
          <p:spPr>
            <a:xfrm>
              <a:off x="0" y="0"/>
              <a:ext cx="1146302" cy="1221867"/>
            </a:xfrm>
            <a:custGeom>
              <a:avLst/>
              <a:gdLst/>
              <a:ahLst/>
              <a:cxnLst/>
              <a:rect l="l" t="t" r="r" b="b"/>
              <a:pathLst>
                <a:path w="1146302" h="1221867">
                  <a:moveTo>
                    <a:pt x="572897" y="145796"/>
                  </a:moveTo>
                  <a:cubicBezTo>
                    <a:pt x="355473" y="149860"/>
                    <a:pt x="245999" y="332740"/>
                    <a:pt x="235585" y="442468"/>
                  </a:cubicBezTo>
                  <a:cubicBezTo>
                    <a:pt x="227965" y="549783"/>
                    <a:pt x="257556" y="618744"/>
                    <a:pt x="323977" y="685800"/>
                  </a:cubicBezTo>
                  <a:cubicBezTo>
                    <a:pt x="341376" y="655066"/>
                    <a:pt x="364871" y="588899"/>
                    <a:pt x="384429" y="559435"/>
                  </a:cubicBezTo>
                  <a:cubicBezTo>
                    <a:pt x="353822" y="508381"/>
                    <a:pt x="363474" y="542036"/>
                    <a:pt x="357505" y="441833"/>
                  </a:cubicBezTo>
                  <a:cubicBezTo>
                    <a:pt x="385445" y="284734"/>
                    <a:pt x="497586" y="250825"/>
                    <a:pt x="641858" y="275082"/>
                  </a:cubicBezTo>
                  <a:cubicBezTo>
                    <a:pt x="779653" y="313817"/>
                    <a:pt x="806958" y="414909"/>
                    <a:pt x="805688" y="495808"/>
                  </a:cubicBezTo>
                  <a:cubicBezTo>
                    <a:pt x="802132" y="537972"/>
                    <a:pt x="775589" y="637032"/>
                    <a:pt x="710946" y="686816"/>
                  </a:cubicBezTo>
                  <a:cubicBezTo>
                    <a:pt x="634619" y="740410"/>
                    <a:pt x="580390" y="681736"/>
                    <a:pt x="586740" y="622935"/>
                  </a:cubicBezTo>
                  <a:cubicBezTo>
                    <a:pt x="599948" y="558673"/>
                    <a:pt x="603885" y="541528"/>
                    <a:pt x="618236" y="479806"/>
                  </a:cubicBezTo>
                  <a:cubicBezTo>
                    <a:pt x="635381" y="426593"/>
                    <a:pt x="603377" y="388747"/>
                    <a:pt x="554609" y="376428"/>
                  </a:cubicBezTo>
                  <a:cubicBezTo>
                    <a:pt x="506730" y="366268"/>
                    <a:pt x="470789" y="410845"/>
                    <a:pt x="459994" y="442722"/>
                  </a:cubicBezTo>
                  <a:cubicBezTo>
                    <a:pt x="434086" y="534670"/>
                    <a:pt x="467360" y="562864"/>
                    <a:pt x="455803" y="598551"/>
                  </a:cubicBezTo>
                  <a:cubicBezTo>
                    <a:pt x="385953" y="824230"/>
                    <a:pt x="353441" y="1070102"/>
                    <a:pt x="387858" y="1076071"/>
                  </a:cubicBezTo>
                  <a:cubicBezTo>
                    <a:pt x="415417" y="1078992"/>
                    <a:pt x="500888" y="965454"/>
                    <a:pt x="546481" y="747395"/>
                  </a:cubicBezTo>
                  <a:cubicBezTo>
                    <a:pt x="574802" y="781050"/>
                    <a:pt x="606044" y="847725"/>
                    <a:pt x="676275" y="839216"/>
                  </a:cubicBezTo>
                  <a:cubicBezTo>
                    <a:pt x="779780" y="822579"/>
                    <a:pt x="895096" y="740791"/>
                    <a:pt x="919480" y="501904"/>
                  </a:cubicBezTo>
                  <a:cubicBezTo>
                    <a:pt x="941959" y="308229"/>
                    <a:pt x="815213" y="132715"/>
                    <a:pt x="573024" y="145542"/>
                  </a:cubicBezTo>
                  <a:close/>
                  <a:moveTo>
                    <a:pt x="126492" y="0"/>
                  </a:moveTo>
                  <a:lnTo>
                    <a:pt x="1019810" y="0"/>
                  </a:lnTo>
                  <a:cubicBezTo>
                    <a:pt x="1089660" y="0"/>
                    <a:pt x="1146302" y="60325"/>
                    <a:pt x="1146302" y="134747"/>
                  </a:cubicBezTo>
                  <a:lnTo>
                    <a:pt x="1146302" y="1086993"/>
                  </a:lnTo>
                  <a:cubicBezTo>
                    <a:pt x="1146302" y="1161415"/>
                    <a:pt x="1089660" y="1221740"/>
                    <a:pt x="1019810" y="1221740"/>
                  </a:cubicBezTo>
                  <a:lnTo>
                    <a:pt x="126492" y="1221740"/>
                  </a:lnTo>
                  <a:cubicBezTo>
                    <a:pt x="56642" y="1221867"/>
                    <a:pt x="0" y="1161542"/>
                    <a:pt x="0" y="1086993"/>
                  </a:cubicBezTo>
                  <a:lnTo>
                    <a:pt x="0" y="134747"/>
                  </a:lnTo>
                  <a:cubicBezTo>
                    <a:pt x="0" y="60325"/>
                    <a:pt x="56642" y="0"/>
                    <a:pt x="126492" y="0"/>
                  </a:cubicBezTo>
                  <a:close/>
                </a:path>
              </a:pathLst>
            </a:custGeom>
            <a:solidFill>
              <a:srgbClr val="E5BB7A"/>
            </a:solidFill>
          </p:spPr>
        </p:sp>
      </p:grpSp>
      <p:grpSp>
        <p:nvGrpSpPr>
          <p:cNvPr id="22" name="Group 43">
            <a:extLst>
              <a:ext uri="{FF2B5EF4-FFF2-40B4-BE49-F238E27FC236}">
                <a16:creationId xmlns:a16="http://schemas.microsoft.com/office/drawing/2014/main" id="{0FC0928A-DF84-1E4C-CDD4-9EE32CA235DC}"/>
              </a:ext>
            </a:extLst>
          </p:cNvPr>
          <p:cNvGrpSpPr/>
          <p:nvPr/>
        </p:nvGrpSpPr>
        <p:grpSpPr>
          <a:xfrm>
            <a:off x="3291780" y="8586434"/>
            <a:ext cx="859680" cy="916380"/>
            <a:chOff x="0" y="0"/>
            <a:chExt cx="1146240" cy="1221840"/>
          </a:xfrm>
        </p:grpSpPr>
        <p:sp>
          <p:nvSpPr>
            <p:cNvPr id="23" name="Freeform 44">
              <a:extLst>
                <a:ext uri="{FF2B5EF4-FFF2-40B4-BE49-F238E27FC236}">
                  <a16:creationId xmlns:a16="http://schemas.microsoft.com/office/drawing/2014/main" id="{86EF0F5D-32E6-CAED-FC4B-E036A7C8B03F}"/>
                </a:ext>
              </a:extLst>
            </p:cNvPr>
            <p:cNvSpPr/>
            <p:nvPr/>
          </p:nvSpPr>
          <p:spPr>
            <a:xfrm>
              <a:off x="0" y="0"/>
              <a:ext cx="1146175" cy="1221867"/>
            </a:xfrm>
            <a:custGeom>
              <a:avLst/>
              <a:gdLst/>
              <a:ahLst/>
              <a:cxnLst/>
              <a:rect l="l" t="t" r="r" b="b"/>
              <a:pathLst>
                <a:path w="1146175" h="1221867">
                  <a:moveTo>
                    <a:pt x="163449" y="466471"/>
                  </a:moveTo>
                  <a:lnTo>
                    <a:pt x="163449" y="1021842"/>
                  </a:lnTo>
                  <a:lnTo>
                    <a:pt x="354203" y="1021842"/>
                  </a:lnTo>
                  <a:lnTo>
                    <a:pt x="354203" y="466471"/>
                  </a:lnTo>
                  <a:lnTo>
                    <a:pt x="163449" y="466471"/>
                  </a:lnTo>
                  <a:close/>
                  <a:moveTo>
                    <a:pt x="837311" y="456565"/>
                  </a:moveTo>
                  <a:cubicBezTo>
                    <a:pt x="676021" y="458089"/>
                    <a:pt x="664464" y="549275"/>
                    <a:pt x="629920" y="550799"/>
                  </a:cubicBezTo>
                  <a:lnTo>
                    <a:pt x="629920" y="465963"/>
                  </a:lnTo>
                  <a:lnTo>
                    <a:pt x="439166" y="465963"/>
                  </a:lnTo>
                  <a:lnTo>
                    <a:pt x="439166" y="1021334"/>
                  </a:lnTo>
                  <a:lnTo>
                    <a:pt x="629920" y="1021334"/>
                  </a:lnTo>
                  <a:cubicBezTo>
                    <a:pt x="630936" y="902589"/>
                    <a:pt x="628904" y="790067"/>
                    <a:pt x="632968" y="665099"/>
                  </a:cubicBezTo>
                  <a:cubicBezTo>
                    <a:pt x="644779" y="568325"/>
                    <a:pt x="786765" y="598297"/>
                    <a:pt x="788289" y="660019"/>
                  </a:cubicBezTo>
                  <a:lnTo>
                    <a:pt x="789940" y="1022096"/>
                  </a:lnTo>
                  <a:lnTo>
                    <a:pt x="980694" y="1022096"/>
                  </a:lnTo>
                  <a:cubicBezTo>
                    <a:pt x="981329" y="900303"/>
                    <a:pt x="982091" y="778637"/>
                    <a:pt x="982726" y="656844"/>
                  </a:cubicBezTo>
                  <a:cubicBezTo>
                    <a:pt x="984250" y="599567"/>
                    <a:pt x="938784" y="455422"/>
                    <a:pt x="837311" y="456692"/>
                  </a:cubicBezTo>
                  <a:close/>
                  <a:moveTo>
                    <a:pt x="258826" y="199898"/>
                  </a:moveTo>
                  <a:cubicBezTo>
                    <a:pt x="206121" y="199898"/>
                    <a:pt x="163449" y="244602"/>
                    <a:pt x="163449" y="299720"/>
                  </a:cubicBezTo>
                  <a:cubicBezTo>
                    <a:pt x="163449" y="354838"/>
                    <a:pt x="206121" y="399542"/>
                    <a:pt x="258826" y="399542"/>
                  </a:cubicBezTo>
                  <a:cubicBezTo>
                    <a:pt x="311531" y="399542"/>
                    <a:pt x="354203" y="354838"/>
                    <a:pt x="354203" y="299720"/>
                  </a:cubicBezTo>
                  <a:cubicBezTo>
                    <a:pt x="354203" y="244602"/>
                    <a:pt x="311531" y="199898"/>
                    <a:pt x="258826" y="199898"/>
                  </a:cubicBezTo>
                  <a:close/>
                  <a:moveTo>
                    <a:pt x="98298" y="0"/>
                  </a:moveTo>
                  <a:lnTo>
                    <a:pt x="1047877" y="0"/>
                  </a:lnTo>
                  <a:cubicBezTo>
                    <a:pt x="1102233" y="0"/>
                    <a:pt x="1146175" y="46101"/>
                    <a:pt x="1146175" y="102870"/>
                  </a:cubicBezTo>
                  <a:lnTo>
                    <a:pt x="1146175" y="1118870"/>
                  </a:lnTo>
                  <a:cubicBezTo>
                    <a:pt x="1146175" y="1175639"/>
                    <a:pt x="1102106" y="1221740"/>
                    <a:pt x="1047877" y="1221740"/>
                  </a:cubicBezTo>
                  <a:lnTo>
                    <a:pt x="98298" y="1221740"/>
                  </a:lnTo>
                  <a:cubicBezTo>
                    <a:pt x="44069" y="1221867"/>
                    <a:pt x="0" y="1175766"/>
                    <a:pt x="0" y="1118997"/>
                  </a:cubicBezTo>
                  <a:lnTo>
                    <a:pt x="0" y="102870"/>
                  </a:lnTo>
                  <a:cubicBezTo>
                    <a:pt x="0" y="46101"/>
                    <a:pt x="44069" y="0"/>
                    <a:pt x="98298" y="0"/>
                  </a:cubicBezTo>
                  <a:close/>
                </a:path>
              </a:pathLst>
            </a:custGeom>
            <a:solidFill>
              <a:srgbClr val="E5BB7A"/>
            </a:solidFill>
          </p:spPr>
        </p:sp>
      </p:grpSp>
      <p:grpSp>
        <p:nvGrpSpPr>
          <p:cNvPr id="24" name="Group 45">
            <a:extLst>
              <a:ext uri="{FF2B5EF4-FFF2-40B4-BE49-F238E27FC236}">
                <a16:creationId xmlns:a16="http://schemas.microsoft.com/office/drawing/2014/main" id="{34B8B8DF-B8CD-A6E3-D725-1D2FA4295C2B}"/>
              </a:ext>
            </a:extLst>
          </p:cNvPr>
          <p:cNvGrpSpPr/>
          <p:nvPr/>
        </p:nvGrpSpPr>
        <p:grpSpPr>
          <a:xfrm>
            <a:off x="7488660" y="8586434"/>
            <a:ext cx="859680" cy="916380"/>
            <a:chOff x="0" y="0"/>
            <a:chExt cx="1146240" cy="1221840"/>
          </a:xfrm>
        </p:grpSpPr>
        <p:sp>
          <p:nvSpPr>
            <p:cNvPr id="25" name="Freeform 46">
              <a:extLst>
                <a:ext uri="{FF2B5EF4-FFF2-40B4-BE49-F238E27FC236}">
                  <a16:creationId xmlns:a16="http://schemas.microsoft.com/office/drawing/2014/main" id="{339F79EB-4CD5-137C-E2EC-0AA67940F07C}"/>
                </a:ext>
              </a:extLst>
            </p:cNvPr>
            <p:cNvSpPr/>
            <p:nvPr/>
          </p:nvSpPr>
          <p:spPr>
            <a:xfrm>
              <a:off x="0" y="0"/>
              <a:ext cx="1146302" cy="1221867"/>
            </a:xfrm>
            <a:custGeom>
              <a:avLst/>
              <a:gdLst/>
              <a:ahLst/>
              <a:cxnLst/>
              <a:rect l="l" t="t" r="r" b="b"/>
              <a:pathLst>
                <a:path w="1146302" h="1221867">
                  <a:moveTo>
                    <a:pt x="914908" y="424053"/>
                  </a:moveTo>
                  <a:lnTo>
                    <a:pt x="913257" y="438023"/>
                  </a:lnTo>
                  <a:lnTo>
                    <a:pt x="914908" y="424053"/>
                  </a:lnTo>
                  <a:close/>
                  <a:moveTo>
                    <a:pt x="722503" y="237871"/>
                  </a:moveTo>
                  <a:cubicBezTo>
                    <a:pt x="611759" y="237871"/>
                    <a:pt x="558546" y="341503"/>
                    <a:pt x="556133" y="398907"/>
                  </a:cubicBezTo>
                  <a:cubicBezTo>
                    <a:pt x="554101" y="448818"/>
                    <a:pt x="558038" y="469773"/>
                    <a:pt x="562102" y="484505"/>
                  </a:cubicBezTo>
                  <a:cubicBezTo>
                    <a:pt x="447675" y="466090"/>
                    <a:pt x="358013" y="410591"/>
                    <a:pt x="235839" y="257937"/>
                  </a:cubicBezTo>
                  <a:cubicBezTo>
                    <a:pt x="178943" y="379222"/>
                    <a:pt x="212090" y="480949"/>
                    <a:pt x="279400" y="535305"/>
                  </a:cubicBezTo>
                  <a:cubicBezTo>
                    <a:pt x="250190" y="529463"/>
                    <a:pt x="191770" y="523113"/>
                    <a:pt x="164973" y="502666"/>
                  </a:cubicBezTo>
                  <a:cubicBezTo>
                    <a:pt x="172974" y="622173"/>
                    <a:pt x="286639" y="671830"/>
                    <a:pt x="346075" y="696341"/>
                  </a:cubicBezTo>
                  <a:cubicBezTo>
                    <a:pt x="322199" y="702183"/>
                    <a:pt x="273050" y="716153"/>
                    <a:pt x="235458" y="708533"/>
                  </a:cubicBezTo>
                  <a:cubicBezTo>
                    <a:pt x="268097" y="812800"/>
                    <a:pt x="383667" y="805688"/>
                    <a:pt x="430149" y="804418"/>
                  </a:cubicBezTo>
                  <a:cubicBezTo>
                    <a:pt x="375412" y="848360"/>
                    <a:pt x="289433" y="862584"/>
                    <a:pt x="141605" y="872744"/>
                  </a:cubicBezTo>
                  <a:cubicBezTo>
                    <a:pt x="264795" y="968629"/>
                    <a:pt x="502158" y="1000252"/>
                    <a:pt x="597027" y="970661"/>
                  </a:cubicBezTo>
                  <a:cubicBezTo>
                    <a:pt x="799846" y="895731"/>
                    <a:pt x="843788" y="808736"/>
                    <a:pt x="889762" y="649605"/>
                  </a:cubicBezTo>
                  <a:cubicBezTo>
                    <a:pt x="918591" y="534797"/>
                    <a:pt x="910336" y="508762"/>
                    <a:pt x="928370" y="460629"/>
                  </a:cubicBezTo>
                  <a:cubicBezTo>
                    <a:pt x="946404" y="412496"/>
                    <a:pt x="988060" y="393827"/>
                    <a:pt x="998347" y="361061"/>
                  </a:cubicBezTo>
                  <a:cubicBezTo>
                    <a:pt x="969518" y="367919"/>
                    <a:pt x="941324" y="382397"/>
                    <a:pt x="908812" y="378587"/>
                  </a:cubicBezTo>
                  <a:cubicBezTo>
                    <a:pt x="931926" y="365125"/>
                    <a:pt x="947674" y="307340"/>
                    <a:pt x="962025" y="262636"/>
                  </a:cubicBezTo>
                  <a:cubicBezTo>
                    <a:pt x="930402" y="284099"/>
                    <a:pt x="912241" y="308102"/>
                    <a:pt x="866902" y="311150"/>
                  </a:cubicBezTo>
                  <a:cubicBezTo>
                    <a:pt x="834771" y="271907"/>
                    <a:pt x="775081" y="237744"/>
                    <a:pt x="722376" y="237744"/>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solidFill>
              <a:srgbClr val="E5BB7A"/>
            </a:solidFill>
          </p:spPr>
        </p:sp>
      </p:grpSp>
      <p:grpSp>
        <p:nvGrpSpPr>
          <p:cNvPr id="26" name="Group 47">
            <a:extLst>
              <a:ext uri="{FF2B5EF4-FFF2-40B4-BE49-F238E27FC236}">
                <a16:creationId xmlns:a16="http://schemas.microsoft.com/office/drawing/2014/main" id="{31F9AE7D-BA07-9F38-C680-278FF00FB8A8}"/>
              </a:ext>
            </a:extLst>
          </p:cNvPr>
          <p:cNvGrpSpPr/>
          <p:nvPr/>
        </p:nvGrpSpPr>
        <p:grpSpPr>
          <a:xfrm>
            <a:off x="6081420" y="8586434"/>
            <a:ext cx="859680" cy="916380"/>
            <a:chOff x="0" y="0"/>
            <a:chExt cx="1146240" cy="1221840"/>
          </a:xfrm>
        </p:grpSpPr>
        <p:sp>
          <p:nvSpPr>
            <p:cNvPr id="27" name="Freeform 48">
              <a:extLst>
                <a:ext uri="{FF2B5EF4-FFF2-40B4-BE49-F238E27FC236}">
                  <a16:creationId xmlns:a16="http://schemas.microsoft.com/office/drawing/2014/main" id="{6C59DAB0-FCB3-2EA4-77DC-DC3C283EFF90}"/>
                </a:ext>
              </a:extLst>
            </p:cNvPr>
            <p:cNvSpPr/>
            <p:nvPr/>
          </p:nvSpPr>
          <p:spPr>
            <a:xfrm>
              <a:off x="0" y="0"/>
              <a:ext cx="1146302" cy="1221867"/>
            </a:xfrm>
            <a:custGeom>
              <a:avLst/>
              <a:gdLst/>
              <a:ahLst/>
              <a:cxnLst/>
              <a:rect l="l" t="t" r="r" b="b"/>
              <a:pathLst>
                <a:path w="1146302" h="1221867">
                  <a:moveTo>
                    <a:pt x="822579" y="55880"/>
                  </a:moveTo>
                  <a:cubicBezTo>
                    <a:pt x="719455" y="58674"/>
                    <a:pt x="609854" y="104648"/>
                    <a:pt x="609473" y="265176"/>
                  </a:cubicBezTo>
                  <a:lnTo>
                    <a:pt x="609727" y="266319"/>
                  </a:lnTo>
                  <a:lnTo>
                    <a:pt x="609727" y="385064"/>
                  </a:lnTo>
                  <a:lnTo>
                    <a:pt x="489712" y="385064"/>
                  </a:lnTo>
                  <a:lnTo>
                    <a:pt x="489712" y="562864"/>
                  </a:lnTo>
                  <a:lnTo>
                    <a:pt x="609854" y="562864"/>
                  </a:lnTo>
                  <a:lnTo>
                    <a:pt x="609854" y="1166114"/>
                  </a:lnTo>
                  <a:lnTo>
                    <a:pt x="797433" y="1166114"/>
                  </a:lnTo>
                  <a:lnTo>
                    <a:pt x="797433" y="562864"/>
                  </a:lnTo>
                  <a:lnTo>
                    <a:pt x="956945" y="559562"/>
                  </a:lnTo>
                  <a:lnTo>
                    <a:pt x="969137" y="385064"/>
                  </a:lnTo>
                  <a:lnTo>
                    <a:pt x="797433" y="385064"/>
                  </a:lnTo>
                  <a:lnTo>
                    <a:pt x="797433" y="279908"/>
                  </a:lnTo>
                  <a:cubicBezTo>
                    <a:pt x="794893" y="210693"/>
                    <a:pt x="905002" y="211582"/>
                    <a:pt x="975233" y="217424"/>
                  </a:cubicBezTo>
                  <a:cubicBezTo>
                    <a:pt x="981837" y="171704"/>
                    <a:pt x="987044" y="117856"/>
                    <a:pt x="987171" y="60325"/>
                  </a:cubicBezTo>
                  <a:cubicBezTo>
                    <a:pt x="937895" y="50673"/>
                    <a:pt x="902843" y="53721"/>
                    <a:pt x="822706" y="56007"/>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solidFill>
              <a:srgbClr val="E5BB7A"/>
            </a:solidFill>
          </p:spPr>
        </p:sp>
      </p:grpSp>
      <p:grpSp>
        <p:nvGrpSpPr>
          <p:cNvPr id="28" name="Group 49">
            <a:extLst>
              <a:ext uri="{FF2B5EF4-FFF2-40B4-BE49-F238E27FC236}">
                <a16:creationId xmlns:a16="http://schemas.microsoft.com/office/drawing/2014/main" id="{2A089270-6285-05E5-65FE-E029EEC306B4}"/>
              </a:ext>
            </a:extLst>
          </p:cNvPr>
          <p:cNvGrpSpPr/>
          <p:nvPr/>
        </p:nvGrpSpPr>
        <p:grpSpPr>
          <a:xfrm>
            <a:off x="8921280" y="8568074"/>
            <a:ext cx="862920" cy="934740"/>
            <a:chOff x="0" y="0"/>
            <a:chExt cx="1150560" cy="1246320"/>
          </a:xfrm>
        </p:grpSpPr>
        <p:sp>
          <p:nvSpPr>
            <p:cNvPr id="29" name="Freeform 50">
              <a:extLst>
                <a:ext uri="{FF2B5EF4-FFF2-40B4-BE49-F238E27FC236}">
                  <a16:creationId xmlns:a16="http://schemas.microsoft.com/office/drawing/2014/main" id="{4B799740-C700-CC7C-A14B-CA1FC1CA72D2}"/>
                </a:ext>
              </a:extLst>
            </p:cNvPr>
            <p:cNvSpPr/>
            <p:nvPr/>
          </p:nvSpPr>
          <p:spPr>
            <a:xfrm>
              <a:off x="0" y="0"/>
              <a:ext cx="1150620" cy="1246378"/>
            </a:xfrm>
            <a:custGeom>
              <a:avLst/>
              <a:gdLst/>
              <a:ahLst/>
              <a:cxnLst/>
              <a:rect l="l" t="t" r="r" b="b"/>
              <a:pathLst>
                <a:path w="1150620" h="1246378">
                  <a:moveTo>
                    <a:pt x="773049" y="532765"/>
                  </a:moveTo>
                  <a:lnTo>
                    <a:pt x="773049" y="588137"/>
                  </a:lnTo>
                  <a:lnTo>
                    <a:pt x="721106" y="588137"/>
                  </a:lnTo>
                  <a:lnTo>
                    <a:pt x="721106" y="671195"/>
                  </a:lnTo>
                  <a:lnTo>
                    <a:pt x="773049" y="671195"/>
                  </a:lnTo>
                  <a:lnTo>
                    <a:pt x="773049" y="726567"/>
                  </a:lnTo>
                  <a:lnTo>
                    <a:pt x="851027" y="726567"/>
                  </a:lnTo>
                  <a:lnTo>
                    <a:pt x="851027" y="671195"/>
                  </a:lnTo>
                  <a:lnTo>
                    <a:pt x="902970" y="671195"/>
                  </a:lnTo>
                  <a:lnTo>
                    <a:pt x="902970" y="588137"/>
                  </a:lnTo>
                  <a:lnTo>
                    <a:pt x="851027" y="588137"/>
                  </a:lnTo>
                  <a:lnTo>
                    <a:pt x="851027" y="532765"/>
                  </a:lnTo>
                  <a:close/>
                  <a:moveTo>
                    <a:pt x="464566" y="387858"/>
                  </a:moveTo>
                  <a:cubicBezTo>
                    <a:pt x="414655" y="387223"/>
                    <a:pt x="364490" y="404495"/>
                    <a:pt x="323215" y="440055"/>
                  </a:cubicBezTo>
                  <a:cubicBezTo>
                    <a:pt x="240665" y="510921"/>
                    <a:pt x="217043" y="634238"/>
                    <a:pt x="266827" y="733933"/>
                  </a:cubicBezTo>
                  <a:cubicBezTo>
                    <a:pt x="316611" y="833628"/>
                    <a:pt x="425831" y="881634"/>
                    <a:pt x="527177" y="848233"/>
                  </a:cubicBezTo>
                  <a:cubicBezTo>
                    <a:pt x="605409" y="822452"/>
                    <a:pt x="661797" y="753872"/>
                    <a:pt x="677672" y="672211"/>
                  </a:cubicBezTo>
                  <a:lnTo>
                    <a:pt x="678688" y="672211"/>
                  </a:lnTo>
                  <a:lnTo>
                    <a:pt x="678688" y="664972"/>
                  </a:lnTo>
                  <a:cubicBezTo>
                    <a:pt x="683133" y="643255"/>
                    <a:pt x="684022" y="620522"/>
                    <a:pt x="681609" y="597535"/>
                  </a:cubicBezTo>
                  <a:lnTo>
                    <a:pt x="678688" y="597916"/>
                  </a:lnTo>
                  <a:lnTo>
                    <a:pt x="678688" y="589280"/>
                  </a:lnTo>
                  <a:lnTo>
                    <a:pt x="444627" y="589280"/>
                  </a:lnTo>
                  <a:lnTo>
                    <a:pt x="444627" y="672338"/>
                  </a:lnTo>
                  <a:lnTo>
                    <a:pt x="565277" y="672338"/>
                  </a:lnTo>
                  <a:cubicBezTo>
                    <a:pt x="552450" y="703326"/>
                    <a:pt x="527431" y="728218"/>
                    <a:pt x="495173" y="738759"/>
                  </a:cubicBezTo>
                  <a:cubicBezTo>
                    <a:pt x="443230" y="755904"/>
                    <a:pt x="387350" y="731266"/>
                    <a:pt x="361823" y="680212"/>
                  </a:cubicBezTo>
                  <a:cubicBezTo>
                    <a:pt x="336296" y="629158"/>
                    <a:pt x="348361" y="565912"/>
                    <a:pt x="390652" y="529590"/>
                  </a:cubicBezTo>
                  <a:cubicBezTo>
                    <a:pt x="432943" y="493268"/>
                    <a:pt x="493522" y="494030"/>
                    <a:pt x="534924" y="531495"/>
                  </a:cubicBezTo>
                  <a:lnTo>
                    <a:pt x="604520" y="443865"/>
                  </a:lnTo>
                  <a:cubicBezTo>
                    <a:pt x="564134" y="407416"/>
                    <a:pt x="514350" y="388747"/>
                    <a:pt x="464312" y="388112"/>
                  </a:cubicBezTo>
                  <a:close/>
                  <a:moveTo>
                    <a:pt x="105791" y="0"/>
                  </a:moveTo>
                  <a:lnTo>
                    <a:pt x="1044829" y="0"/>
                  </a:lnTo>
                  <a:cubicBezTo>
                    <a:pt x="1103249" y="0"/>
                    <a:pt x="1150620" y="50419"/>
                    <a:pt x="1150620" y="112776"/>
                  </a:cubicBezTo>
                  <a:lnTo>
                    <a:pt x="1150620" y="1133602"/>
                  </a:lnTo>
                  <a:cubicBezTo>
                    <a:pt x="1150620" y="1195832"/>
                    <a:pt x="1103249" y="1246378"/>
                    <a:pt x="1044829" y="1246378"/>
                  </a:cubicBezTo>
                  <a:lnTo>
                    <a:pt x="105791" y="1246378"/>
                  </a:lnTo>
                  <a:cubicBezTo>
                    <a:pt x="47371" y="1246378"/>
                    <a:pt x="0" y="1195832"/>
                    <a:pt x="0" y="1133602"/>
                  </a:cubicBezTo>
                  <a:lnTo>
                    <a:pt x="0" y="112776"/>
                  </a:lnTo>
                  <a:cubicBezTo>
                    <a:pt x="0" y="50419"/>
                    <a:pt x="47371" y="0"/>
                    <a:pt x="105791" y="0"/>
                  </a:cubicBezTo>
                  <a:close/>
                </a:path>
              </a:pathLst>
            </a:custGeom>
            <a:solidFill>
              <a:srgbClr val="E5BB7A"/>
            </a:solidFill>
          </p:spPr>
        </p:sp>
      </p:grpSp>
      <p:grpSp>
        <p:nvGrpSpPr>
          <p:cNvPr id="30" name="Group 51">
            <a:extLst>
              <a:ext uri="{FF2B5EF4-FFF2-40B4-BE49-F238E27FC236}">
                <a16:creationId xmlns:a16="http://schemas.microsoft.com/office/drawing/2014/main" id="{6DF86E30-8BA4-AA74-01DA-A3107D931769}"/>
              </a:ext>
            </a:extLst>
          </p:cNvPr>
          <p:cNvGrpSpPr/>
          <p:nvPr/>
        </p:nvGrpSpPr>
        <p:grpSpPr>
          <a:xfrm>
            <a:off x="10256160" y="8632334"/>
            <a:ext cx="808920" cy="870480"/>
            <a:chOff x="0" y="0"/>
            <a:chExt cx="1078560" cy="1160640"/>
          </a:xfrm>
        </p:grpSpPr>
        <p:sp>
          <p:nvSpPr>
            <p:cNvPr id="31" name="Freeform 52">
              <a:extLst>
                <a:ext uri="{FF2B5EF4-FFF2-40B4-BE49-F238E27FC236}">
                  <a16:creationId xmlns:a16="http://schemas.microsoft.com/office/drawing/2014/main" id="{B4E93E97-C47B-CA18-39F1-B92BE1AC4788}"/>
                </a:ext>
              </a:extLst>
            </p:cNvPr>
            <p:cNvSpPr/>
            <p:nvPr/>
          </p:nvSpPr>
          <p:spPr>
            <a:xfrm>
              <a:off x="-54991" y="-3556"/>
              <a:ext cx="1215009" cy="1230757"/>
            </a:xfrm>
            <a:custGeom>
              <a:avLst/>
              <a:gdLst/>
              <a:ahLst/>
              <a:cxnLst/>
              <a:rect l="l" t="t" r="r" b="b"/>
              <a:pathLst>
                <a:path w="1215009" h="1230757">
                  <a:moveTo>
                    <a:pt x="956056" y="787527"/>
                  </a:moveTo>
                  <a:lnTo>
                    <a:pt x="953897" y="788543"/>
                  </a:lnTo>
                  <a:cubicBezTo>
                    <a:pt x="955294" y="787654"/>
                    <a:pt x="955929" y="787273"/>
                    <a:pt x="956056" y="787527"/>
                  </a:cubicBezTo>
                  <a:close/>
                  <a:moveTo>
                    <a:pt x="554482" y="415925"/>
                  </a:moveTo>
                  <a:lnTo>
                    <a:pt x="531495" y="421386"/>
                  </a:lnTo>
                  <a:cubicBezTo>
                    <a:pt x="449961" y="441833"/>
                    <a:pt x="438785" y="557911"/>
                    <a:pt x="444754" y="617474"/>
                  </a:cubicBezTo>
                  <a:cubicBezTo>
                    <a:pt x="450723" y="677037"/>
                    <a:pt x="485394" y="780796"/>
                    <a:pt x="567055" y="779145"/>
                  </a:cubicBezTo>
                  <a:cubicBezTo>
                    <a:pt x="623443" y="778002"/>
                    <a:pt x="686054" y="702945"/>
                    <a:pt x="680974" y="599694"/>
                  </a:cubicBezTo>
                  <a:cubicBezTo>
                    <a:pt x="678688" y="583057"/>
                    <a:pt x="676402" y="566420"/>
                    <a:pt x="674116" y="549910"/>
                  </a:cubicBezTo>
                  <a:cubicBezTo>
                    <a:pt x="656844" y="469392"/>
                    <a:pt x="608203" y="412369"/>
                    <a:pt x="554609" y="416052"/>
                  </a:cubicBezTo>
                  <a:close/>
                  <a:moveTo>
                    <a:pt x="613283" y="3683"/>
                  </a:moveTo>
                  <a:cubicBezTo>
                    <a:pt x="723646" y="6604"/>
                    <a:pt x="810895" y="22352"/>
                    <a:pt x="927481" y="120523"/>
                  </a:cubicBezTo>
                  <a:cubicBezTo>
                    <a:pt x="1069340" y="240030"/>
                    <a:pt x="1215009" y="561975"/>
                    <a:pt x="1079627" y="814070"/>
                  </a:cubicBezTo>
                  <a:cubicBezTo>
                    <a:pt x="1029462" y="886968"/>
                    <a:pt x="996950" y="907034"/>
                    <a:pt x="929259" y="936371"/>
                  </a:cubicBezTo>
                  <a:cubicBezTo>
                    <a:pt x="797052" y="946023"/>
                    <a:pt x="726059" y="896747"/>
                    <a:pt x="722122" y="794512"/>
                  </a:cubicBezTo>
                  <a:cubicBezTo>
                    <a:pt x="677672" y="903097"/>
                    <a:pt x="599567" y="924433"/>
                    <a:pt x="525145" y="914273"/>
                  </a:cubicBezTo>
                  <a:cubicBezTo>
                    <a:pt x="437261" y="902462"/>
                    <a:pt x="343535" y="773303"/>
                    <a:pt x="319913" y="603504"/>
                  </a:cubicBezTo>
                  <a:cubicBezTo>
                    <a:pt x="296672" y="436753"/>
                    <a:pt x="390271" y="328041"/>
                    <a:pt x="483743" y="298958"/>
                  </a:cubicBezTo>
                  <a:cubicBezTo>
                    <a:pt x="490474" y="296926"/>
                    <a:pt x="497205" y="295529"/>
                    <a:pt x="504190" y="294640"/>
                  </a:cubicBezTo>
                  <a:cubicBezTo>
                    <a:pt x="511175" y="293751"/>
                    <a:pt x="518033" y="293116"/>
                    <a:pt x="525145" y="292608"/>
                  </a:cubicBezTo>
                  <a:cubicBezTo>
                    <a:pt x="533908" y="291973"/>
                    <a:pt x="513334" y="287655"/>
                    <a:pt x="549275" y="292354"/>
                  </a:cubicBezTo>
                  <a:cubicBezTo>
                    <a:pt x="595757" y="298450"/>
                    <a:pt x="655320" y="324485"/>
                    <a:pt x="716280" y="403479"/>
                  </a:cubicBezTo>
                  <a:lnTo>
                    <a:pt x="722122" y="318897"/>
                  </a:lnTo>
                  <a:lnTo>
                    <a:pt x="843915" y="318897"/>
                  </a:lnTo>
                  <a:cubicBezTo>
                    <a:pt x="842899" y="481203"/>
                    <a:pt x="842010" y="581279"/>
                    <a:pt x="840994" y="743585"/>
                  </a:cubicBezTo>
                  <a:cubicBezTo>
                    <a:pt x="829564" y="897001"/>
                    <a:pt x="943483" y="802513"/>
                    <a:pt x="954913" y="788797"/>
                  </a:cubicBezTo>
                  <a:lnTo>
                    <a:pt x="964819" y="792099"/>
                  </a:lnTo>
                  <a:lnTo>
                    <a:pt x="956691" y="787527"/>
                  </a:lnTo>
                  <a:cubicBezTo>
                    <a:pt x="1050925" y="599948"/>
                    <a:pt x="1002792" y="367284"/>
                    <a:pt x="843407" y="239141"/>
                  </a:cubicBezTo>
                  <a:cubicBezTo>
                    <a:pt x="684022" y="110998"/>
                    <a:pt x="461010" y="125730"/>
                    <a:pt x="317627" y="273685"/>
                  </a:cubicBezTo>
                  <a:cubicBezTo>
                    <a:pt x="174244" y="421640"/>
                    <a:pt x="153416" y="659003"/>
                    <a:pt x="268478" y="832739"/>
                  </a:cubicBezTo>
                  <a:cubicBezTo>
                    <a:pt x="383540" y="1006475"/>
                    <a:pt x="600329" y="1065149"/>
                    <a:pt x="779272" y="970788"/>
                  </a:cubicBezTo>
                  <a:lnTo>
                    <a:pt x="841121" y="1103884"/>
                  </a:lnTo>
                  <a:cubicBezTo>
                    <a:pt x="600710" y="1230757"/>
                    <a:pt x="309372" y="1152017"/>
                    <a:pt x="154686" y="918464"/>
                  </a:cubicBezTo>
                  <a:cubicBezTo>
                    <a:pt x="0" y="684911"/>
                    <a:pt x="28067" y="366014"/>
                    <a:pt x="220726" y="167132"/>
                  </a:cubicBezTo>
                  <a:cubicBezTo>
                    <a:pt x="329057" y="55118"/>
                    <a:pt x="471424" y="0"/>
                    <a:pt x="613283" y="3683"/>
                  </a:cubicBezTo>
                  <a:close/>
                </a:path>
              </a:pathLst>
            </a:custGeom>
            <a:solidFill>
              <a:srgbClr val="E5BB7A"/>
            </a:solidFill>
          </p:spPr>
        </p:sp>
      </p:grpSp>
      <p:grpSp>
        <p:nvGrpSpPr>
          <p:cNvPr id="32" name="Group 53">
            <a:extLst>
              <a:ext uri="{FF2B5EF4-FFF2-40B4-BE49-F238E27FC236}">
                <a16:creationId xmlns:a16="http://schemas.microsoft.com/office/drawing/2014/main" id="{521B8709-BC02-5473-5BD0-17D3D75D66B2}"/>
              </a:ext>
            </a:extLst>
          </p:cNvPr>
          <p:cNvGrpSpPr/>
          <p:nvPr/>
        </p:nvGrpSpPr>
        <p:grpSpPr>
          <a:xfrm>
            <a:off x="12737460" y="8665274"/>
            <a:ext cx="713880" cy="760860"/>
            <a:chOff x="0" y="0"/>
            <a:chExt cx="951840" cy="1014480"/>
          </a:xfrm>
        </p:grpSpPr>
        <p:sp>
          <p:nvSpPr>
            <p:cNvPr id="33" name="Freeform 54">
              <a:extLst>
                <a:ext uri="{FF2B5EF4-FFF2-40B4-BE49-F238E27FC236}">
                  <a16:creationId xmlns:a16="http://schemas.microsoft.com/office/drawing/2014/main" id="{0CA5D7EF-1190-6C08-45F4-959FE63AE547}"/>
                </a:ext>
              </a:extLst>
            </p:cNvPr>
            <p:cNvSpPr/>
            <p:nvPr/>
          </p:nvSpPr>
          <p:spPr>
            <a:xfrm>
              <a:off x="0" y="127"/>
              <a:ext cx="951865" cy="1014222"/>
            </a:xfrm>
            <a:custGeom>
              <a:avLst/>
              <a:gdLst/>
              <a:ahLst/>
              <a:cxnLst/>
              <a:rect l="l" t="t" r="r" b="b"/>
              <a:pathLst>
                <a:path w="951865" h="1014222">
                  <a:moveTo>
                    <a:pt x="475996" y="0"/>
                  </a:moveTo>
                  <a:cubicBezTo>
                    <a:pt x="214884" y="0"/>
                    <a:pt x="0" y="225933"/>
                    <a:pt x="0" y="507111"/>
                  </a:cubicBezTo>
                  <a:cubicBezTo>
                    <a:pt x="0" y="785368"/>
                    <a:pt x="214884" y="1014222"/>
                    <a:pt x="475996" y="1014222"/>
                  </a:cubicBezTo>
                  <a:cubicBezTo>
                    <a:pt x="737108" y="1014222"/>
                    <a:pt x="951865" y="785368"/>
                    <a:pt x="951865" y="507111"/>
                  </a:cubicBezTo>
                  <a:cubicBezTo>
                    <a:pt x="951865" y="486918"/>
                    <a:pt x="938276" y="469519"/>
                    <a:pt x="919226" y="469519"/>
                  </a:cubicBezTo>
                  <a:lnTo>
                    <a:pt x="513969" y="469519"/>
                  </a:lnTo>
                  <a:lnTo>
                    <a:pt x="513969" y="37592"/>
                  </a:lnTo>
                  <a:cubicBezTo>
                    <a:pt x="513969" y="17399"/>
                    <a:pt x="497713" y="0"/>
                    <a:pt x="475869" y="0"/>
                  </a:cubicBezTo>
                  <a:close/>
                </a:path>
              </a:pathLst>
            </a:custGeom>
            <a:solidFill>
              <a:srgbClr val="E5BB7A"/>
            </a:solidFill>
          </p:spPr>
        </p:sp>
      </p:grpSp>
      <p:grpSp>
        <p:nvGrpSpPr>
          <p:cNvPr id="34" name="Group 55">
            <a:extLst>
              <a:ext uri="{FF2B5EF4-FFF2-40B4-BE49-F238E27FC236}">
                <a16:creationId xmlns:a16="http://schemas.microsoft.com/office/drawing/2014/main" id="{0C9615C4-D5B1-B3B5-52FB-98A93F0CE117}"/>
              </a:ext>
            </a:extLst>
          </p:cNvPr>
          <p:cNvGrpSpPr/>
          <p:nvPr/>
        </p:nvGrpSpPr>
        <p:grpSpPr>
          <a:xfrm>
            <a:off x="13173780" y="8550254"/>
            <a:ext cx="385560" cy="406620"/>
            <a:chOff x="0" y="0"/>
            <a:chExt cx="514080" cy="542160"/>
          </a:xfrm>
        </p:grpSpPr>
        <p:sp>
          <p:nvSpPr>
            <p:cNvPr id="35" name="Freeform 56">
              <a:extLst>
                <a:ext uri="{FF2B5EF4-FFF2-40B4-BE49-F238E27FC236}">
                  <a16:creationId xmlns:a16="http://schemas.microsoft.com/office/drawing/2014/main" id="{E38D18BA-683B-9230-1CEF-F032BF7D3482}"/>
                </a:ext>
              </a:extLst>
            </p:cNvPr>
            <p:cNvSpPr/>
            <p:nvPr/>
          </p:nvSpPr>
          <p:spPr>
            <a:xfrm>
              <a:off x="0" y="0"/>
              <a:ext cx="514096" cy="542036"/>
            </a:xfrm>
            <a:custGeom>
              <a:avLst/>
              <a:gdLst/>
              <a:ahLst/>
              <a:cxnLst/>
              <a:rect l="l" t="t" r="r" b="b"/>
              <a:pathLst>
                <a:path w="514096" h="542036">
                  <a:moveTo>
                    <a:pt x="38100" y="0"/>
                  </a:moveTo>
                  <a:cubicBezTo>
                    <a:pt x="16256" y="0"/>
                    <a:pt x="0" y="14478"/>
                    <a:pt x="0" y="34798"/>
                  </a:cubicBezTo>
                  <a:lnTo>
                    <a:pt x="0" y="507238"/>
                  </a:lnTo>
                  <a:cubicBezTo>
                    <a:pt x="0" y="524637"/>
                    <a:pt x="16256" y="542036"/>
                    <a:pt x="38100" y="542036"/>
                  </a:cubicBezTo>
                  <a:lnTo>
                    <a:pt x="475996" y="542036"/>
                  </a:lnTo>
                  <a:cubicBezTo>
                    <a:pt x="495046" y="542036"/>
                    <a:pt x="514096" y="524637"/>
                    <a:pt x="514096" y="507238"/>
                  </a:cubicBezTo>
                  <a:cubicBezTo>
                    <a:pt x="514096" y="228981"/>
                    <a:pt x="299212" y="0"/>
                    <a:pt x="38100" y="0"/>
                  </a:cubicBezTo>
                  <a:close/>
                </a:path>
              </a:pathLst>
            </a:custGeom>
            <a:solidFill>
              <a:srgbClr val="E5BB7A"/>
            </a:solidFill>
          </p:spPr>
        </p:sp>
      </p:grpSp>
      <p:grpSp>
        <p:nvGrpSpPr>
          <p:cNvPr id="36" name="Group 57">
            <a:extLst>
              <a:ext uri="{FF2B5EF4-FFF2-40B4-BE49-F238E27FC236}">
                <a16:creationId xmlns:a16="http://schemas.microsoft.com/office/drawing/2014/main" id="{6E0A4F93-8783-01F8-488C-520F324A9297}"/>
              </a:ext>
            </a:extLst>
          </p:cNvPr>
          <p:cNvGrpSpPr/>
          <p:nvPr/>
        </p:nvGrpSpPr>
        <p:grpSpPr>
          <a:xfrm>
            <a:off x="5384280" y="6307094"/>
            <a:ext cx="103680" cy="108540"/>
            <a:chOff x="0" y="0"/>
            <a:chExt cx="138240" cy="144720"/>
          </a:xfrm>
        </p:grpSpPr>
        <p:sp>
          <p:nvSpPr>
            <p:cNvPr id="37" name="Freeform 58">
              <a:extLst>
                <a:ext uri="{FF2B5EF4-FFF2-40B4-BE49-F238E27FC236}">
                  <a16:creationId xmlns:a16="http://schemas.microsoft.com/office/drawing/2014/main" id="{1224E872-D9ED-2D51-B79A-4B6A48AB2BFA}"/>
                </a:ext>
              </a:extLst>
            </p:cNvPr>
            <p:cNvSpPr/>
            <p:nvPr/>
          </p:nvSpPr>
          <p:spPr>
            <a:xfrm>
              <a:off x="127" y="127"/>
              <a:ext cx="138176" cy="144526"/>
            </a:xfrm>
            <a:custGeom>
              <a:avLst/>
              <a:gdLst/>
              <a:ahLst/>
              <a:cxnLst/>
              <a:rect l="l" t="t" r="r" b="b"/>
              <a:pathLst>
                <a:path w="138176" h="144526">
                  <a:moveTo>
                    <a:pt x="67691" y="0"/>
                  </a:moveTo>
                  <a:cubicBezTo>
                    <a:pt x="31242" y="0"/>
                    <a:pt x="0" y="30607"/>
                    <a:pt x="0" y="72263"/>
                  </a:cubicBezTo>
                  <a:cubicBezTo>
                    <a:pt x="0" y="111125"/>
                    <a:pt x="31242" y="144526"/>
                    <a:pt x="67818" y="144526"/>
                  </a:cubicBezTo>
                  <a:cubicBezTo>
                    <a:pt x="106934" y="144526"/>
                    <a:pt x="138176" y="111125"/>
                    <a:pt x="138176" y="72263"/>
                  </a:cubicBezTo>
                  <a:cubicBezTo>
                    <a:pt x="138176" y="30607"/>
                    <a:pt x="106807" y="0"/>
                    <a:pt x="67691" y="0"/>
                  </a:cubicBezTo>
                  <a:close/>
                </a:path>
              </a:pathLst>
            </a:custGeom>
            <a:solidFill>
              <a:srgbClr val="E5BB7A"/>
            </a:solidFill>
          </p:spPr>
        </p:sp>
      </p:grpSp>
      <p:grpSp>
        <p:nvGrpSpPr>
          <p:cNvPr id="38" name="Group 59">
            <a:extLst>
              <a:ext uri="{FF2B5EF4-FFF2-40B4-BE49-F238E27FC236}">
                <a16:creationId xmlns:a16="http://schemas.microsoft.com/office/drawing/2014/main" id="{9EFA1AB6-BF06-7C06-38B9-4FACFD54B7E8}"/>
              </a:ext>
            </a:extLst>
          </p:cNvPr>
          <p:cNvGrpSpPr/>
          <p:nvPr/>
        </p:nvGrpSpPr>
        <p:grpSpPr>
          <a:xfrm>
            <a:off x="5153700" y="6142394"/>
            <a:ext cx="478980" cy="437400"/>
            <a:chOff x="0" y="0"/>
            <a:chExt cx="638640" cy="583200"/>
          </a:xfrm>
        </p:grpSpPr>
        <p:sp>
          <p:nvSpPr>
            <p:cNvPr id="39" name="Freeform 60">
              <a:extLst>
                <a:ext uri="{FF2B5EF4-FFF2-40B4-BE49-F238E27FC236}">
                  <a16:creationId xmlns:a16="http://schemas.microsoft.com/office/drawing/2014/main" id="{601DDE56-836D-042D-C36C-90FFD00317FE}"/>
                </a:ext>
              </a:extLst>
            </p:cNvPr>
            <p:cNvSpPr/>
            <p:nvPr/>
          </p:nvSpPr>
          <p:spPr>
            <a:xfrm>
              <a:off x="0" y="0"/>
              <a:ext cx="638683" cy="583057"/>
            </a:xfrm>
            <a:custGeom>
              <a:avLst/>
              <a:gdLst/>
              <a:ahLst/>
              <a:cxnLst/>
              <a:rect l="l" t="t" r="r" b="b"/>
              <a:pathLst>
                <a:path w="638683" h="583057">
                  <a:moveTo>
                    <a:pt x="512318" y="110998"/>
                  </a:moveTo>
                  <a:cubicBezTo>
                    <a:pt x="521462" y="110998"/>
                    <a:pt x="530479" y="113792"/>
                    <a:pt x="537083" y="119380"/>
                  </a:cubicBezTo>
                  <a:cubicBezTo>
                    <a:pt x="550164" y="133223"/>
                    <a:pt x="550164" y="158242"/>
                    <a:pt x="537083" y="172085"/>
                  </a:cubicBezTo>
                  <a:lnTo>
                    <a:pt x="492760" y="216535"/>
                  </a:lnTo>
                  <a:cubicBezTo>
                    <a:pt x="505841" y="238760"/>
                    <a:pt x="513715" y="266573"/>
                    <a:pt x="513715" y="291592"/>
                  </a:cubicBezTo>
                  <a:cubicBezTo>
                    <a:pt x="513715" y="316611"/>
                    <a:pt x="505841" y="344424"/>
                    <a:pt x="492760" y="363728"/>
                  </a:cubicBezTo>
                  <a:lnTo>
                    <a:pt x="537083" y="408178"/>
                  </a:lnTo>
                  <a:cubicBezTo>
                    <a:pt x="550164" y="422148"/>
                    <a:pt x="550164" y="447040"/>
                    <a:pt x="537083" y="461010"/>
                  </a:cubicBezTo>
                  <a:cubicBezTo>
                    <a:pt x="529336" y="469265"/>
                    <a:pt x="518922" y="472059"/>
                    <a:pt x="513715" y="472059"/>
                  </a:cubicBezTo>
                  <a:cubicBezTo>
                    <a:pt x="503174" y="472059"/>
                    <a:pt x="497967" y="469265"/>
                    <a:pt x="490220" y="461010"/>
                  </a:cubicBezTo>
                  <a:lnTo>
                    <a:pt x="448564" y="416560"/>
                  </a:lnTo>
                  <a:cubicBezTo>
                    <a:pt x="427736" y="430403"/>
                    <a:pt x="401701" y="435991"/>
                    <a:pt x="380746" y="435991"/>
                  </a:cubicBezTo>
                  <a:cubicBezTo>
                    <a:pt x="357251" y="435991"/>
                    <a:pt x="331216" y="430403"/>
                    <a:pt x="310388" y="416560"/>
                  </a:cubicBezTo>
                  <a:lnTo>
                    <a:pt x="268732" y="461010"/>
                  </a:lnTo>
                  <a:cubicBezTo>
                    <a:pt x="263525" y="469265"/>
                    <a:pt x="253111" y="472059"/>
                    <a:pt x="245237" y="472059"/>
                  </a:cubicBezTo>
                  <a:cubicBezTo>
                    <a:pt x="234823" y="472059"/>
                    <a:pt x="229616" y="469265"/>
                    <a:pt x="224409" y="461010"/>
                  </a:cubicBezTo>
                  <a:cubicBezTo>
                    <a:pt x="211455" y="447040"/>
                    <a:pt x="211455" y="422148"/>
                    <a:pt x="224409" y="408178"/>
                  </a:cubicBezTo>
                  <a:lnTo>
                    <a:pt x="266192" y="363728"/>
                  </a:lnTo>
                  <a:cubicBezTo>
                    <a:pt x="245237" y="344297"/>
                    <a:pt x="240030" y="319278"/>
                    <a:pt x="240030" y="291592"/>
                  </a:cubicBezTo>
                  <a:cubicBezTo>
                    <a:pt x="240030" y="263906"/>
                    <a:pt x="245237" y="238760"/>
                    <a:pt x="258318" y="216535"/>
                  </a:cubicBezTo>
                  <a:lnTo>
                    <a:pt x="216662" y="172085"/>
                  </a:lnTo>
                  <a:cubicBezTo>
                    <a:pt x="203581" y="158242"/>
                    <a:pt x="203581" y="133223"/>
                    <a:pt x="216662" y="119380"/>
                  </a:cubicBezTo>
                  <a:cubicBezTo>
                    <a:pt x="223139" y="113792"/>
                    <a:pt x="232283" y="110998"/>
                    <a:pt x="241427" y="110998"/>
                  </a:cubicBezTo>
                  <a:cubicBezTo>
                    <a:pt x="250571" y="110998"/>
                    <a:pt x="259715" y="113792"/>
                    <a:pt x="266192" y="119380"/>
                  </a:cubicBezTo>
                  <a:lnTo>
                    <a:pt x="307848" y="166497"/>
                  </a:lnTo>
                  <a:cubicBezTo>
                    <a:pt x="328676" y="152654"/>
                    <a:pt x="352171" y="144272"/>
                    <a:pt x="375666" y="144272"/>
                  </a:cubicBezTo>
                  <a:cubicBezTo>
                    <a:pt x="399161" y="144272"/>
                    <a:pt x="425196" y="152654"/>
                    <a:pt x="446024" y="166497"/>
                  </a:cubicBezTo>
                  <a:lnTo>
                    <a:pt x="487426" y="119380"/>
                  </a:lnTo>
                  <a:cubicBezTo>
                    <a:pt x="493903" y="113792"/>
                    <a:pt x="503047" y="110998"/>
                    <a:pt x="512191" y="110998"/>
                  </a:cubicBezTo>
                  <a:close/>
                  <a:moveTo>
                    <a:pt x="0" y="0"/>
                  </a:moveTo>
                  <a:lnTo>
                    <a:pt x="0" y="110998"/>
                  </a:lnTo>
                  <a:lnTo>
                    <a:pt x="70358" y="110998"/>
                  </a:lnTo>
                  <a:cubicBezTo>
                    <a:pt x="88519" y="110998"/>
                    <a:pt x="104140" y="127635"/>
                    <a:pt x="104140" y="144272"/>
                  </a:cubicBezTo>
                  <a:cubicBezTo>
                    <a:pt x="104140" y="163703"/>
                    <a:pt x="88519" y="183134"/>
                    <a:pt x="70358" y="183134"/>
                  </a:cubicBezTo>
                  <a:lnTo>
                    <a:pt x="0" y="183134"/>
                  </a:lnTo>
                  <a:lnTo>
                    <a:pt x="0" y="402590"/>
                  </a:lnTo>
                  <a:lnTo>
                    <a:pt x="70358" y="402590"/>
                  </a:lnTo>
                  <a:cubicBezTo>
                    <a:pt x="88519" y="402590"/>
                    <a:pt x="104140" y="419227"/>
                    <a:pt x="104140" y="435864"/>
                  </a:cubicBezTo>
                  <a:cubicBezTo>
                    <a:pt x="104140" y="458089"/>
                    <a:pt x="88519" y="474726"/>
                    <a:pt x="70358" y="474726"/>
                  </a:cubicBezTo>
                  <a:lnTo>
                    <a:pt x="0" y="474726"/>
                  </a:lnTo>
                  <a:lnTo>
                    <a:pt x="0" y="583057"/>
                  </a:lnTo>
                  <a:lnTo>
                    <a:pt x="638683" y="583057"/>
                  </a:lnTo>
                  <a:lnTo>
                    <a:pt x="638683" y="0"/>
                  </a:lnTo>
                  <a:close/>
                </a:path>
              </a:pathLst>
            </a:custGeom>
            <a:solidFill>
              <a:srgbClr val="E5BB7A"/>
            </a:solidFill>
          </p:spPr>
        </p:sp>
      </p:grpSp>
      <p:grpSp>
        <p:nvGrpSpPr>
          <p:cNvPr id="40" name="Group 61">
            <a:extLst>
              <a:ext uri="{FF2B5EF4-FFF2-40B4-BE49-F238E27FC236}">
                <a16:creationId xmlns:a16="http://schemas.microsoft.com/office/drawing/2014/main" id="{43121E92-2405-BB69-3BA9-5E96380E2F72}"/>
              </a:ext>
            </a:extLst>
          </p:cNvPr>
          <p:cNvGrpSpPr/>
          <p:nvPr/>
        </p:nvGrpSpPr>
        <p:grpSpPr>
          <a:xfrm>
            <a:off x="5001420" y="5978234"/>
            <a:ext cx="785700" cy="761940"/>
            <a:chOff x="0" y="0"/>
            <a:chExt cx="1047600" cy="1015920"/>
          </a:xfrm>
        </p:grpSpPr>
        <p:sp>
          <p:nvSpPr>
            <p:cNvPr id="41" name="Freeform 62">
              <a:extLst>
                <a:ext uri="{FF2B5EF4-FFF2-40B4-BE49-F238E27FC236}">
                  <a16:creationId xmlns:a16="http://schemas.microsoft.com/office/drawing/2014/main" id="{C1962E6E-B7BA-D067-7FEE-C1FD58CE4290}"/>
                </a:ext>
              </a:extLst>
            </p:cNvPr>
            <p:cNvSpPr/>
            <p:nvPr/>
          </p:nvSpPr>
          <p:spPr>
            <a:xfrm>
              <a:off x="127" y="0"/>
              <a:ext cx="1047496" cy="1015873"/>
            </a:xfrm>
            <a:custGeom>
              <a:avLst/>
              <a:gdLst/>
              <a:ahLst/>
              <a:cxnLst/>
              <a:rect l="l" t="t" r="r" b="b"/>
              <a:pathLst>
                <a:path w="1047496" h="1015873">
                  <a:moveTo>
                    <a:pt x="878078" y="149860"/>
                  </a:moveTo>
                  <a:cubicBezTo>
                    <a:pt x="898906" y="149860"/>
                    <a:pt x="911860" y="166497"/>
                    <a:pt x="911860" y="183261"/>
                  </a:cubicBezTo>
                  <a:lnTo>
                    <a:pt x="911860" y="840994"/>
                  </a:lnTo>
                  <a:cubicBezTo>
                    <a:pt x="911860" y="860425"/>
                    <a:pt x="893699" y="877062"/>
                    <a:pt x="878078" y="877062"/>
                  </a:cubicBezTo>
                  <a:lnTo>
                    <a:pt x="171958" y="877062"/>
                  </a:lnTo>
                  <a:cubicBezTo>
                    <a:pt x="151130" y="877062"/>
                    <a:pt x="138049" y="860425"/>
                    <a:pt x="138049" y="840994"/>
                  </a:cubicBezTo>
                  <a:lnTo>
                    <a:pt x="138049" y="183261"/>
                  </a:lnTo>
                  <a:cubicBezTo>
                    <a:pt x="138049" y="163830"/>
                    <a:pt x="156337" y="149860"/>
                    <a:pt x="171958" y="149860"/>
                  </a:cubicBezTo>
                  <a:close/>
                  <a:moveTo>
                    <a:pt x="98933" y="0"/>
                  </a:moveTo>
                  <a:cubicBezTo>
                    <a:pt x="44196" y="0"/>
                    <a:pt x="0" y="49911"/>
                    <a:pt x="0" y="108331"/>
                  </a:cubicBezTo>
                  <a:lnTo>
                    <a:pt x="0" y="910463"/>
                  </a:lnTo>
                  <a:cubicBezTo>
                    <a:pt x="0" y="968756"/>
                    <a:pt x="44196" y="1015873"/>
                    <a:pt x="99060" y="1015873"/>
                  </a:cubicBezTo>
                  <a:lnTo>
                    <a:pt x="943229" y="1015873"/>
                  </a:lnTo>
                  <a:cubicBezTo>
                    <a:pt x="997966" y="1015873"/>
                    <a:pt x="1047496" y="968629"/>
                    <a:pt x="1047496" y="910463"/>
                  </a:cubicBezTo>
                  <a:lnTo>
                    <a:pt x="1047496" y="110998"/>
                  </a:lnTo>
                  <a:cubicBezTo>
                    <a:pt x="1047496" y="49911"/>
                    <a:pt x="1003173" y="0"/>
                    <a:pt x="943229" y="0"/>
                  </a:cubicBezTo>
                  <a:close/>
                </a:path>
              </a:pathLst>
            </a:custGeom>
            <a:solidFill>
              <a:srgbClr val="E5BB7A"/>
            </a:solidFill>
          </p:spPr>
        </p:sp>
      </p:grpSp>
      <p:grpSp>
        <p:nvGrpSpPr>
          <p:cNvPr id="42" name="Group 63">
            <a:extLst>
              <a:ext uri="{FF2B5EF4-FFF2-40B4-BE49-F238E27FC236}">
                <a16:creationId xmlns:a16="http://schemas.microsoft.com/office/drawing/2014/main" id="{7D2C23AD-FD01-DE16-3629-E800FA7B1559}"/>
              </a:ext>
            </a:extLst>
          </p:cNvPr>
          <p:cNvGrpSpPr/>
          <p:nvPr/>
        </p:nvGrpSpPr>
        <p:grpSpPr>
          <a:xfrm>
            <a:off x="6190500" y="5927474"/>
            <a:ext cx="771660" cy="820800"/>
            <a:chOff x="0" y="0"/>
            <a:chExt cx="1028880" cy="1094400"/>
          </a:xfrm>
        </p:grpSpPr>
        <p:sp>
          <p:nvSpPr>
            <p:cNvPr id="43" name="Freeform 64">
              <a:extLst>
                <a:ext uri="{FF2B5EF4-FFF2-40B4-BE49-F238E27FC236}">
                  <a16:creationId xmlns:a16="http://schemas.microsoft.com/office/drawing/2014/main" id="{C7E351C6-7443-B29D-9672-BCAE4B86C077}"/>
                </a:ext>
              </a:extLst>
            </p:cNvPr>
            <p:cNvSpPr/>
            <p:nvPr/>
          </p:nvSpPr>
          <p:spPr>
            <a:xfrm>
              <a:off x="0" y="127"/>
              <a:ext cx="1028827" cy="1094232"/>
            </a:xfrm>
            <a:custGeom>
              <a:avLst/>
              <a:gdLst/>
              <a:ahLst/>
              <a:cxnLst/>
              <a:rect l="l" t="t" r="r" b="b"/>
              <a:pathLst>
                <a:path w="1028827" h="1094232">
                  <a:moveTo>
                    <a:pt x="580898" y="147066"/>
                  </a:moveTo>
                  <a:cubicBezTo>
                    <a:pt x="601726" y="147066"/>
                    <a:pt x="617347" y="163703"/>
                    <a:pt x="617347" y="185928"/>
                  </a:cubicBezTo>
                  <a:cubicBezTo>
                    <a:pt x="617347" y="205359"/>
                    <a:pt x="601726" y="219329"/>
                    <a:pt x="580898" y="219329"/>
                  </a:cubicBezTo>
                  <a:lnTo>
                    <a:pt x="171958" y="219329"/>
                  </a:lnTo>
                  <a:cubicBezTo>
                    <a:pt x="151130" y="219329"/>
                    <a:pt x="135509" y="202565"/>
                    <a:pt x="135509" y="185928"/>
                  </a:cubicBezTo>
                  <a:cubicBezTo>
                    <a:pt x="135509" y="161036"/>
                    <a:pt x="151130" y="147066"/>
                    <a:pt x="171958" y="147066"/>
                  </a:cubicBezTo>
                  <a:close/>
                  <a:moveTo>
                    <a:pt x="171958" y="366522"/>
                  </a:moveTo>
                  <a:cubicBezTo>
                    <a:pt x="192786" y="366522"/>
                    <a:pt x="208407" y="383159"/>
                    <a:pt x="208407" y="399796"/>
                  </a:cubicBezTo>
                  <a:cubicBezTo>
                    <a:pt x="208407" y="422021"/>
                    <a:pt x="192786" y="438658"/>
                    <a:pt x="171958" y="438658"/>
                  </a:cubicBezTo>
                  <a:cubicBezTo>
                    <a:pt x="151130" y="438658"/>
                    <a:pt x="135509" y="422021"/>
                    <a:pt x="135509" y="399796"/>
                  </a:cubicBezTo>
                  <a:cubicBezTo>
                    <a:pt x="135509" y="380365"/>
                    <a:pt x="151130" y="366522"/>
                    <a:pt x="171958" y="366522"/>
                  </a:cubicBezTo>
                  <a:close/>
                  <a:moveTo>
                    <a:pt x="171958" y="585978"/>
                  </a:moveTo>
                  <a:cubicBezTo>
                    <a:pt x="192786" y="585978"/>
                    <a:pt x="208407" y="602615"/>
                    <a:pt x="208407" y="622173"/>
                  </a:cubicBezTo>
                  <a:cubicBezTo>
                    <a:pt x="208407" y="644398"/>
                    <a:pt x="192786" y="658241"/>
                    <a:pt x="171958" y="658241"/>
                  </a:cubicBezTo>
                  <a:cubicBezTo>
                    <a:pt x="151130" y="658241"/>
                    <a:pt x="135509" y="641604"/>
                    <a:pt x="135509" y="622173"/>
                  </a:cubicBezTo>
                  <a:cubicBezTo>
                    <a:pt x="135509" y="599948"/>
                    <a:pt x="151130" y="585978"/>
                    <a:pt x="171958" y="585978"/>
                  </a:cubicBezTo>
                  <a:close/>
                  <a:moveTo>
                    <a:pt x="171958" y="802640"/>
                  </a:moveTo>
                  <a:cubicBezTo>
                    <a:pt x="192786" y="802640"/>
                    <a:pt x="208407" y="819277"/>
                    <a:pt x="208407" y="838708"/>
                  </a:cubicBezTo>
                  <a:cubicBezTo>
                    <a:pt x="208407" y="858139"/>
                    <a:pt x="192786" y="871982"/>
                    <a:pt x="171958" y="871982"/>
                  </a:cubicBezTo>
                  <a:cubicBezTo>
                    <a:pt x="151130" y="871982"/>
                    <a:pt x="135509" y="855345"/>
                    <a:pt x="135509" y="838708"/>
                  </a:cubicBezTo>
                  <a:cubicBezTo>
                    <a:pt x="135509" y="816483"/>
                    <a:pt x="151130" y="802640"/>
                    <a:pt x="171958" y="802640"/>
                  </a:cubicBezTo>
                  <a:close/>
                  <a:moveTo>
                    <a:pt x="950722" y="949833"/>
                  </a:moveTo>
                  <a:cubicBezTo>
                    <a:pt x="937641" y="991489"/>
                    <a:pt x="898652" y="1022096"/>
                    <a:pt x="851789" y="1022096"/>
                  </a:cubicBezTo>
                  <a:cubicBezTo>
                    <a:pt x="807466" y="1022096"/>
                    <a:pt x="771017" y="991616"/>
                    <a:pt x="755396" y="949833"/>
                  </a:cubicBezTo>
                  <a:close/>
                  <a:moveTo>
                    <a:pt x="104267" y="0"/>
                  </a:moveTo>
                  <a:cubicBezTo>
                    <a:pt x="46990" y="0"/>
                    <a:pt x="2667" y="50038"/>
                    <a:pt x="2667" y="108204"/>
                  </a:cubicBezTo>
                  <a:lnTo>
                    <a:pt x="2667" y="910844"/>
                  </a:lnTo>
                  <a:cubicBezTo>
                    <a:pt x="0" y="1010920"/>
                    <a:pt x="78232" y="1094232"/>
                    <a:pt x="171958" y="1094232"/>
                  </a:cubicBezTo>
                  <a:lnTo>
                    <a:pt x="854329" y="1094232"/>
                  </a:lnTo>
                  <a:cubicBezTo>
                    <a:pt x="950722" y="1094232"/>
                    <a:pt x="1028827" y="1010793"/>
                    <a:pt x="1028827" y="910844"/>
                  </a:cubicBezTo>
                  <a:cubicBezTo>
                    <a:pt x="1028827" y="888619"/>
                    <a:pt x="1010539" y="871982"/>
                    <a:pt x="992378" y="871982"/>
                  </a:cubicBezTo>
                  <a:lnTo>
                    <a:pt x="750189" y="871982"/>
                  </a:lnTo>
                  <a:lnTo>
                    <a:pt x="750189" y="108204"/>
                  </a:lnTo>
                  <a:cubicBezTo>
                    <a:pt x="750189" y="49911"/>
                    <a:pt x="705866" y="0"/>
                    <a:pt x="651256" y="0"/>
                  </a:cubicBezTo>
                  <a:close/>
                </a:path>
              </a:pathLst>
            </a:custGeom>
            <a:solidFill>
              <a:srgbClr val="E5BB7A"/>
            </a:solidFill>
          </p:spPr>
        </p:sp>
      </p:grpSp>
      <p:grpSp>
        <p:nvGrpSpPr>
          <p:cNvPr id="44" name="Group 65">
            <a:extLst>
              <a:ext uri="{FF2B5EF4-FFF2-40B4-BE49-F238E27FC236}">
                <a16:creationId xmlns:a16="http://schemas.microsoft.com/office/drawing/2014/main" id="{1F6BC5DF-93ED-8A70-6FC9-C71200C31F23}"/>
              </a:ext>
            </a:extLst>
          </p:cNvPr>
          <p:cNvGrpSpPr/>
          <p:nvPr/>
        </p:nvGrpSpPr>
        <p:grpSpPr>
          <a:xfrm>
            <a:off x="6802320" y="6402134"/>
            <a:ext cx="170100" cy="145800"/>
            <a:chOff x="0" y="0"/>
            <a:chExt cx="226800" cy="194400"/>
          </a:xfrm>
        </p:grpSpPr>
        <p:sp>
          <p:nvSpPr>
            <p:cNvPr id="45" name="Freeform 66">
              <a:extLst>
                <a:ext uri="{FF2B5EF4-FFF2-40B4-BE49-F238E27FC236}">
                  <a16:creationId xmlns:a16="http://schemas.microsoft.com/office/drawing/2014/main" id="{8464F476-BB2B-B1DE-AF8E-187B02B723B3}"/>
                </a:ext>
              </a:extLst>
            </p:cNvPr>
            <p:cNvSpPr/>
            <p:nvPr/>
          </p:nvSpPr>
          <p:spPr>
            <a:xfrm>
              <a:off x="0" y="127"/>
              <a:ext cx="226695" cy="194183"/>
            </a:xfrm>
            <a:custGeom>
              <a:avLst/>
              <a:gdLst/>
              <a:ahLst/>
              <a:cxnLst/>
              <a:rect l="l" t="t" r="r" b="b"/>
              <a:pathLst>
                <a:path w="226695" h="194183">
                  <a:moveTo>
                    <a:pt x="0" y="0"/>
                  </a:moveTo>
                  <a:lnTo>
                    <a:pt x="0" y="2667"/>
                  </a:lnTo>
                  <a:lnTo>
                    <a:pt x="83439" y="174752"/>
                  </a:lnTo>
                  <a:cubicBezTo>
                    <a:pt x="91186" y="183007"/>
                    <a:pt x="104267" y="194183"/>
                    <a:pt x="117221" y="194183"/>
                  </a:cubicBezTo>
                  <a:cubicBezTo>
                    <a:pt x="130175" y="194183"/>
                    <a:pt x="143256" y="188595"/>
                    <a:pt x="148463" y="174752"/>
                  </a:cubicBezTo>
                  <a:lnTo>
                    <a:pt x="226695" y="2667"/>
                  </a:lnTo>
                  <a:lnTo>
                    <a:pt x="226695" y="0"/>
                  </a:lnTo>
                  <a:close/>
                </a:path>
              </a:pathLst>
            </a:custGeom>
            <a:solidFill>
              <a:srgbClr val="E5BB7A"/>
            </a:solidFill>
          </p:spPr>
        </p:sp>
      </p:grpSp>
      <p:grpSp>
        <p:nvGrpSpPr>
          <p:cNvPr id="46" name="Group 67">
            <a:extLst>
              <a:ext uri="{FF2B5EF4-FFF2-40B4-BE49-F238E27FC236}">
                <a16:creationId xmlns:a16="http://schemas.microsoft.com/office/drawing/2014/main" id="{514B2019-7DB2-DF3E-1419-1B2E05008F7E}"/>
              </a:ext>
            </a:extLst>
          </p:cNvPr>
          <p:cNvGrpSpPr/>
          <p:nvPr/>
        </p:nvGrpSpPr>
        <p:grpSpPr>
          <a:xfrm>
            <a:off x="6806100" y="5929634"/>
            <a:ext cx="170100" cy="418500"/>
            <a:chOff x="0" y="0"/>
            <a:chExt cx="226800" cy="558000"/>
          </a:xfrm>
        </p:grpSpPr>
        <p:sp>
          <p:nvSpPr>
            <p:cNvPr id="47" name="Freeform 68">
              <a:extLst>
                <a:ext uri="{FF2B5EF4-FFF2-40B4-BE49-F238E27FC236}">
                  <a16:creationId xmlns:a16="http://schemas.microsoft.com/office/drawing/2014/main" id="{14F25161-4FCE-D0ED-BD18-B0BEAE1921A2}"/>
                </a:ext>
              </a:extLst>
            </p:cNvPr>
            <p:cNvSpPr/>
            <p:nvPr/>
          </p:nvSpPr>
          <p:spPr>
            <a:xfrm>
              <a:off x="127" y="0"/>
              <a:ext cx="226568" cy="558038"/>
            </a:xfrm>
            <a:custGeom>
              <a:avLst/>
              <a:gdLst/>
              <a:ahLst/>
              <a:cxnLst/>
              <a:rect l="l" t="t" r="r" b="b"/>
              <a:pathLst>
                <a:path w="226568" h="558038">
                  <a:moveTo>
                    <a:pt x="148463" y="72136"/>
                  </a:moveTo>
                  <a:cubicBezTo>
                    <a:pt x="156337" y="72136"/>
                    <a:pt x="158877" y="77724"/>
                    <a:pt x="158877" y="83185"/>
                  </a:cubicBezTo>
                  <a:lnTo>
                    <a:pt x="158877" y="144272"/>
                  </a:lnTo>
                  <a:lnTo>
                    <a:pt x="67691" y="144272"/>
                  </a:lnTo>
                  <a:lnTo>
                    <a:pt x="67691" y="83312"/>
                  </a:lnTo>
                  <a:cubicBezTo>
                    <a:pt x="67691" y="75057"/>
                    <a:pt x="72898" y="72263"/>
                    <a:pt x="80645" y="72263"/>
                  </a:cubicBezTo>
                  <a:close/>
                  <a:moveTo>
                    <a:pt x="80645" y="0"/>
                  </a:moveTo>
                  <a:cubicBezTo>
                    <a:pt x="33782" y="0"/>
                    <a:pt x="0" y="36068"/>
                    <a:pt x="0" y="83312"/>
                  </a:cubicBezTo>
                  <a:lnTo>
                    <a:pt x="0" y="558038"/>
                  </a:lnTo>
                  <a:lnTo>
                    <a:pt x="226568" y="558038"/>
                  </a:lnTo>
                  <a:lnTo>
                    <a:pt x="226568" y="83312"/>
                  </a:lnTo>
                  <a:cubicBezTo>
                    <a:pt x="226568" y="36068"/>
                    <a:pt x="190119" y="0"/>
                    <a:pt x="148463" y="0"/>
                  </a:cubicBezTo>
                  <a:close/>
                </a:path>
              </a:pathLst>
            </a:custGeom>
            <a:solidFill>
              <a:srgbClr val="E5BB7A"/>
            </a:solidFill>
          </p:spPr>
        </p:sp>
      </p:grpSp>
      <p:grpSp>
        <p:nvGrpSpPr>
          <p:cNvPr id="48" name="Group 69">
            <a:extLst>
              <a:ext uri="{FF2B5EF4-FFF2-40B4-BE49-F238E27FC236}">
                <a16:creationId xmlns:a16="http://schemas.microsoft.com/office/drawing/2014/main" id="{03C41E6F-92AE-46B7-E2BC-E367EAA7CF16}"/>
              </a:ext>
            </a:extLst>
          </p:cNvPr>
          <p:cNvGrpSpPr/>
          <p:nvPr/>
        </p:nvGrpSpPr>
        <p:grpSpPr>
          <a:xfrm>
            <a:off x="11442000" y="6465854"/>
            <a:ext cx="179280" cy="71820"/>
            <a:chOff x="0" y="0"/>
            <a:chExt cx="239040" cy="95760"/>
          </a:xfrm>
        </p:grpSpPr>
        <p:sp>
          <p:nvSpPr>
            <p:cNvPr id="49" name="Freeform 70">
              <a:extLst>
                <a:ext uri="{FF2B5EF4-FFF2-40B4-BE49-F238E27FC236}">
                  <a16:creationId xmlns:a16="http://schemas.microsoft.com/office/drawing/2014/main" id="{62F69B21-BCF0-EB2F-96FE-A231D2638CD4}"/>
                </a:ext>
              </a:extLst>
            </p:cNvPr>
            <p:cNvSpPr/>
            <p:nvPr/>
          </p:nvSpPr>
          <p:spPr>
            <a:xfrm>
              <a:off x="127" y="0"/>
              <a:ext cx="238887" cy="95631"/>
            </a:xfrm>
            <a:custGeom>
              <a:avLst/>
              <a:gdLst/>
              <a:ahLst/>
              <a:cxnLst/>
              <a:rect l="l" t="t" r="r" b="b"/>
              <a:pathLst>
                <a:path w="238887" h="95631">
                  <a:moveTo>
                    <a:pt x="120523" y="0"/>
                  </a:moveTo>
                  <a:cubicBezTo>
                    <a:pt x="61468" y="0"/>
                    <a:pt x="14097" y="40259"/>
                    <a:pt x="0" y="95631"/>
                  </a:cubicBezTo>
                  <a:lnTo>
                    <a:pt x="238887" y="95631"/>
                  </a:lnTo>
                  <a:cubicBezTo>
                    <a:pt x="227076" y="42799"/>
                    <a:pt x="177292" y="0"/>
                    <a:pt x="120523" y="0"/>
                  </a:cubicBezTo>
                  <a:close/>
                </a:path>
              </a:pathLst>
            </a:custGeom>
            <a:solidFill>
              <a:srgbClr val="E5BB7A"/>
            </a:solidFill>
          </p:spPr>
        </p:sp>
      </p:grpSp>
      <p:grpSp>
        <p:nvGrpSpPr>
          <p:cNvPr id="50" name="Group 71">
            <a:extLst>
              <a:ext uri="{FF2B5EF4-FFF2-40B4-BE49-F238E27FC236}">
                <a16:creationId xmlns:a16="http://schemas.microsoft.com/office/drawing/2014/main" id="{5529B89A-BB00-0561-5E2B-A8BB22BF6F74}"/>
              </a:ext>
            </a:extLst>
          </p:cNvPr>
          <p:cNvGrpSpPr/>
          <p:nvPr/>
        </p:nvGrpSpPr>
        <p:grpSpPr>
          <a:xfrm>
            <a:off x="11480880" y="6318974"/>
            <a:ext cx="97740" cy="98280"/>
            <a:chOff x="0" y="0"/>
            <a:chExt cx="130320" cy="131040"/>
          </a:xfrm>
        </p:grpSpPr>
        <p:sp>
          <p:nvSpPr>
            <p:cNvPr id="51" name="Freeform 72">
              <a:extLst>
                <a:ext uri="{FF2B5EF4-FFF2-40B4-BE49-F238E27FC236}">
                  <a16:creationId xmlns:a16="http://schemas.microsoft.com/office/drawing/2014/main" id="{BBE1CB38-B501-EC95-2DA7-3438775D5522}"/>
                </a:ext>
              </a:extLst>
            </p:cNvPr>
            <p:cNvSpPr/>
            <p:nvPr/>
          </p:nvSpPr>
          <p:spPr>
            <a:xfrm>
              <a:off x="127" y="0"/>
              <a:ext cx="130175" cy="131064"/>
            </a:xfrm>
            <a:custGeom>
              <a:avLst/>
              <a:gdLst/>
              <a:ahLst/>
              <a:cxnLst/>
              <a:rect l="l" t="t" r="r" b="b"/>
              <a:pathLst>
                <a:path w="130175" h="131064">
                  <a:moveTo>
                    <a:pt x="64389" y="0"/>
                  </a:moveTo>
                  <a:cubicBezTo>
                    <a:pt x="58801" y="0"/>
                    <a:pt x="53086" y="635"/>
                    <a:pt x="47371" y="1905"/>
                  </a:cubicBezTo>
                  <a:cubicBezTo>
                    <a:pt x="25908" y="9398"/>
                    <a:pt x="9398" y="24638"/>
                    <a:pt x="6985" y="47244"/>
                  </a:cubicBezTo>
                  <a:cubicBezTo>
                    <a:pt x="0" y="72517"/>
                    <a:pt x="6985" y="95250"/>
                    <a:pt x="21209" y="112903"/>
                  </a:cubicBezTo>
                  <a:cubicBezTo>
                    <a:pt x="33401" y="123952"/>
                    <a:pt x="49276" y="131064"/>
                    <a:pt x="65405" y="131064"/>
                  </a:cubicBezTo>
                  <a:cubicBezTo>
                    <a:pt x="71247" y="131064"/>
                    <a:pt x="77089" y="130048"/>
                    <a:pt x="82804" y="128143"/>
                  </a:cubicBezTo>
                  <a:cubicBezTo>
                    <a:pt x="104140" y="123063"/>
                    <a:pt x="120777" y="107950"/>
                    <a:pt x="125476" y="85090"/>
                  </a:cubicBezTo>
                  <a:cubicBezTo>
                    <a:pt x="130175" y="59817"/>
                    <a:pt x="125476" y="37084"/>
                    <a:pt x="108966" y="19431"/>
                  </a:cubicBezTo>
                  <a:cubicBezTo>
                    <a:pt x="98171" y="6223"/>
                    <a:pt x="81915" y="0"/>
                    <a:pt x="64389" y="0"/>
                  </a:cubicBezTo>
                  <a:close/>
                </a:path>
              </a:pathLst>
            </a:custGeom>
            <a:solidFill>
              <a:srgbClr val="E5BB7A"/>
            </a:solidFill>
          </p:spPr>
        </p:sp>
      </p:grpSp>
      <p:grpSp>
        <p:nvGrpSpPr>
          <p:cNvPr id="52" name="Group 73">
            <a:extLst>
              <a:ext uri="{FF2B5EF4-FFF2-40B4-BE49-F238E27FC236}">
                <a16:creationId xmlns:a16="http://schemas.microsoft.com/office/drawing/2014/main" id="{B55084A5-5159-276C-3ED2-EF05BABF3F24}"/>
              </a:ext>
            </a:extLst>
          </p:cNvPr>
          <p:cNvGrpSpPr/>
          <p:nvPr/>
        </p:nvGrpSpPr>
        <p:grpSpPr>
          <a:xfrm>
            <a:off x="11294580" y="5945294"/>
            <a:ext cx="719280" cy="741960"/>
            <a:chOff x="0" y="0"/>
            <a:chExt cx="959040" cy="989280"/>
          </a:xfrm>
        </p:grpSpPr>
        <p:sp>
          <p:nvSpPr>
            <p:cNvPr id="53" name="Freeform 74">
              <a:extLst>
                <a:ext uri="{FF2B5EF4-FFF2-40B4-BE49-F238E27FC236}">
                  <a16:creationId xmlns:a16="http://schemas.microsoft.com/office/drawing/2014/main" id="{17BD1DAC-CF9E-C409-083C-314ED13E7CFE}"/>
                </a:ext>
              </a:extLst>
            </p:cNvPr>
            <p:cNvSpPr/>
            <p:nvPr/>
          </p:nvSpPr>
          <p:spPr>
            <a:xfrm>
              <a:off x="127" y="0"/>
              <a:ext cx="958850" cy="989203"/>
            </a:xfrm>
            <a:custGeom>
              <a:avLst/>
              <a:gdLst/>
              <a:ahLst/>
              <a:cxnLst/>
              <a:rect l="l" t="t" r="r" b="b"/>
              <a:pathLst>
                <a:path w="958850" h="989203">
                  <a:moveTo>
                    <a:pt x="482981" y="65659"/>
                  </a:moveTo>
                  <a:cubicBezTo>
                    <a:pt x="518414" y="65659"/>
                    <a:pt x="544576" y="93345"/>
                    <a:pt x="544576" y="131318"/>
                  </a:cubicBezTo>
                  <a:lnTo>
                    <a:pt x="544576" y="330708"/>
                  </a:lnTo>
                  <a:lnTo>
                    <a:pt x="421513" y="330708"/>
                  </a:lnTo>
                  <a:lnTo>
                    <a:pt x="421513" y="131318"/>
                  </a:lnTo>
                  <a:cubicBezTo>
                    <a:pt x="421513" y="93472"/>
                    <a:pt x="447548" y="65659"/>
                    <a:pt x="483108" y="65659"/>
                  </a:cubicBezTo>
                  <a:close/>
                  <a:moveTo>
                    <a:pt x="802767" y="529971"/>
                  </a:moveTo>
                  <a:cubicBezTo>
                    <a:pt x="819277" y="529971"/>
                    <a:pt x="831215" y="545084"/>
                    <a:pt x="831215" y="560197"/>
                  </a:cubicBezTo>
                  <a:cubicBezTo>
                    <a:pt x="835914" y="580517"/>
                    <a:pt x="819277" y="595630"/>
                    <a:pt x="802767" y="595630"/>
                  </a:cubicBezTo>
                  <a:lnTo>
                    <a:pt x="615569" y="595630"/>
                  </a:lnTo>
                  <a:cubicBezTo>
                    <a:pt x="598932" y="595630"/>
                    <a:pt x="582422" y="580517"/>
                    <a:pt x="582422" y="560197"/>
                  </a:cubicBezTo>
                  <a:cubicBezTo>
                    <a:pt x="582422" y="539877"/>
                    <a:pt x="598932" y="529971"/>
                    <a:pt x="615569" y="529971"/>
                  </a:cubicBezTo>
                  <a:close/>
                  <a:moveTo>
                    <a:pt x="615569" y="661289"/>
                  </a:moveTo>
                  <a:cubicBezTo>
                    <a:pt x="632079" y="661289"/>
                    <a:pt x="644017" y="676402"/>
                    <a:pt x="644017" y="696595"/>
                  </a:cubicBezTo>
                  <a:cubicBezTo>
                    <a:pt x="648716" y="711708"/>
                    <a:pt x="632079" y="726821"/>
                    <a:pt x="615569" y="726821"/>
                  </a:cubicBezTo>
                  <a:cubicBezTo>
                    <a:pt x="598932" y="726821"/>
                    <a:pt x="582422" y="711708"/>
                    <a:pt x="582422" y="696595"/>
                  </a:cubicBezTo>
                  <a:cubicBezTo>
                    <a:pt x="582422" y="676402"/>
                    <a:pt x="598932" y="661289"/>
                    <a:pt x="615569" y="661289"/>
                  </a:cubicBezTo>
                  <a:close/>
                  <a:moveTo>
                    <a:pt x="318008" y="429260"/>
                  </a:moveTo>
                  <a:cubicBezTo>
                    <a:pt x="350901" y="429260"/>
                    <a:pt x="381762" y="442976"/>
                    <a:pt x="404876" y="469265"/>
                  </a:cubicBezTo>
                  <a:cubicBezTo>
                    <a:pt x="438023" y="504571"/>
                    <a:pt x="449961" y="550037"/>
                    <a:pt x="438023" y="598043"/>
                  </a:cubicBezTo>
                  <a:cubicBezTo>
                    <a:pt x="433324" y="620776"/>
                    <a:pt x="423799" y="638429"/>
                    <a:pt x="409575" y="656082"/>
                  </a:cubicBezTo>
                  <a:cubicBezTo>
                    <a:pt x="464058" y="688848"/>
                    <a:pt x="504317" y="751967"/>
                    <a:pt x="504317" y="827659"/>
                  </a:cubicBezTo>
                  <a:cubicBezTo>
                    <a:pt x="504317" y="845312"/>
                    <a:pt x="487807" y="860552"/>
                    <a:pt x="471170" y="860552"/>
                  </a:cubicBezTo>
                  <a:lnTo>
                    <a:pt x="160909" y="860552"/>
                  </a:lnTo>
                  <a:cubicBezTo>
                    <a:pt x="141986" y="860552"/>
                    <a:pt x="130048" y="845439"/>
                    <a:pt x="130048" y="825246"/>
                  </a:cubicBezTo>
                  <a:cubicBezTo>
                    <a:pt x="130048" y="749427"/>
                    <a:pt x="168021" y="686435"/>
                    <a:pt x="227203" y="651129"/>
                  </a:cubicBezTo>
                  <a:cubicBezTo>
                    <a:pt x="198755" y="615823"/>
                    <a:pt x="186944" y="570357"/>
                    <a:pt x="198755" y="524891"/>
                  </a:cubicBezTo>
                  <a:cubicBezTo>
                    <a:pt x="210693" y="482092"/>
                    <a:pt x="243840" y="446659"/>
                    <a:pt x="283972" y="434086"/>
                  </a:cubicBezTo>
                  <a:cubicBezTo>
                    <a:pt x="295402" y="430911"/>
                    <a:pt x="306705" y="429387"/>
                    <a:pt x="318008" y="429387"/>
                  </a:cubicBezTo>
                  <a:close/>
                  <a:moveTo>
                    <a:pt x="802767" y="792353"/>
                  </a:moveTo>
                  <a:cubicBezTo>
                    <a:pt x="819277" y="792353"/>
                    <a:pt x="831215" y="810006"/>
                    <a:pt x="831215" y="825246"/>
                  </a:cubicBezTo>
                  <a:cubicBezTo>
                    <a:pt x="835914" y="845439"/>
                    <a:pt x="819277" y="860552"/>
                    <a:pt x="802767" y="860552"/>
                  </a:cubicBezTo>
                  <a:lnTo>
                    <a:pt x="615569" y="860552"/>
                  </a:lnTo>
                  <a:cubicBezTo>
                    <a:pt x="598932" y="860552"/>
                    <a:pt x="582422" y="845439"/>
                    <a:pt x="582422" y="825246"/>
                  </a:cubicBezTo>
                  <a:cubicBezTo>
                    <a:pt x="582422" y="805053"/>
                    <a:pt x="598932" y="792353"/>
                    <a:pt x="615569" y="792353"/>
                  </a:cubicBezTo>
                  <a:close/>
                  <a:moveTo>
                    <a:pt x="480695" y="0"/>
                  </a:moveTo>
                  <a:cubicBezTo>
                    <a:pt x="412115" y="0"/>
                    <a:pt x="355219" y="58039"/>
                    <a:pt x="355219" y="131318"/>
                  </a:cubicBezTo>
                  <a:lnTo>
                    <a:pt x="355219" y="196850"/>
                  </a:lnTo>
                  <a:lnTo>
                    <a:pt x="94615" y="196850"/>
                  </a:lnTo>
                  <a:cubicBezTo>
                    <a:pt x="44958" y="196850"/>
                    <a:pt x="0" y="242316"/>
                    <a:pt x="0" y="295275"/>
                  </a:cubicBezTo>
                  <a:lnTo>
                    <a:pt x="0" y="890905"/>
                  </a:lnTo>
                  <a:cubicBezTo>
                    <a:pt x="0" y="946404"/>
                    <a:pt x="42672" y="989203"/>
                    <a:pt x="94742" y="989203"/>
                  </a:cubicBezTo>
                  <a:lnTo>
                    <a:pt x="861822" y="989203"/>
                  </a:lnTo>
                  <a:cubicBezTo>
                    <a:pt x="911606" y="989203"/>
                    <a:pt x="954151" y="946404"/>
                    <a:pt x="954151" y="890905"/>
                  </a:cubicBezTo>
                  <a:lnTo>
                    <a:pt x="954151" y="295275"/>
                  </a:lnTo>
                  <a:cubicBezTo>
                    <a:pt x="958850" y="242316"/>
                    <a:pt x="913892" y="196977"/>
                    <a:pt x="864235" y="196977"/>
                  </a:cubicBezTo>
                  <a:lnTo>
                    <a:pt x="603758" y="196977"/>
                  </a:lnTo>
                  <a:lnTo>
                    <a:pt x="603758" y="131318"/>
                  </a:lnTo>
                  <a:cubicBezTo>
                    <a:pt x="603758" y="58039"/>
                    <a:pt x="546989" y="0"/>
                    <a:pt x="480695" y="0"/>
                  </a:cubicBezTo>
                  <a:close/>
                </a:path>
              </a:pathLst>
            </a:custGeom>
            <a:solidFill>
              <a:srgbClr val="E5BB7A"/>
            </a:solidFill>
          </p:spPr>
        </p:sp>
      </p:grpSp>
      <p:grpSp>
        <p:nvGrpSpPr>
          <p:cNvPr id="54" name="Group 75">
            <a:extLst>
              <a:ext uri="{FF2B5EF4-FFF2-40B4-BE49-F238E27FC236}">
                <a16:creationId xmlns:a16="http://schemas.microsoft.com/office/drawing/2014/main" id="{4E1C43AD-5F0C-3A26-244F-B6BCAC5CC5C2}"/>
              </a:ext>
            </a:extLst>
          </p:cNvPr>
          <p:cNvGrpSpPr/>
          <p:nvPr/>
        </p:nvGrpSpPr>
        <p:grpSpPr>
          <a:xfrm>
            <a:off x="11640720" y="6026834"/>
            <a:ext cx="31860" cy="34020"/>
            <a:chOff x="0" y="0"/>
            <a:chExt cx="42480" cy="45360"/>
          </a:xfrm>
        </p:grpSpPr>
        <p:sp>
          <p:nvSpPr>
            <p:cNvPr id="55" name="Freeform 76">
              <a:extLst>
                <a:ext uri="{FF2B5EF4-FFF2-40B4-BE49-F238E27FC236}">
                  <a16:creationId xmlns:a16="http://schemas.microsoft.com/office/drawing/2014/main" id="{A355767F-F723-5693-8DB8-7C57033ED3FC}"/>
                </a:ext>
              </a:extLst>
            </p:cNvPr>
            <p:cNvSpPr/>
            <p:nvPr/>
          </p:nvSpPr>
          <p:spPr>
            <a:xfrm>
              <a:off x="0" y="0"/>
              <a:ext cx="42545" cy="45339"/>
            </a:xfrm>
            <a:custGeom>
              <a:avLst/>
              <a:gdLst/>
              <a:ahLst/>
              <a:cxnLst/>
              <a:rect l="l" t="t" r="r" b="b"/>
              <a:pathLst>
                <a:path w="42545" h="45339">
                  <a:moveTo>
                    <a:pt x="21336" y="0"/>
                  </a:moveTo>
                  <a:cubicBezTo>
                    <a:pt x="9398" y="0"/>
                    <a:pt x="0" y="10033"/>
                    <a:pt x="0" y="22733"/>
                  </a:cubicBezTo>
                  <a:cubicBezTo>
                    <a:pt x="0" y="35433"/>
                    <a:pt x="9398" y="45339"/>
                    <a:pt x="21336" y="45339"/>
                  </a:cubicBezTo>
                  <a:cubicBezTo>
                    <a:pt x="33274" y="45339"/>
                    <a:pt x="42545" y="35306"/>
                    <a:pt x="42545" y="22733"/>
                  </a:cubicBezTo>
                  <a:cubicBezTo>
                    <a:pt x="42545" y="10160"/>
                    <a:pt x="33020" y="0"/>
                    <a:pt x="21336" y="0"/>
                  </a:cubicBezTo>
                  <a:close/>
                </a:path>
              </a:pathLst>
            </a:custGeom>
            <a:solidFill>
              <a:srgbClr val="E5BB7A"/>
            </a:solidFill>
          </p:spPr>
        </p:sp>
      </p:grpSp>
      <p:grpSp>
        <p:nvGrpSpPr>
          <p:cNvPr id="56" name="Group 77">
            <a:extLst>
              <a:ext uri="{FF2B5EF4-FFF2-40B4-BE49-F238E27FC236}">
                <a16:creationId xmlns:a16="http://schemas.microsoft.com/office/drawing/2014/main" id="{4E60A7F1-CAF4-BD93-D8E7-1819B7C1AB86}"/>
              </a:ext>
            </a:extLst>
          </p:cNvPr>
          <p:cNvGrpSpPr/>
          <p:nvPr/>
        </p:nvGrpSpPr>
        <p:grpSpPr>
          <a:xfrm>
            <a:off x="10081200" y="2783054"/>
            <a:ext cx="551340" cy="687420"/>
            <a:chOff x="0" y="0"/>
            <a:chExt cx="735120" cy="916560"/>
          </a:xfrm>
        </p:grpSpPr>
        <p:sp>
          <p:nvSpPr>
            <p:cNvPr id="57" name="Freeform 78">
              <a:extLst>
                <a:ext uri="{FF2B5EF4-FFF2-40B4-BE49-F238E27FC236}">
                  <a16:creationId xmlns:a16="http://schemas.microsoft.com/office/drawing/2014/main" id="{583CD114-F999-EDE9-5F8F-3B65C6DEB580}"/>
                </a:ext>
              </a:extLst>
            </p:cNvPr>
            <p:cNvSpPr/>
            <p:nvPr/>
          </p:nvSpPr>
          <p:spPr>
            <a:xfrm>
              <a:off x="127" y="127"/>
              <a:ext cx="734949" cy="916432"/>
            </a:xfrm>
            <a:custGeom>
              <a:avLst/>
              <a:gdLst/>
              <a:ahLst/>
              <a:cxnLst/>
              <a:rect l="l" t="t" r="r" b="b"/>
              <a:pathLst>
                <a:path w="734949" h="916432">
                  <a:moveTo>
                    <a:pt x="486537" y="375920"/>
                  </a:moveTo>
                  <a:cubicBezTo>
                    <a:pt x="493395" y="375920"/>
                    <a:pt x="496824" y="379603"/>
                    <a:pt x="500126" y="379603"/>
                  </a:cubicBezTo>
                  <a:lnTo>
                    <a:pt x="602234" y="531876"/>
                  </a:lnTo>
                  <a:cubicBezTo>
                    <a:pt x="585343" y="676910"/>
                    <a:pt x="503682" y="818515"/>
                    <a:pt x="367411" y="818515"/>
                  </a:cubicBezTo>
                  <a:cubicBezTo>
                    <a:pt x="238125" y="818515"/>
                    <a:pt x="153162" y="684276"/>
                    <a:pt x="136017" y="532003"/>
                  </a:cubicBezTo>
                  <a:lnTo>
                    <a:pt x="238125" y="379603"/>
                  </a:lnTo>
                  <a:cubicBezTo>
                    <a:pt x="241554" y="375920"/>
                    <a:pt x="244983" y="375920"/>
                    <a:pt x="248412" y="375920"/>
                  </a:cubicBezTo>
                  <a:close/>
                  <a:moveTo>
                    <a:pt x="437896" y="0"/>
                  </a:moveTo>
                  <a:cubicBezTo>
                    <a:pt x="367157" y="0"/>
                    <a:pt x="291846" y="19050"/>
                    <a:pt x="221234" y="56769"/>
                  </a:cubicBezTo>
                  <a:cubicBezTo>
                    <a:pt x="211328" y="55499"/>
                    <a:pt x="201549" y="54864"/>
                    <a:pt x="192024" y="54864"/>
                  </a:cubicBezTo>
                  <a:cubicBezTo>
                    <a:pt x="146177" y="54864"/>
                    <a:pt x="105283" y="68961"/>
                    <a:pt x="71374" y="92964"/>
                  </a:cubicBezTo>
                  <a:cubicBezTo>
                    <a:pt x="37338" y="122047"/>
                    <a:pt x="0" y="176530"/>
                    <a:pt x="0" y="274320"/>
                  </a:cubicBezTo>
                  <a:cubicBezTo>
                    <a:pt x="0" y="328803"/>
                    <a:pt x="10160" y="415798"/>
                    <a:pt x="37338" y="531876"/>
                  </a:cubicBezTo>
                  <a:cubicBezTo>
                    <a:pt x="50927" y="553593"/>
                    <a:pt x="57785" y="698754"/>
                    <a:pt x="159893" y="814832"/>
                  </a:cubicBezTo>
                  <a:cubicBezTo>
                    <a:pt x="221107" y="880237"/>
                    <a:pt x="292481" y="916432"/>
                    <a:pt x="367411" y="916432"/>
                  </a:cubicBezTo>
                  <a:cubicBezTo>
                    <a:pt x="554609" y="916432"/>
                    <a:pt x="670306" y="738632"/>
                    <a:pt x="690626" y="531876"/>
                  </a:cubicBezTo>
                  <a:cubicBezTo>
                    <a:pt x="707644" y="470154"/>
                    <a:pt x="731393" y="350520"/>
                    <a:pt x="734949" y="281559"/>
                  </a:cubicBezTo>
                  <a:cubicBezTo>
                    <a:pt x="734949" y="179959"/>
                    <a:pt x="697484" y="100203"/>
                    <a:pt x="615823" y="49403"/>
                  </a:cubicBezTo>
                  <a:cubicBezTo>
                    <a:pt x="565150" y="16383"/>
                    <a:pt x="503428" y="0"/>
                    <a:pt x="437896" y="0"/>
                  </a:cubicBezTo>
                  <a:close/>
                </a:path>
              </a:pathLst>
            </a:custGeom>
            <a:solidFill>
              <a:srgbClr val="E5BB7A"/>
            </a:solidFill>
          </p:spPr>
        </p:sp>
      </p:grpSp>
      <p:grpSp>
        <p:nvGrpSpPr>
          <p:cNvPr id="58" name="Group 79">
            <a:extLst>
              <a:ext uri="{FF2B5EF4-FFF2-40B4-BE49-F238E27FC236}">
                <a16:creationId xmlns:a16="http://schemas.microsoft.com/office/drawing/2014/main" id="{9A5191DD-D3F0-6E8E-2C85-B26086067F29}"/>
              </a:ext>
            </a:extLst>
          </p:cNvPr>
          <p:cNvGrpSpPr/>
          <p:nvPr/>
        </p:nvGrpSpPr>
        <p:grpSpPr>
          <a:xfrm>
            <a:off x="9841440" y="3462914"/>
            <a:ext cx="1030860" cy="407160"/>
            <a:chOff x="0" y="0"/>
            <a:chExt cx="1374480" cy="542880"/>
          </a:xfrm>
        </p:grpSpPr>
        <p:sp>
          <p:nvSpPr>
            <p:cNvPr id="59" name="Freeform 80">
              <a:extLst>
                <a:ext uri="{FF2B5EF4-FFF2-40B4-BE49-F238E27FC236}">
                  <a16:creationId xmlns:a16="http://schemas.microsoft.com/office/drawing/2014/main" id="{A4518702-9C0A-0AFE-B817-D0024E6EA0C4}"/>
                </a:ext>
              </a:extLst>
            </p:cNvPr>
            <p:cNvSpPr/>
            <p:nvPr/>
          </p:nvSpPr>
          <p:spPr>
            <a:xfrm>
              <a:off x="0" y="127"/>
              <a:ext cx="1374394" cy="542671"/>
            </a:xfrm>
            <a:custGeom>
              <a:avLst/>
              <a:gdLst/>
              <a:ahLst/>
              <a:cxnLst/>
              <a:rect l="l" t="t" r="r" b="b"/>
              <a:pathLst>
                <a:path w="1374394" h="542671">
                  <a:moveTo>
                    <a:pt x="483108" y="115062"/>
                  </a:moveTo>
                  <a:lnTo>
                    <a:pt x="625983" y="263652"/>
                  </a:lnTo>
                  <a:lnTo>
                    <a:pt x="561467" y="332486"/>
                  </a:lnTo>
                  <a:lnTo>
                    <a:pt x="432181" y="133223"/>
                  </a:lnTo>
                  <a:cubicBezTo>
                    <a:pt x="449072" y="125984"/>
                    <a:pt x="472948" y="122301"/>
                    <a:pt x="483108" y="115062"/>
                  </a:cubicBezTo>
                  <a:close/>
                  <a:moveTo>
                    <a:pt x="898144" y="115062"/>
                  </a:moveTo>
                  <a:cubicBezTo>
                    <a:pt x="915035" y="122301"/>
                    <a:pt x="932180" y="133223"/>
                    <a:pt x="949071" y="136779"/>
                  </a:cubicBezTo>
                  <a:lnTo>
                    <a:pt x="819912" y="332486"/>
                  </a:lnTo>
                  <a:lnTo>
                    <a:pt x="755396" y="263652"/>
                  </a:lnTo>
                  <a:lnTo>
                    <a:pt x="898144" y="115062"/>
                  </a:lnTo>
                  <a:close/>
                  <a:moveTo>
                    <a:pt x="1153287" y="357886"/>
                  </a:moveTo>
                  <a:cubicBezTo>
                    <a:pt x="1177036" y="357886"/>
                    <a:pt x="1194054" y="379603"/>
                    <a:pt x="1194054" y="408559"/>
                  </a:cubicBezTo>
                  <a:cubicBezTo>
                    <a:pt x="1194054" y="430276"/>
                    <a:pt x="1173607" y="451993"/>
                    <a:pt x="1153287" y="451993"/>
                  </a:cubicBezTo>
                  <a:lnTo>
                    <a:pt x="1034288" y="451993"/>
                  </a:lnTo>
                  <a:cubicBezTo>
                    <a:pt x="1007110" y="451993"/>
                    <a:pt x="986663" y="430276"/>
                    <a:pt x="986663" y="408559"/>
                  </a:cubicBezTo>
                  <a:cubicBezTo>
                    <a:pt x="986663" y="379603"/>
                    <a:pt x="1007110" y="357886"/>
                    <a:pt x="1034288" y="357886"/>
                  </a:cubicBezTo>
                  <a:close/>
                  <a:moveTo>
                    <a:pt x="481330" y="0"/>
                  </a:moveTo>
                  <a:cubicBezTo>
                    <a:pt x="469392" y="0"/>
                    <a:pt x="457581" y="4445"/>
                    <a:pt x="449072" y="13589"/>
                  </a:cubicBezTo>
                  <a:cubicBezTo>
                    <a:pt x="438912" y="28067"/>
                    <a:pt x="425323" y="35306"/>
                    <a:pt x="408305" y="35306"/>
                  </a:cubicBezTo>
                  <a:lnTo>
                    <a:pt x="258572" y="35306"/>
                  </a:lnTo>
                  <a:cubicBezTo>
                    <a:pt x="98679" y="35306"/>
                    <a:pt x="0" y="165735"/>
                    <a:pt x="0" y="303530"/>
                  </a:cubicBezTo>
                  <a:lnTo>
                    <a:pt x="0" y="499237"/>
                  </a:lnTo>
                  <a:cubicBezTo>
                    <a:pt x="0" y="524510"/>
                    <a:pt x="20447" y="542671"/>
                    <a:pt x="47625" y="542671"/>
                  </a:cubicBezTo>
                  <a:lnTo>
                    <a:pt x="1326769" y="542671"/>
                  </a:lnTo>
                  <a:cubicBezTo>
                    <a:pt x="1350645" y="542671"/>
                    <a:pt x="1367536" y="520954"/>
                    <a:pt x="1367536" y="499237"/>
                  </a:cubicBezTo>
                  <a:lnTo>
                    <a:pt x="1367536" y="303530"/>
                  </a:lnTo>
                  <a:cubicBezTo>
                    <a:pt x="1374394" y="169545"/>
                    <a:pt x="1272286" y="42672"/>
                    <a:pt x="1112520" y="42672"/>
                  </a:cubicBezTo>
                  <a:lnTo>
                    <a:pt x="966216" y="42672"/>
                  </a:lnTo>
                  <a:cubicBezTo>
                    <a:pt x="942340" y="42672"/>
                    <a:pt x="935609" y="31877"/>
                    <a:pt x="921893" y="17399"/>
                  </a:cubicBezTo>
                  <a:cubicBezTo>
                    <a:pt x="913130" y="5842"/>
                    <a:pt x="900430" y="508"/>
                    <a:pt x="887476" y="508"/>
                  </a:cubicBezTo>
                  <a:cubicBezTo>
                    <a:pt x="875665" y="508"/>
                    <a:pt x="863600" y="4953"/>
                    <a:pt x="853948" y="13589"/>
                  </a:cubicBezTo>
                  <a:lnTo>
                    <a:pt x="683895" y="194691"/>
                  </a:lnTo>
                  <a:lnTo>
                    <a:pt x="513715" y="13589"/>
                  </a:lnTo>
                  <a:cubicBezTo>
                    <a:pt x="505206" y="4445"/>
                    <a:pt x="493395" y="0"/>
                    <a:pt x="481330" y="0"/>
                  </a:cubicBezTo>
                  <a:close/>
                </a:path>
              </a:pathLst>
            </a:custGeom>
            <a:solidFill>
              <a:srgbClr val="E5BB7A"/>
            </a:solidFill>
          </p:spPr>
        </p:sp>
      </p:grpSp>
      <p:grpSp>
        <p:nvGrpSpPr>
          <p:cNvPr id="60" name="Group 81">
            <a:extLst>
              <a:ext uri="{FF2B5EF4-FFF2-40B4-BE49-F238E27FC236}">
                <a16:creationId xmlns:a16="http://schemas.microsoft.com/office/drawing/2014/main" id="{F96BD1D9-FA65-BFB1-3384-275960F46CFF}"/>
              </a:ext>
            </a:extLst>
          </p:cNvPr>
          <p:cNvGrpSpPr/>
          <p:nvPr/>
        </p:nvGrpSpPr>
        <p:grpSpPr>
          <a:xfrm>
            <a:off x="7492980" y="5885354"/>
            <a:ext cx="791100" cy="834300"/>
            <a:chOff x="0" y="0"/>
            <a:chExt cx="1054800" cy="1112400"/>
          </a:xfrm>
        </p:grpSpPr>
        <p:sp>
          <p:nvSpPr>
            <p:cNvPr id="61" name="Freeform 82">
              <a:extLst>
                <a:ext uri="{FF2B5EF4-FFF2-40B4-BE49-F238E27FC236}">
                  <a16:creationId xmlns:a16="http://schemas.microsoft.com/office/drawing/2014/main" id="{7B0D910D-4D30-3FE9-4AC1-368638BD879E}"/>
                </a:ext>
              </a:extLst>
            </p:cNvPr>
            <p:cNvSpPr/>
            <p:nvPr/>
          </p:nvSpPr>
          <p:spPr>
            <a:xfrm>
              <a:off x="0" y="127"/>
              <a:ext cx="1054862" cy="1112139"/>
            </a:xfrm>
            <a:custGeom>
              <a:avLst/>
              <a:gdLst/>
              <a:ahLst/>
              <a:cxnLst/>
              <a:rect l="l" t="t" r="r" b="b"/>
              <a:pathLst>
                <a:path w="1054862" h="1112139">
                  <a:moveTo>
                    <a:pt x="833501" y="192913"/>
                  </a:moveTo>
                  <a:lnTo>
                    <a:pt x="911606" y="240157"/>
                  </a:lnTo>
                  <a:lnTo>
                    <a:pt x="739775" y="556768"/>
                  </a:lnTo>
                  <a:lnTo>
                    <a:pt x="661670" y="509524"/>
                  </a:lnTo>
                  <a:cubicBezTo>
                    <a:pt x="690245" y="454025"/>
                    <a:pt x="802259" y="248539"/>
                    <a:pt x="833501" y="192913"/>
                  </a:cubicBezTo>
                  <a:close/>
                  <a:moveTo>
                    <a:pt x="645922" y="581787"/>
                  </a:moveTo>
                  <a:lnTo>
                    <a:pt x="687705" y="609600"/>
                  </a:lnTo>
                  <a:lnTo>
                    <a:pt x="643382" y="640080"/>
                  </a:lnTo>
                  <a:lnTo>
                    <a:pt x="645922" y="581787"/>
                  </a:lnTo>
                  <a:close/>
                  <a:moveTo>
                    <a:pt x="872490" y="751078"/>
                  </a:moveTo>
                  <a:cubicBezTo>
                    <a:pt x="893318" y="751078"/>
                    <a:pt x="906399" y="767715"/>
                    <a:pt x="906399" y="784352"/>
                  </a:cubicBezTo>
                  <a:cubicBezTo>
                    <a:pt x="906399" y="806704"/>
                    <a:pt x="893318" y="823341"/>
                    <a:pt x="872490" y="823341"/>
                  </a:cubicBezTo>
                  <a:lnTo>
                    <a:pt x="463677" y="823341"/>
                  </a:lnTo>
                  <a:cubicBezTo>
                    <a:pt x="442849" y="823341"/>
                    <a:pt x="427228" y="806704"/>
                    <a:pt x="427228" y="784352"/>
                  </a:cubicBezTo>
                  <a:cubicBezTo>
                    <a:pt x="427228" y="764921"/>
                    <a:pt x="442849" y="751078"/>
                    <a:pt x="463677" y="751078"/>
                  </a:cubicBezTo>
                  <a:close/>
                  <a:moveTo>
                    <a:pt x="255270" y="492760"/>
                  </a:moveTo>
                  <a:cubicBezTo>
                    <a:pt x="273431" y="492760"/>
                    <a:pt x="289052" y="512191"/>
                    <a:pt x="289052" y="528955"/>
                  </a:cubicBezTo>
                  <a:lnTo>
                    <a:pt x="289052" y="553974"/>
                  </a:lnTo>
                  <a:cubicBezTo>
                    <a:pt x="328168" y="567817"/>
                    <a:pt x="359410" y="609473"/>
                    <a:pt x="359410" y="656717"/>
                  </a:cubicBezTo>
                  <a:cubicBezTo>
                    <a:pt x="359410" y="678942"/>
                    <a:pt x="343789" y="692912"/>
                    <a:pt x="322961" y="692912"/>
                  </a:cubicBezTo>
                  <a:cubicBezTo>
                    <a:pt x="302133" y="692912"/>
                    <a:pt x="289052" y="673481"/>
                    <a:pt x="289052" y="656717"/>
                  </a:cubicBezTo>
                  <a:cubicBezTo>
                    <a:pt x="289052" y="637286"/>
                    <a:pt x="273431" y="617855"/>
                    <a:pt x="255270" y="617855"/>
                  </a:cubicBezTo>
                  <a:cubicBezTo>
                    <a:pt x="234442" y="617855"/>
                    <a:pt x="221361" y="637286"/>
                    <a:pt x="221361" y="656717"/>
                  </a:cubicBezTo>
                  <a:cubicBezTo>
                    <a:pt x="221361" y="678942"/>
                    <a:pt x="250063" y="698373"/>
                    <a:pt x="276098" y="720598"/>
                  </a:cubicBezTo>
                  <a:cubicBezTo>
                    <a:pt x="312547" y="748411"/>
                    <a:pt x="359410" y="781685"/>
                    <a:pt x="359410" y="840105"/>
                  </a:cubicBezTo>
                  <a:cubicBezTo>
                    <a:pt x="359410" y="890143"/>
                    <a:pt x="328168" y="929005"/>
                    <a:pt x="289052" y="945642"/>
                  </a:cubicBezTo>
                  <a:lnTo>
                    <a:pt x="289052" y="970534"/>
                  </a:lnTo>
                  <a:cubicBezTo>
                    <a:pt x="289052" y="989965"/>
                    <a:pt x="273431" y="1009396"/>
                    <a:pt x="255270" y="1009396"/>
                  </a:cubicBezTo>
                  <a:cubicBezTo>
                    <a:pt x="234442" y="1009396"/>
                    <a:pt x="221361" y="989965"/>
                    <a:pt x="221361" y="970534"/>
                  </a:cubicBezTo>
                  <a:lnTo>
                    <a:pt x="221361" y="945515"/>
                  </a:lnTo>
                  <a:cubicBezTo>
                    <a:pt x="182372" y="931545"/>
                    <a:pt x="153670" y="890016"/>
                    <a:pt x="153670" y="839978"/>
                  </a:cubicBezTo>
                  <a:cubicBezTo>
                    <a:pt x="153670" y="820547"/>
                    <a:pt x="169291" y="803783"/>
                    <a:pt x="190119" y="803783"/>
                  </a:cubicBezTo>
                  <a:cubicBezTo>
                    <a:pt x="208407" y="803783"/>
                    <a:pt x="221361" y="820420"/>
                    <a:pt x="221361" y="839978"/>
                  </a:cubicBezTo>
                  <a:cubicBezTo>
                    <a:pt x="221361" y="862203"/>
                    <a:pt x="236982" y="876046"/>
                    <a:pt x="255270" y="876046"/>
                  </a:cubicBezTo>
                  <a:cubicBezTo>
                    <a:pt x="273558" y="876046"/>
                    <a:pt x="289052" y="859409"/>
                    <a:pt x="289052" y="839978"/>
                  </a:cubicBezTo>
                  <a:cubicBezTo>
                    <a:pt x="289052" y="820547"/>
                    <a:pt x="263017" y="800989"/>
                    <a:pt x="234442" y="778764"/>
                  </a:cubicBezTo>
                  <a:cubicBezTo>
                    <a:pt x="197993" y="750951"/>
                    <a:pt x="153670" y="714883"/>
                    <a:pt x="153670" y="656590"/>
                  </a:cubicBezTo>
                  <a:cubicBezTo>
                    <a:pt x="153670" y="609473"/>
                    <a:pt x="182372" y="570611"/>
                    <a:pt x="221361" y="553847"/>
                  </a:cubicBezTo>
                  <a:lnTo>
                    <a:pt x="221361" y="528955"/>
                  </a:lnTo>
                  <a:cubicBezTo>
                    <a:pt x="221361" y="506730"/>
                    <a:pt x="236982" y="492760"/>
                    <a:pt x="255270" y="492760"/>
                  </a:cubicBezTo>
                  <a:close/>
                  <a:moveTo>
                    <a:pt x="872490" y="970534"/>
                  </a:moveTo>
                  <a:cubicBezTo>
                    <a:pt x="893318" y="970534"/>
                    <a:pt x="906399" y="987171"/>
                    <a:pt x="906399" y="1009396"/>
                  </a:cubicBezTo>
                  <a:cubicBezTo>
                    <a:pt x="906399" y="1026033"/>
                    <a:pt x="893318" y="1042670"/>
                    <a:pt x="872490" y="1042670"/>
                  </a:cubicBezTo>
                  <a:lnTo>
                    <a:pt x="463677" y="1042670"/>
                  </a:lnTo>
                  <a:cubicBezTo>
                    <a:pt x="442849" y="1042670"/>
                    <a:pt x="427228" y="1026033"/>
                    <a:pt x="427228" y="1009396"/>
                  </a:cubicBezTo>
                  <a:cubicBezTo>
                    <a:pt x="427228" y="987171"/>
                    <a:pt x="442849" y="970534"/>
                    <a:pt x="463677" y="970534"/>
                  </a:cubicBezTo>
                  <a:close/>
                  <a:moveTo>
                    <a:pt x="903859" y="0"/>
                  </a:moveTo>
                  <a:cubicBezTo>
                    <a:pt x="876300" y="0"/>
                    <a:pt x="849884" y="15367"/>
                    <a:pt x="836041" y="43053"/>
                  </a:cubicBezTo>
                  <a:lnTo>
                    <a:pt x="651256" y="387350"/>
                  </a:lnTo>
                  <a:lnTo>
                    <a:pt x="101600" y="387350"/>
                  </a:lnTo>
                  <a:cubicBezTo>
                    <a:pt x="46863" y="387350"/>
                    <a:pt x="0" y="434594"/>
                    <a:pt x="0" y="492887"/>
                  </a:cubicBezTo>
                  <a:lnTo>
                    <a:pt x="0" y="1003808"/>
                  </a:lnTo>
                  <a:cubicBezTo>
                    <a:pt x="0" y="1062228"/>
                    <a:pt x="46863" y="1112139"/>
                    <a:pt x="101600" y="1112139"/>
                  </a:cubicBezTo>
                  <a:lnTo>
                    <a:pt x="945515" y="1112139"/>
                  </a:lnTo>
                  <a:cubicBezTo>
                    <a:pt x="1000125" y="1112139"/>
                    <a:pt x="1049655" y="1064895"/>
                    <a:pt x="1049655" y="1003808"/>
                  </a:cubicBezTo>
                  <a:lnTo>
                    <a:pt x="1049655" y="492760"/>
                  </a:lnTo>
                  <a:cubicBezTo>
                    <a:pt x="1041781" y="434467"/>
                    <a:pt x="997585" y="387223"/>
                    <a:pt x="940308" y="387223"/>
                  </a:cubicBezTo>
                  <a:lnTo>
                    <a:pt x="911606" y="387223"/>
                  </a:lnTo>
                  <a:lnTo>
                    <a:pt x="1031367" y="165100"/>
                  </a:lnTo>
                  <a:cubicBezTo>
                    <a:pt x="1054862" y="123444"/>
                    <a:pt x="1041781" y="70739"/>
                    <a:pt x="1002792" y="51181"/>
                  </a:cubicBezTo>
                  <a:lnTo>
                    <a:pt x="945515" y="12446"/>
                  </a:lnTo>
                  <a:cubicBezTo>
                    <a:pt x="932307" y="3937"/>
                    <a:pt x="917956" y="0"/>
                    <a:pt x="903859" y="0"/>
                  </a:cubicBezTo>
                  <a:close/>
                </a:path>
              </a:pathLst>
            </a:custGeom>
            <a:solidFill>
              <a:srgbClr val="E5BB7A"/>
            </a:solidFill>
          </p:spPr>
        </p:sp>
      </p:grpSp>
      <p:grpSp>
        <p:nvGrpSpPr>
          <p:cNvPr id="62" name="Group 83">
            <a:extLst>
              <a:ext uri="{FF2B5EF4-FFF2-40B4-BE49-F238E27FC236}">
                <a16:creationId xmlns:a16="http://schemas.microsoft.com/office/drawing/2014/main" id="{8637230D-6171-FF1D-3D8E-6DE481E5E119}"/>
              </a:ext>
            </a:extLst>
          </p:cNvPr>
          <p:cNvGrpSpPr/>
          <p:nvPr/>
        </p:nvGrpSpPr>
        <p:grpSpPr>
          <a:xfrm>
            <a:off x="13982700" y="5130434"/>
            <a:ext cx="202500" cy="198720"/>
            <a:chOff x="0" y="0"/>
            <a:chExt cx="270000" cy="264960"/>
          </a:xfrm>
        </p:grpSpPr>
        <p:sp>
          <p:nvSpPr>
            <p:cNvPr id="63" name="Freeform 84">
              <a:extLst>
                <a:ext uri="{FF2B5EF4-FFF2-40B4-BE49-F238E27FC236}">
                  <a16:creationId xmlns:a16="http://schemas.microsoft.com/office/drawing/2014/main" id="{91364974-FA5F-3A10-5110-5BF759CC9323}"/>
                </a:ext>
              </a:extLst>
            </p:cNvPr>
            <p:cNvSpPr/>
            <p:nvPr/>
          </p:nvSpPr>
          <p:spPr>
            <a:xfrm>
              <a:off x="0" y="0"/>
              <a:ext cx="270002" cy="264922"/>
            </a:xfrm>
            <a:custGeom>
              <a:avLst/>
              <a:gdLst/>
              <a:ahLst/>
              <a:cxnLst/>
              <a:rect l="l" t="t" r="r" b="b"/>
              <a:pathLst>
                <a:path w="270002" h="264922">
                  <a:moveTo>
                    <a:pt x="135001" y="68199"/>
                  </a:moveTo>
                  <a:cubicBezTo>
                    <a:pt x="153924" y="68199"/>
                    <a:pt x="168148" y="85852"/>
                    <a:pt x="168148" y="100965"/>
                  </a:cubicBezTo>
                  <a:cubicBezTo>
                    <a:pt x="168148" y="116078"/>
                    <a:pt x="153924" y="136271"/>
                    <a:pt x="135001" y="136271"/>
                  </a:cubicBezTo>
                  <a:cubicBezTo>
                    <a:pt x="118491" y="136271"/>
                    <a:pt x="106553" y="118618"/>
                    <a:pt x="106553" y="100965"/>
                  </a:cubicBezTo>
                  <a:cubicBezTo>
                    <a:pt x="106553" y="80772"/>
                    <a:pt x="118491" y="68199"/>
                    <a:pt x="135001" y="68199"/>
                  </a:cubicBezTo>
                  <a:close/>
                  <a:moveTo>
                    <a:pt x="0" y="0"/>
                  </a:moveTo>
                  <a:lnTo>
                    <a:pt x="0" y="166497"/>
                  </a:lnTo>
                  <a:cubicBezTo>
                    <a:pt x="0" y="219456"/>
                    <a:pt x="40259" y="264922"/>
                    <a:pt x="92329" y="264922"/>
                  </a:cubicBezTo>
                  <a:lnTo>
                    <a:pt x="175260" y="264922"/>
                  </a:lnTo>
                  <a:cubicBezTo>
                    <a:pt x="224917" y="264922"/>
                    <a:pt x="270002" y="219583"/>
                    <a:pt x="270002" y="166497"/>
                  </a:cubicBezTo>
                  <a:lnTo>
                    <a:pt x="270002" y="0"/>
                  </a:lnTo>
                  <a:close/>
                </a:path>
              </a:pathLst>
            </a:custGeom>
            <a:solidFill>
              <a:srgbClr val="E5BB7A"/>
            </a:solidFill>
          </p:spPr>
        </p:sp>
      </p:grpSp>
      <p:grpSp>
        <p:nvGrpSpPr>
          <p:cNvPr id="64" name="Group 85">
            <a:extLst>
              <a:ext uri="{FF2B5EF4-FFF2-40B4-BE49-F238E27FC236}">
                <a16:creationId xmlns:a16="http://schemas.microsoft.com/office/drawing/2014/main" id="{E89E6B19-1BC6-50B1-9DFE-29B955E5D435}"/>
              </a:ext>
            </a:extLst>
          </p:cNvPr>
          <p:cNvGrpSpPr/>
          <p:nvPr/>
        </p:nvGrpSpPr>
        <p:grpSpPr>
          <a:xfrm>
            <a:off x="13984860" y="4569914"/>
            <a:ext cx="202500" cy="510840"/>
            <a:chOff x="0" y="0"/>
            <a:chExt cx="270000" cy="681120"/>
          </a:xfrm>
        </p:grpSpPr>
        <p:sp>
          <p:nvSpPr>
            <p:cNvPr id="65" name="Freeform 86">
              <a:extLst>
                <a:ext uri="{FF2B5EF4-FFF2-40B4-BE49-F238E27FC236}">
                  <a16:creationId xmlns:a16="http://schemas.microsoft.com/office/drawing/2014/main" id="{8E5A7D21-1405-4C75-3045-A317E8761C71}"/>
                </a:ext>
              </a:extLst>
            </p:cNvPr>
            <p:cNvSpPr/>
            <p:nvPr/>
          </p:nvSpPr>
          <p:spPr>
            <a:xfrm>
              <a:off x="127" y="127"/>
              <a:ext cx="269875" cy="680974"/>
            </a:xfrm>
            <a:custGeom>
              <a:avLst/>
              <a:gdLst/>
              <a:ahLst/>
              <a:cxnLst/>
              <a:rect l="l" t="t" r="r" b="b"/>
              <a:pathLst>
                <a:path w="269875" h="680974">
                  <a:moveTo>
                    <a:pt x="130175" y="128524"/>
                  </a:moveTo>
                  <a:cubicBezTo>
                    <a:pt x="144399" y="128524"/>
                    <a:pt x="163322" y="143764"/>
                    <a:pt x="163322" y="163957"/>
                  </a:cubicBezTo>
                  <a:lnTo>
                    <a:pt x="163322" y="582549"/>
                  </a:lnTo>
                  <a:cubicBezTo>
                    <a:pt x="163322" y="600202"/>
                    <a:pt x="149098" y="612775"/>
                    <a:pt x="130175" y="612775"/>
                  </a:cubicBezTo>
                  <a:cubicBezTo>
                    <a:pt x="113538" y="612775"/>
                    <a:pt x="101727" y="597662"/>
                    <a:pt x="101727" y="582549"/>
                  </a:cubicBezTo>
                  <a:lnTo>
                    <a:pt x="101727" y="163957"/>
                  </a:lnTo>
                  <a:cubicBezTo>
                    <a:pt x="101727" y="143764"/>
                    <a:pt x="115951" y="128524"/>
                    <a:pt x="130175" y="128524"/>
                  </a:cubicBezTo>
                  <a:close/>
                  <a:moveTo>
                    <a:pt x="92329" y="0"/>
                  </a:moveTo>
                  <a:cubicBezTo>
                    <a:pt x="42545" y="0"/>
                    <a:pt x="0" y="42799"/>
                    <a:pt x="0" y="95758"/>
                  </a:cubicBezTo>
                  <a:lnTo>
                    <a:pt x="0" y="680974"/>
                  </a:lnTo>
                  <a:lnTo>
                    <a:pt x="269875" y="680974"/>
                  </a:lnTo>
                  <a:lnTo>
                    <a:pt x="269875" y="95758"/>
                  </a:lnTo>
                  <a:cubicBezTo>
                    <a:pt x="267462" y="42799"/>
                    <a:pt x="224917" y="0"/>
                    <a:pt x="175133" y="0"/>
                  </a:cubicBezTo>
                  <a:close/>
                </a:path>
              </a:pathLst>
            </a:custGeom>
            <a:solidFill>
              <a:srgbClr val="E5BB7A"/>
            </a:solidFill>
          </p:spPr>
        </p:sp>
      </p:grpSp>
      <p:grpSp>
        <p:nvGrpSpPr>
          <p:cNvPr id="66" name="Group 87">
            <a:extLst>
              <a:ext uri="{FF2B5EF4-FFF2-40B4-BE49-F238E27FC236}">
                <a16:creationId xmlns:a16="http://schemas.microsoft.com/office/drawing/2014/main" id="{2B13A86D-3676-FAEA-8E6B-27D44D889131}"/>
              </a:ext>
            </a:extLst>
          </p:cNvPr>
          <p:cNvGrpSpPr/>
          <p:nvPr/>
        </p:nvGrpSpPr>
        <p:grpSpPr>
          <a:xfrm>
            <a:off x="14231640" y="5130434"/>
            <a:ext cx="202500" cy="198720"/>
            <a:chOff x="0" y="0"/>
            <a:chExt cx="270000" cy="264960"/>
          </a:xfrm>
        </p:grpSpPr>
        <p:sp>
          <p:nvSpPr>
            <p:cNvPr id="67" name="Freeform 88">
              <a:extLst>
                <a:ext uri="{FF2B5EF4-FFF2-40B4-BE49-F238E27FC236}">
                  <a16:creationId xmlns:a16="http://schemas.microsoft.com/office/drawing/2014/main" id="{2F312DC9-3DB9-E65F-4F06-705FCCBF7A2F}"/>
                </a:ext>
              </a:extLst>
            </p:cNvPr>
            <p:cNvSpPr/>
            <p:nvPr/>
          </p:nvSpPr>
          <p:spPr>
            <a:xfrm>
              <a:off x="0" y="0"/>
              <a:ext cx="270002" cy="264922"/>
            </a:xfrm>
            <a:custGeom>
              <a:avLst/>
              <a:gdLst/>
              <a:ahLst/>
              <a:cxnLst/>
              <a:rect l="l" t="t" r="r" b="b"/>
              <a:pathLst>
                <a:path w="270002" h="264922">
                  <a:moveTo>
                    <a:pt x="135001" y="68199"/>
                  </a:moveTo>
                  <a:cubicBezTo>
                    <a:pt x="153924" y="68199"/>
                    <a:pt x="165735" y="85852"/>
                    <a:pt x="165735" y="100965"/>
                  </a:cubicBezTo>
                  <a:cubicBezTo>
                    <a:pt x="165735" y="116078"/>
                    <a:pt x="151511" y="136271"/>
                    <a:pt x="135001" y="136271"/>
                  </a:cubicBezTo>
                  <a:cubicBezTo>
                    <a:pt x="118491" y="136271"/>
                    <a:pt x="104140" y="118618"/>
                    <a:pt x="104140" y="100838"/>
                  </a:cubicBezTo>
                  <a:cubicBezTo>
                    <a:pt x="104140" y="80645"/>
                    <a:pt x="118364" y="68072"/>
                    <a:pt x="135001" y="68072"/>
                  </a:cubicBezTo>
                  <a:close/>
                  <a:moveTo>
                    <a:pt x="0" y="0"/>
                  </a:moveTo>
                  <a:lnTo>
                    <a:pt x="0" y="166497"/>
                  </a:lnTo>
                  <a:cubicBezTo>
                    <a:pt x="0" y="219456"/>
                    <a:pt x="40259" y="264922"/>
                    <a:pt x="94742" y="264922"/>
                  </a:cubicBezTo>
                  <a:lnTo>
                    <a:pt x="177673" y="264922"/>
                  </a:lnTo>
                  <a:cubicBezTo>
                    <a:pt x="227457" y="264922"/>
                    <a:pt x="270002" y="219583"/>
                    <a:pt x="270002" y="166497"/>
                  </a:cubicBezTo>
                  <a:lnTo>
                    <a:pt x="270002" y="0"/>
                  </a:lnTo>
                  <a:close/>
                </a:path>
              </a:pathLst>
            </a:custGeom>
            <a:solidFill>
              <a:srgbClr val="E5BB7A"/>
            </a:solidFill>
          </p:spPr>
        </p:sp>
      </p:grpSp>
      <p:grpSp>
        <p:nvGrpSpPr>
          <p:cNvPr id="68" name="Group 89">
            <a:extLst>
              <a:ext uri="{FF2B5EF4-FFF2-40B4-BE49-F238E27FC236}">
                <a16:creationId xmlns:a16="http://schemas.microsoft.com/office/drawing/2014/main" id="{C497A464-4FBB-F1B7-0AB3-513D452F7AF3}"/>
              </a:ext>
            </a:extLst>
          </p:cNvPr>
          <p:cNvGrpSpPr/>
          <p:nvPr/>
        </p:nvGrpSpPr>
        <p:grpSpPr>
          <a:xfrm>
            <a:off x="14231640" y="4569914"/>
            <a:ext cx="202500" cy="510840"/>
            <a:chOff x="0" y="0"/>
            <a:chExt cx="270000" cy="681120"/>
          </a:xfrm>
        </p:grpSpPr>
        <p:sp>
          <p:nvSpPr>
            <p:cNvPr id="69" name="Freeform 90">
              <a:extLst>
                <a:ext uri="{FF2B5EF4-FFF2-40B4-BE49-F238E27FC236}">
                  <a16:creationId xmlns:a16="http://schemas.microsoft.com/office/drawing/2014/main" id="{937A666D-EDE9-C391-6C16-9E7E9FB3F1D5}"/>
                </a:ext>
              </a:extLst>
            </p:cNvPr>
            <p:cNvSpPr/>
            <p:nvPr/>
          </p:nvSpPr>
          <p:spPr>
            <a:xfrm>
              <a:off x="0" y="0"/>
              <a:ext cx="270002" cy="681101"/>
            </a:xfrm>
            <a:custGeom>
              <a:avLst/>
              <a:gdLst/>
              <a:ahLst/>
              <a:cxnLst/>
              <a:rect l="l" t="t" r="r" b="b"/>
              <a:pathLst>
                <a:path w="270002" h="681101">
                  <a:moveTo>
                    <a:pt x="135001" y="128651"/>
                  </a:moveTo>
                  <a:cubicBezTo>
                    <a:pt x="153924" y="128651"/>
                    <a:pt x="165735" y="143891"/>
                    <a:pt x="165735" y="164084"/>
                  </a:cubicBezTo>
                  <a:lnTo>
                    <a:pt x="165735" y="582676"/>
                  </a:lnTo>
                  <a:cubicBezTo>
                    <a:pt x="165735" y="600329"/>
                    <a:pt x="151511" y="612902"/>
                    <a:pt x="135001" y="612902"/>
                  </a:cubicBezTo>
                  <a:cubicBezTo>
                    <a:pt x="120777" y="612902"/>
                    <a:pt x="104140" y="597789"/>
                    <a:pt x="104140" y="582676"/>
                  </a:cubicBezTo>
                  <a:lnTo>
                    <a:pt x="104140" y="164084"/>
                  </a:lnTo>
                  <a:cubicBezTo>
                    <a:pt x="104140" y="143891"/>
                    <a:pt x="118364" y="128651"/>
                    <a:pt x="135001" y="128651"/>
                  </a:cubicBezTo>
                  <a:close/>
                  <a:moveTo>
                    <a:pt x="94742" y="127"/>
                  </a:moveTo>
                  <a:cubicBezTo>
                    <a:pt x="45085" y="127"/>
                    <a:pt x="0" y="42926"/>
                    <a:pt x="0" y="95885"/>
                  </a:cubicBezTo>
                  <a:lnTo>
                    <a:pt x="0" y="681101"/>
                  </a:lnTo>
                  <a:lnTo>
                    <a:pt x="270002" y="681101"/>
                  </a:lnTo>
                  <a:lnTo>
                    <a:pt x="270002" y="95885"/>
                  </a:lnTo>
                  <a:cubicBezTo>
                    <a:pt x="270002" y="42926"/>
                    <a:pt x="227330" y="0"/>
                    <a:pt x="177673" y="0"/>
                  </a:cubicBezTo>
                  <a:close/>
                </a:path>
              </a:pathLst>
            </a:custGeom>
            <a:solidFill>
              <a:srgbClr val="E5BB7A"/>
            </a:solidFill>
          </p:spPr>
        </p:sp>
      </p:grpSp>
      <p:grpSp>
        <p:nvGrpSpPr>
          <p:cNvPr id="70" name="Group 91">
            <a:extLst>
              <a:ext uri="{FF2B5EF4-FFF2-40B4-BE49-F238E27FC236}">
                <a16:creationId xmlns:a16="http://schemas.microsoft.com/office/drawing/2014/main" id="{826D2986-E0F2-45C6-EF5F-425BDDEF873A}"/>
              </a:ext>
            </a:extLst>
          </p:cNvPr>
          <p:cNvGrpSpPr/>
          <p:nvPr/>
        </p:nvGrpSpPr>
        <p:grpSpPr>
          <a:xfrm>
            <a:off x="14478420" y="5130434"/>
            <a:ext cx="202500" cy="198720"/>
            <a:chOff x="0" y="0"/>
            <a:chExt cx="270000" cy="264960"/>
          </a:xfrm>
        </p:grpSpPr>
        <p:sp>
          <p:nvSpPr>
            <p:cNvPr id="71" name="Freeform 92">
              <a:extLst>
                <a:ext uri="{FF2B5EF4-FFF2-40B4-BE49-F238E27FC236}">
                  <a16:creationId xmlns:a16="http://schemas.microsoft.com/office/drawing/2014/main" id="{8A750EEF-6DF4-9AA1-2D15-714A267E818F}"/>
                </a:ext>
              </a:extLst>
            </p:cNvPr>
            <p:cNvSpPr/>
            <p:nvPr/>
          </p:nvSpPr>
          <p:spPr>
            <a:xfrm>
              <a:off x="0" y="0"/>
              <a:ext cx="269875" cy="264922"/>
            </a:xfrm>
            <a:custGeom>
              <a:avLst/>
              <a:gdLst/>
              <a:ahLst/>
              <a:cxnLst/>
              <a:rect l="l" t="t" r="r" b="b"/>
              <a:pathLst>
                <a:path w="269875" h="264922">
                  <a:moveTo>
                    <a:pt x="137414" y="68199"/>
                  </a:moveTo>
                  <a:cubicBezTo>
                    <a:pt x="156337" y="68199"/>
                    <a:pt x="170561" y="85852"/>
                    <a:pt x="170561" y="100965"/>
                  </a:cubicBezTo>
                  <a:cubicBezTo>
                    <a:pt x="170561" y="116078"/>
                    <a:pt x="156337" y="136271"/>
                    <a:pt x="137414" y="136271"/>
                  </a:cubicBezTo>
                  <a:cubicBezTo>
                    <a:pt x="120777" y="136271"/>
                    <a:pt x="108966" y="118618"/>
                    <a:pt x="108966" y="100965"/>
                  </a:cubicBezTo>
                  <a:cubicBezTo>
                    <a:pt x="108966" y="80772"/>
                    <a:pt x="120777" y="68199"/>
                    <a:pt x="137414" y="68199"/>
                  </a:cubicBezTo>
                  <a:close/>
                  <a:moveTo>
                    <a:pt x="0" y="0"/>
                  </a:moveTo>
                  <a:lnTo>
                    <a:pt x="0" y="166497"/>
                  </a:lnTo>
                  <a:lnTo>
                    <a:pt x="2413" y="166497"/>
                  </a:lnTo>
                  <a:cubicBezTo>
                    <a:pt x="2413" y="219456"/>
                    <a:pt x="42672" y="264922"/>
                    <a:pt x="94742" y="264922"/>
                  </a:cubicBezTo>
                  <a:lnTo>
                    <a:pt x="177546" y="264922"/>
                  </a:lnTo>
                  <a:cubicBezTo>
                    <a:pt x="227330" y="264922"/>
                    <a:pt x="269875" y="219583"/>
                    <a:pt x="269875" y="166497"/>
                  </a:cubicBezTo>
                  <a:lnTo>
                    <a:pt x="269875" y="0"/>
                  </a:lnTo>
                  <a:close/>
                </a:path>
              </a:pathLst>
            </a:custGeom>
            <a:solidFill>
              <a:srgbClr val="E5BB7A"/>
            </a:solidFill>
          </p:spPr>
        </p:sp>
      </p:grpSp>
      <p:grpSp>
        <p:nvGrpSpPr>
          <p:cNvPr id="72" name="Group 93">
            <a:extLst>
              <a:ext uri="{FF2B5EF4-FFF2-40B4-BE49-F238E27FC236}">
                <a16:creationId xmlns:a16="http://schemas.microsoft.com/office/drawing/2014/main" id="{1731D60E-9135-E1C4-9BF8-DC55E29C20E8}"/>
              </a:ext>
            </a:extLst>
          </p:cNvPr>
          <p:cNvGrpSpPr/>
          <p:nvPr/>
        </p:nvGrpSpPr>
        <p:grpSpPr>
          <a:xfrm>
            <a:off x="14481660" y="4569914"/>
            <a:ext cx="202500" cy="510840"/>
            <a:chOff x="0" y="0"/>
            <a:chExt cx="270000" cy="681120"/>
          </a:xfrm>
        </p:grpSpPr>
        <p:sp>
          <p:nvSpPr>
            <p:cNvPr id="73" name="Freeform 94">
              <a:extLst>
                <a:ext uri="{FF2B5EF4-FFF2-40B4-BE49-F238E27FC236}">
                  <a16:creationId xmlns:a16="http://schemas.microsoft.com/office/drawing/2014/main" id="{7E3A7040-894D-3711-95D3-CE9F1CDF792F}"/>
                </a:ext>
              </a:extLst>
            </p:cNvPr>
            <p:cNvSpPr/>
            <p:nvPr/>
          </p:nvSpPr>
          <p:spPr>
            <a:xfrm>
              <a:off x="0" y="127"/>
              <a:ext cx="270002" cy="680974"/>
            </a:xfrm>
            <a:custGeom>
              <a:avLst/>
              <a:gdLst/>
              <a:ahLst/>
              <a:cxnLst/>
              <a:rect l="l" t="t" r="r" b="b"/>
              <a:pathLst>
                <a:path w="270002" h="680974">
                  <a:moveTo>
                    <a:pt x="130302" y="128524"/>
                  </a:moveTo>
                  <a:cubicBezTo>
                    <a:pt x="144526" y="128524"/>
                    <a:pt x="163449" y="143764"/>
                    <a:pt x="163449" y="163957"/>
                  </a:cubicBezTo>
                  <a:lnTo>
                    <a:pt x="163449" y="582549"/>
                  </a:lnTo>
                  <a:cubicBezTo>
                    <a:pt x="163449" y="600202"/>
                    <a:pt x="149225" y="612775"/>
                    <a:pt x="130302" y="612775"/>
                  </a:cubicBezTo>
                  <a:cubicBezTo>
                    <a:pt x="113792" y="612775"/>
                    <a:pt x="101854" y="597662"/>
                    <a:pt x="101854" y="582549"/>
                  </a:cubicBezTo>
                  <a:lnTo>
                    <a:pt x="101854" y="163957"/>
                  </a:lnTo>
                  <a:cubicBezTo>
                    <a:pt x="101854" y="143764"/>
                    <a:pt x="116078" y="128524"/>
                    <a:pt x="130302" y="128524"/>
                  </a:cubicBezTo>
                  <a:close/>
                  <a:moveTo>
                    <a:pt x="92329" y="0"/>
                  </a:moveTo>
                  <a:cubicBezTo>
                    <a:pt x="42672" y="0"/>
                    <a:pt x="0" y="42799"/>
                    <a:pt x="0" y="95758"/>
                  </a:cubicBezTo>
                  <a:lnTo>
                    <a:pt x="0" y="680974"/>
                  </a:lnTo>
                  <a:lnTo>
                    <a:pt x="270002" y="680974"/>
                  </a:lnTo>
                  <a:lnTo>
                    <a:pt x="270002" y="95758"/>
                  </a:lnTo>
                  <a:cubicBezTo>
                    <a:pt x="267589" y="42799"/>
                    <a:pt x="224917" y="0"/>
                    <a:pt x="175260" y="0"/>
                  </a:cubicBezTo>
                  <a:close/>
                </a:path>
              </a:pathLst>
            </a:custGeom>
            <a:solidFill>
              <a:srgbClr val="E5BB7A"/>
            </a:solidFill>
          </p:spPr>
        </p:sp>
      </p:grpSp>
      <p:grpSp>
        <p:nvGrpSpPr>
          <p:cNvPr id="74" name="Group 95">
            <a:extLst>
              <a:ext uri="{FF2B5EF4-FFF2-40B4-BE49-F238E27FC236}">
                <a16:creationId xmlns:a16="http://schemas.microsoft.com/office/drawing/2014/main" id="{596BF44E-E07A-CA61-7A1F-51D722FBE8FD}"/>
              </a:ext>
            </a:extLst>
          </p:cNvPr>
          <p:cNvGrpSpPr/>
          <p:nvPr/>
        </p:nvGrpSpPr>
        <p:grpSpPr>
          <a:xfrm>
            <a:off x="8766840" y="3468854"/>
            <a:ext cx="855360" cy="305640"/>
            <a:chOff x="0" y="0"/>
            <a:chExt cx="1140480" cy="407520"/>
          </a:xfrm>
        </p:grpSpPr>
        <p:sp>
          <p:nvSpPr>
            <p:cNvPr id="75" name="Freeform 96">
              <a:extLst>
                <a:ext uri="{FF2B5EF4-FFF2-40B4-BE49-F238E27FC236}">
                  <a16:creationId xmlns:a16="http://schemas.microsoft.com/office/drawing/2014/main" id="{E285D25F-7F6C-2942-C0F8-2BD02FFC57CB}"/>
                </a:ext>
              </a:extLst>
            </p:cNvPr>
            <p:cNvSpPr/>
            <p:nvPr/>
          </p:nvSpPr>
          <p:spPr>
            <a:xfrm>
              <a:off x="0" y="127"/>
              <a:ext cx="1140460" cy="407543"/>
            </a:xfrm>
            <a:custGeom>
              <a:avLst/>
              <a:gdLst/>
              <a:ahLst/>
              <a:cxnLst/>
              <a:rect l="l" t="t" r="r" b="b"/>
              <a:pathLst>
                <a:path w="1140460" h="407543">
                  <a:moveTo>
                    <a:pt x="222758" y="0"/>
                  </a:moveTo>
                  <a:cubicBezTo>
                    <a:pt x="99695" y="0"/>
                    <a:pt x="0" y="106299"/>
                    <a:pt x="0" y="233807"/>
                  </a:cubicBezTo>
                  <a:lnTo>
                    <a:pt x="0" y="357886"/>
                  </a:lnTo>
                  <a:cubicBezTo>
                    <a:pt x="0" y="386207"/>
                    <a:pt x="23368" y="407543"/>
                    <a:pt x="46482" y="407543"/>
                  </a:cubicBezTo>
                  <a:lnTo>
                    <a:pt x="1093851" y="407543"/>
                  </a:lnTo>
                  <a:cubicBezTo>
                    <a:pt x="1120521" y="407543"/>
                    <a:pt x="1140460" y="386334"/>
                    <a:pt x="1140460" y="357886"/>
                  </a:cubicBezTo>
                  <a:lnTo>
                    <a:pt x="1140460" y="233807"/>
                  </a:lnTo>
                  <a:cubicBezTo>
                    <a:pt x="1140460" y="106299"/>
                    <a:pt x="1040638" y="0"/>
                    <a:pt x="921004" y="0"/>
                  </a:cubicBezTo>
                  <a:close/>
                </a:path>
              </a:pathLst>
            </a:custGeom>
            <a:solidFill>
              <a:srgbClr val="E5BB7A"/>
            </a:solidFill>
          </p:spPr>
        </p:sp>
      </p:grpSp>
      <p:grpSp>
        <p:nvGrpSpPr>
          <p:cNvPr id="76" name="Group 97">
            <a:extLst>
              <a:ext uri="{FF2B5EF4-FFF2-40B4-BE49-F238E27FC236}">
                <a16:creationId xmlns:a16="http://schemas.microsoft.com/office/drawing/2014/main" id="{27C7527E-F452-A72B-DC9A-CCF4609E057E}"/>
              </a:ext>
            </a:extLst>
          </p:cNvPr>
          <p:cNvGrpSpPr/>
          <p:nvPr/>
        </p:nvGrpSpPr>
        <p:grpSpPr>
          <a:xfrm>
            <a:off x="8836500" y="3843614"/>
            <a:ext cx="720900" cy="71820"/>
            <a:chOff x="0" y="0"/>
            <a:chExt cx="961200" cy="95760"/>
          </a:xfrm>
        </p:grpSpPr>
        <p:sp>
          <p:nvSpPr>
            <p:cNvPr id="77" name="Freeform 98">
              <a:extLst>
                <a:ext uri="{FF2B5EF4-FFF2-40B4-BE49-F238E27FC236}">
                  <a16:creationId xmlns:a16="http://schemas.microsoft.com/office/drawing/2014/main" id="{9E11D904-841A-C0AB-C284-C86B321E3CC7}"/>
                </a:ext>
              </a:extLst>
            </p:cNvPr>
            <p:cNvSpPr/>
            <p:nvPr/>
          </p:nvSpPr>
          <p:spPr>
            <a:xfrm>
              <a:off x="0" y="127"/>
              <a:ext cx="961009" cy="95504"/>
            </a:xfrm>
            <a:custGeom>
              <a:avLst/>
              <a:gdLst/>
              <a:ahLst/>
              <a:cxnLst/>
              <a:rect l="l" t="t" r="r" b="b"/>
              <a:pathLst>
                <a:path w="961009" h="95504">
                  <a:moveTo>
                    <a:pt x="0" y="0"/>
                  </a:moveTo>
                  <a:lnTo>
                    <a:pt x="0" y="49530"/>
                  </a:lnTo>
                  <a:cubicBezTo>
                    <a:pt x="0" y="77851"/>
                    <a:pt x="20066" y="95504"/>
                    <a:pt x="46609" y="95504"/>
                  </a:cubicBezTo>
                  <a:lnTo>
                    <a:pt x="917829" y="95504"/>
                  </a:lnTo>
                  <a:cubicBezTo>
                    <a:pt x="944372" y="95504"/>
                    <a:pt x="961009" y="70739"/>
                    <a:pt x="961009" y="49530"/>
                  </a:cubicBezTo>
                  <a:lnTo>
                    <a:pt x="961009" y="0"/>
                  </a:lnTo>
                  <a:close/>
                </a:path>
              </a:pathLst>
            </a:custGeom>
            <a:solidFill>
              <a:srgbClr val="E5BB7A"/>
            </a:solidFill>
          </p:spPr>
        </p:sp>
      </p:grpSp>
      <p:grpSp>
        <p:nvGrpSpPr>
          <p:cNvPr id="78" name="Group 99">
            <a:extLst>
              <a:ext uri="{FF2B5EF4-FFF2-40B4-BE49-F238E27FC236}">
                <a16:creationId xmlns:a16="http://schemas.microsoft.com/office/drawing/2014/main" id="{8BE0C14D-87DA-1EC5-2BE3-AEBA8DE515B5}"/>
              </a:ext>
            </a:extLst>
          </p:cNvPr>
          <p:cNvGrpSpPr/>
          <p:nvPr/>
        </p:nvGrpSpPr>
        <p:grpSpPr>
          <a:xfrm>
            <a:off x="8963940" y="2844614"/>
            <a:ext cx="459000" cy="558360"/>
            <a:chOff x="0" y="0"/>
            <a:chExt cx="612000" cy="744480"/>
          </a:xfrm>
        </p:grpSpPr>
        <p:sp>
          <p:nvSpPr>
            <p:cNvPr id="79" name="Freeform 100">
              <a:extLst>
                <a:ext uri="{FF2B5EF4-FFF2-40B4-BE49-F238E27FC236}">
                  <a16:creationId xmlns:a16="http://schemas.microsoft.com/office/drawing/2014/main" id="{7CA76F29-0AB2-C05F-D57C-572F114D18E4}"/>
                </a:ext>
              </a:extLst>
            </p:cNvPr>
            <p:cNvSpPr/>
            <p:nvPr/>
          </p:nvSpPr>
          <p:spPr>
            <a:xfrm>
              <a:off x="0" y="0"/>
              <a:ext cx="612013" cy="744347"/>
            </a:xfrm>
            <a:custGeom>
              <a:avLst/>
              <a:gdLst/>
              <a:ahLst/>
              <a:cxnLst/>
              <a:rect l="l" t="t" r="r" b="b"/>
              <a:pathLst>
                <a:path w="612013" h="744347">
                  <a:moveTo>
                    <a:pt x="309372" y="0"/>
                  </a:moveTo>
                  <a:cubicBezTo>
                    <a:pt x="136398" y="0"/>
                    <a:pt x="0" y="145415"/>
                    <a:pt x="0" y="322580"/>
                  </a:cubicBezTo>
                  <a:cubicBezTo>
                    <a:pt x="3429" y="428879"/>
                    <a:pt x="53213" y="528066"/>
                    <a:pt x="132969" y="588391"/>
                  </a:cubicBezTo>
                  <a:lnTo>
                    <a:pt x="132969" y="744347"/>
                  </a:lnTo>
                  <a:lnTo>
                    <a:pt x="482219" y="744347"/>
                  </a:lnTo>
                  <a:lnTo>
                    <a:pt x="482219" y="588391"/>
                  </a:lnTo>
                  <a:cubicBezTo>
                    <a:pt x="565404" y="528066"/>
                    <a:pt x="612013" y="428879"/>
                    <a:pt x="612013" y="322580"/>
                  </a:cubicBezTo>
                  <a:cubicBezTo>
                    <a:pt x="612013" y="141732"/>
                    <a:pt x="475615" y="0"/>
                    <a:pt x="309372" y="0"/>
                  </a:cubicBezTo>
                  <a:close/>
                </a:path>
              </a:pathLst>
            </a:custGeom>
            <a:solidFill>
              <a:srgbClr val="E5BB7A"/>
            </a:solidFill>
          </p:spPr>
        </p:sp>
      </p:grpSp>
      <p:grpSp>
        <p:nvGrpSpPr>
          <p:cNvPr id="80" name="Group 101">
            <a:extLst>
              <a:ext uri="{FF2B5EF4-FFF2-40B4-BE49-F238E27FC236}">
                <a16:creationId xmlns:a16="http://schemas.microsoft.com/office/drawing/2014/main" id="{FFD5E3E1-4EB0-7383-CAB1-F82A4A16F9E2}"/>
              </a:ext>
            </a:extLst>
          </p:cNvPr>
          <p:cNvGrpSpPr/>
          <p:nvPr/>
        </p:nvGrpSpPr>
        <p:grpSpPr>
          <a:xfrm>
            <a:off x="9013080" y="5884274"/>
            <a:ext cx="584280" cy="837000"/>
            <a:chOff x="0" y="0"/>
            <a:chExt cx="779040" cy="1116000"/>
          </a:xfrm>
        </p:grpSpPr>
        <p:sp>
          <p:nvSpPr>
            <p:cNvPr id="81" name="Freeform 102">
              <a:extLst>
                <a:ext uri="{FF2B5EF4-FFF2-40B4-BE49-F238E27FC236}">
                  <a16:creationId xmlns:a16="http://schemas.microsoft.com/office/drawing/2014/main" id="{3AF8611B-0AFD-945D-6DD3-03BB21121F7C}"/>
                </a:ext>
              </a:extLst>
            </p:cNvPr>
            <p:cNvSpPr/>
            <p:nvPr/>
          </p:nvSpPr>
          <p:spPr>
            <a:xfrm>
              <a:off x="0" y="0"/>
              <a:ext cx="779145" cy="1115949"/>
            </a:xfrm>
            <a:custGeom>
              <a:avLst/>
              <a:gdLst/>
              <a:ahLst/>
              <a:cxnLst/>
              <a:rect l="l" t="t" r="r" b="b"/>
              <a:pathLst>
                <a:path w="779145" h="1115949">
                  <a:moveTo>
                    <a:pt x="398653" y="146812"/>
                  </a:moveTo>
                  <a:cubicBezTo>
                    <a:pt x="419481" y="146812"/>
                    <a:pt x="435102" y="166243"/>
                    <a:pt x="435102" y="182880"/>
                  </a:cubicBezTo>
                  <a:lnTo>
                    <a:pt x="435102" y="207899"/>
                  </a:lnTo>
                  <a:cubicBezTo>
                    <a:pt x="474091" y="218948"/>
                    <a:pt x="502793" y="263398"/>
                    <a:pt x="502793" y="310642"/>
                  </a:cubicBezTo>
                  <a:cubicBezTo>
                    <a:pt x="502793" y="332867"/>
                    <a:pt x="487172" y="346710"/>
                    <a:pt x="466344" y="346710"/>
                  </a:cubicBezTo>
                  <a:cubicBezTo>
                    <a:pt x="448056" y="346710"/>
                    <a:pt x="435102" y="327279"/>
                    <a:pt x="435102" y="310642"/>
                  </a:cubicBezTo>
                  <a:cubicBezTo>
                    <a:pt x="435102" y="288417"/>
                    <a:pt x="419481" y="271780"/>
                    <a:pt x="398653" y="271780"/>
                  </a:cubicBezTo>
                  <a:cubicBezTo>
                    <a:pt x="377825" y="271780"/>
                    <a:pt x="364744" y="288417"/>
                    <a:pt x="364744" y="310642"/>
                  </a:cubicBezTo>
                  <a:cubicBezTo>
                    <a:pt x="364744" y="332867"/>
                    <a:pt x="395986" y="352298"/>
                    <a:pt x="422021" y="374396"/>
                  </a:cubicBezTo>
                  <a:cubicBezTo>
                    <a:pt x="455930" y="402209"/>
                    <a:pt x="502793" y="435483"/>
                    <a:pt x="502793" y="493776"/>
                  </a:cubicBezTo>
                  <a:cubicBezTo>
                    <a:pt x="502793" y="543687"/>
                    <a:pt x="474091" y="582676"/>
                    <a:pt x="435102" y="599313"/>
                  </a:cubicBezTo>
                  <a:lnTo>
                    <a:pt x="435102" y="624332"/>
                  </a:lnTo>
                  <a:cubicBezTo>
                    <a:pt x="435102" y="643763"/>
                    <a:pt x="416814" y="657606"/>
                    <a:pt x="398653" y="657606"/>
                  </a:cubicBezTo>
                  <a:cubicBezTo>
                    <a:pt x="377825" y="657606"/>
                    <a:pt x="364744" y="640969"/>
                    <a:pt x="364744" y="624332"/>
                  </a:cubicBezTo>
                  <a:lnTo>
                    <a:pt x="364744" y="599440"/>
                  </a:lnTo>
                  <a:cubicBezTo>
                    <a:pt x="325628" y="585597"/>
                    <a:pt x="297053" y="543941"/>
                    <a:pt x="297053" y="493903"/>
                  </a:cubicBezTo>
                  <a:cubicBezTo>
                    <a:pt x="297053" y="474472"/>
                    <a:pt x="312674" y="457708"/>
                    <a:pt x="333502" y="457708"/>
                  </a:cubicBezTo>
                  <a:cubicBezTo>
                    <a:pt x="351663" y="457708"/>
                    <a:pt x="364744" y="474345"/>
                    <a:pt x="364744" y="493903"/>
                  </a:cubicBezTo>
                  <a:cubicBezTo>
                    <a:pt x="364744" y="516128"/>
                    <a:pt x="383032" y="530098"/>
                    <a:pt x="398653" y="530098"/>
                  </a:cubicBezTo>
                  <a:cubicBezTo>
                    <a:pt x="416814" y="530098"/>
                    <a:pt x="435102" y="513334"/>
                    <a:pt x="435102" y="493903"/>
                  </a:cubicBezTo>
                  <a:cubicBezTo>
                    <a:pt x="435102" y="474472"/>
                    <a:pt x="409067" y="452247"/>
                    <a:pt x="377825" y="432816"/>
                  </a:cubicBezTo>
                  <a:cubicBezTo>
                    <a:pt x="343916" y="405003"/>
                    <a:pt x="297053" y="368935"/>
                    <a:pt x="297053" y="310642"/>
                  </a:cubicBezTo>
                  <a:cubicBezTo>
                    <a:pt x="297053" y="263398"/>
                    <a:pt x="325628" y="224536"/>
                    <a:pt x="364744" y="207899"/>
                  </a:cubicBezTo>
                  <a:lnTo>
                    <a:pt x="364744" y="182880"/>
                  </a:lnTo>
                  <a:cubicBezTo>
                    <a:pt x="364744" y="160655"/>
                    <a:pt x="383032" y="146812"/>
                    <a:pt x="398653" y="146812"/>
                  </a:cubicBezTo>
                  <a:close/>
                  <a:moveTo>
                    <a:pt x="502793" y="827151"/>
                  </a:moveTo>
                  <a:lnTo>
                    <a:pt x="502793" y="902081"/>
                  </a:lnTo>
                  <a:lnTo>
                    <a:pt x="297053" y="902081"/>
                  </a:lnTo>
                  <a:lnTo>
                    <a:pt x="297053" y="827151"/>
                  </a:lnTo>
                  <a:close/>
                  <a:moveTo>
                    <a:pt x="397002" y="0"/>
                  </a:moveTo>
                  <a:cubicBezTo>
                    <a:pt x="371983" y="0"/>
                    <a:pt x="346329" y="2540"/>
                    <a:pt x="320421" y="8001"/>
                  </a:cubicBezTo>
                  <a:cubicBezTo>
                    <a:pt x="174625" y="44069"/>
                    <a:pt x="57277" y="171831"/>
                    <a:pt x="31242" y="327406"/>
                  </a:cubicBezTo>
                  <a:cubicBezTo>
                    <a:pt x="0" y="502158"/>
                    <a:pt x="83312" y="674370"/>
                    <a:pt x="229362" y="754888"/>
                  </a:cubicBezTo>
                  <a:lnTo>
                    <a:pt x="229362" y="932688"/>
                  </a:lnTo>
                  <a:cubicBezTo>
                    <a:pt x="229362" y="1032637"/>
                    <a:pt x="307467" y="1115949"/>
                    <a:pt x="401320" y="1115949"/>
                  </a:cubicBezTo>
                  <a:cubicBezTo>
                    <a:pt x="495173" y="1115949"/>
                    <a:pt x="575945" y="1032637"/>
                    <a:pt x="575945" y="932688"/>
                  </a:cubicBezTo>
                  <a:lnTo>
                    <a:pt x="575945" y="754888"/>
                  </a:lnTo>
                  <a:cubicBezTo>
                    <a:pt x="698373" y="685546"/>
                    <a:pt x="779145" y="549402"/>
                    <a:pt x="779145" y="396748"/>
                  </a:cubicBezTo>
                  <a:cubicBezTo>
                    <a:pt x="776605" y="176276"/>
                    <a:pt x="604266" y="0"/>
                    <a:pt x="397002" y="0"/>
                  </a:cubicBezTo>
                  <a:close/>
                </a:path>
              </a:pathLst>
            </a:custGeom>
            <a:solidFill>
              <a:srgbClr val="E5BB7A"/>
            </a:solidFill>
          </p:spPr>
        </p:sp>
      </p:grpSp>
      <p:grpSp>
        <p:nvGrpSpPr>
          <p:cNvPr id="82" name="Group 103">
            <a:extLst>
              <a:ext uri="{FF2B5EF4-FFF2-40B4-BE49-F238E27FC236}">
                <a16:creationId xmlns:a16="http://schemas.microsoft.com/office/drawing/2014/main" id="{6ABBF1C9-1620-F263-E564-60D29F326AEA}"/>
              </a:ext>
            </a:extLst>
          </p:cNvPr>
          <p:cNvGrpSpPr/>
          <p:nvPr/>
        </p:nvGrpSpPr>
        <p:grpSpPr>
          <a:xfrm>
            <a:off x="8921280" y="6178034"/>
            <a:ext cx="85860" cy="54000"/>
            <a:chOff x="0" y="0"/>
            <a:chExt cx="114480" cy="72000"/>
          </a:xfrm>
        </p:grpSpPr>
        <p:sp>
          <p:nvSpPr>
            <p:cNvPr id="83" name="Freeform 104">
              <a:extLst>
                <a:ext uri="{FF2B5EF4-FFF2-40B4-BE49-F238E27FC236}">
                  <a16:creationId xmlns:a16="http://schemas.microsoft.com/office/drawing/2014/main" id="{24A3D189-A3B9-0655-B6F2-39CE9DA5D411}"/>
                </a:ext>
              </a:extLst>
            </p:cNvPr>
            <p:cNvSpPr/>
            <p:nvPr/>
          </p:nvSpPr>
          <p:spPr>
            <a:xfrm>
              <a:off x="127" y="0"/>
              <a:ext cx="114427" cy="71882"/>
            </a:xfrm>
            <a:custGeom>
              <a:avLst/>
              <a:gdLst/>
              <a:ahLst/>
              <a:cxnLst/>
              <a:rect l="l" t="t" r="r" b="b"/>
              <a:pathLst>
                <a:path w="114427" h="71882">
                  <a:moveTo>
                    <a:pt x="31115" y="0"/>
                  </a:moveTo>
                  <a:cubicBezTo>
                    <a:pt x="12954" y="0"/>
                    <a:pt x="0" y="16637"/>
                    <a:pt x="0" y="33147"/>
                  </a:cubicBezTo>
                  <a:cubicBezTo>
                    <a:pt x="0" y="55245"/>
                    <a:pt x="15621" y="71882"/>
                    <a:pt x="31242" y="71882"/>
                  </a:cubicBezTo>
                  <a:lnTo>
                    <a:pt x="77978" y="71882"/>
                  </a:lnTo>
                  <a:cubicBezTo>
                    <a:pt x="96139" y="71882"/>
                    <a:pt x="114427" y="55245"/>
                    <a:pt x="114427" y="33147"/>
                  </a:cubicBezTo>
                  <a:cubicBezTo>
                    <a:pt x="114300" y="13843"/>
                    <a:pt x="96139" y="0"/>
                    <a:pt x="77978" y="0"/>
                  </a:cubicBezTo>
                  <a:close/>
                </a:path>
              </a:pathLst>
            </a:custGeom>
            <a:solidFill>
              <a:srgbClr val="E5BB7A"/>
            </a:solidFill>
          </p:spPr>
        </p:sp>
      </p:grpSp>
      <p:grpSp>
        <p:nvGrpSpPr>
          <p:cNvPr id="84" name="Group 105">
            <a:extLst>
              <a:ext uri="{FF2B5EF4-FFF2-40B4-BE49-F238E27FC236}">
                <a16:creationId xmlns:a16="http://schemas.microsoft.com/office/drawing/2014/main" id="{C0F1DA3F-711D-F0B5-E1A5-A7B8C644B27D}"/>
              </a:ext>
            </a:extLst>
          </p:cNvPr>
          <p:cNvGrpSpPr/>
          <p:nvPr/>
        </p:nvGrpSpPr>
        <p:grpSpPr>
          <a:xfrm>
            <a:off x="9618960" y="6178034"/>
            <a:ext cx="88020" cy="54000"/>
            <a:chOff x="0" y="0"/>
            <a:chExt cx="117360" cy="72000"/>
          </a:xfrm>
        </p:grpSpPr>
        <p:sp>
          <p:nvSpPr>
            <p:cNvPr id="85" name="Freeform 106">
              <a:extLst>
                <a:ext uri="{FF2B5EF4-FFF2-40B4-BE49-F238E27FC236}">
                  <a16:creationId xmlns:a16="http://schemas.microsoft.com/office/drawing/2014/main" id="{9B468BF7-2B96-FF60-6FF4-D3AE5045CD25}"/>
                </a:ext>
              </a:extLst>
            </p:cNvPr>
            <p:cNvSpPr/>
            <p:nvPr/>
          </p:nvSpPr>
          <p:spPr>
            <a:xfrm>
              <a:off x="127" y="0"/>
              <a:ext cx="117221" cy="71882"/>
            </a:xfrm>
            <a:custGeom>
              <a:avLst/>
              <a:gdLst/>
              <a:ahLst/>
              <a:cxnLst/>
              <a:rect l="l" t="t" r="r" b="b"/>
              <a:pathLst>
                <a:path w="117221" h="71882">
                  <a:moveTo>
                    <a:pt x="36449" y="0"/>
                  </a:moveTo>
                  <a:cubicBezTo>
                    <a:pt x="18161" y="0"/>
                    <a:pt x="0" y="16637"/>
                    <a:pt x="0" y="33147"/>
                  </a:cubicBezTo>
                  <a:cubicBezTo>
                    <a:pt x="0" y="55245"/>
                    <a:pt x="18161" y="71882"/>
                    <a:pt x="36449" y="71882"/>
                  </a:cubicBezTo>
                  <a:lnTo>
                    <a:pt x="83312" y="71882"/>
                  </a:lnTo>
                  <a:cubicBezTo>
                    <a:pt x="101600" y="71882"/>
                    <a:pt x="114554" y="55245"/>
                    <a:pt x="114554" y="33147"/>
                  </a:cubicBezTo>
                  <a:cubicBezTo>
                    <a:pt x="117221" y="13843"/>
                    <a:pt x="101600" y="0"/>
                    <a:pt x="83312" y="0"/>
                  </a:cubicBezTo>
                  <a:close/>
                </a:path>
              </a:pathLst>
            </a:custGeom>
            <a:solidFill>
              <a:srgbClr val="E5BB7A"/>
            </a:solidFill>
          </p:spPr>
        </p:sp>
      </p:grpSp>
      <p:grpSp>
        <p:nvGrpSpPr>
          <p:cNvPr id="86" name="Group 107">
            <a:extLst>
              <a:ext uri="{FF2B5EF4-FFF2-40B4-BE49-F238E27FC236}">
                <a16:creationId xmlns:a16="http://schemas.microsoft.com/office/drawing/2014/main" id="{C1DF91D7-3C8A-5A68-903B-F3B4D9859AD1}"/>
              </a:ext>
            </a:extLst>
          </p:cNvPr>
          <p:cNvGrpSpPr/>
          <p:nvPr/>
        </p:nvGrpSpPr>
        <p:grpSpPr>
          <a:xfrm>
            <a:off x="9026580" y="6428054"/>
            <a:ext cx="79920" cy="80460"/>
            <a:chOff x="0" y="0"/>
            <a:chExt cx="106560" cy="107280"/>
          </a:xfrm>
        </p:grpSpPr>
        <p:sp>
          <p:nvSpPr>
            <p:cNvPr id="87" name="Freeform 108">
              <a:extLst>
                <a:ext uri="{FF2B5EF4-FFF2-40B4-BE49-F238E27FC236}">
                  <a16:creationId xmlns:a16="http://schemas.microsoft.com/office/drawing/2014/main" id="{164A83F4-11AB-1298-13C9-967C7C014BE2}"/>
                </a:ext>
              </a:extLst>
            </p:cNvPr>
            <p:cNvSpPr/>
            <p:nvPr/>
          </p:nvSpPr>
          <p:spPr>
            <a:xfrm>
              <a:off x="127" y="127"/>
              <a:ext cx="106553" cy="107188"/>
            </a:xfrm>
            <a:custGeom>
              <a:avLst/>
              <a:gdLst/>
              <a:ahLst/>
              <a:cxnLst/>
              <a:rect l="l" t="t" r="r" b="b"/>
              <a:pathLst>
                <a:path w="106553" h="107188">
                  <a:moveTo>
                    <a:pt x="68707" y="0"/>
                  </a:moveTo>
                  <a:cubicBezTo>
                    <a:pt x="59563" y="0"/>
                    <a:pt x="50546" y="3429"/>
                    <a:pt x="44069" y="10414"/>
                  </a:cubicBezTo>
                  <a:lnTo>
                    <a:pt x="12954" y="43815"/>
                  </a:lnTo>
                  <a:cubicBezTo>
                    <a:pt x="0" y="57658"/>
                    <a:pt x="0" y="82804"/>
                    <a:pt x="12954" y="96774"/>
                  </a:cubicBezTo>
                  <a:cubicBezTo>
                    <a:pt x="19431" y="103632"/>
                    <a:pt x="27940" y="107188"/>
                    <a:pt x="36322" y="107188"/>
                  </a:cubicBezTo>
                  <a:cubicBezTo>
                    <a:pt x="44704" y="107188"/>
                    <a:pt x="53213" y="103632"/>
                    <a:pt x="59563" y="96774"/>
                  </a:cubicBezTo>
                  <a:lnTo>
                    <a:pt x="93472" y="60452"/>
                  </a:lnTo>
                  <a:cubicBezTo>
                    <a:pt x="106553" y="46482"/>
                    <a:pt x="106553" y="21463"/>
                    <a:pt x="93472" y="10287"/>
                  </a:cubicBezTo>
                  <a:cubicBezTo>
                    <a:pt x="86868" y="3429"/>
                    <a:pt x="77851" y="0"/>
                    <a:pt x="68707" y="0"/>
                  </a:cubicBezTo>
                  <a:close/>
                </a:path>
              </a:pathLst>
            </a:custGeom>
            <a:solidFill>
              <a:srgbClr val="E5BB7A"/>
            </a:solidFill>
          </p:spPr>
        </p:sp>
      </p:grpSp>
      <p:grpSp>
        <p:nvGrpSpPr>
          <p:cNvPr id="88" name="Group 109">
            <a:extLst>
              <a:ext uri="{FF2B5EF4-FFF2-40B4-BE49-F238E27FC236}">
                <a16:creationId xmlns:a16="http://schemas.microsoft.com/office/drawing/2014/main" id="{DC102655-B128-3313-515E-8DBC44C01AB1}"/>
              </a:ext>
            </a:extLst>
          </p:cNvPr>
          <p:cNvGrpSpPr/>
          <p:nvPr/>
        </p:nvGrpSpPr>
        <p:grpSpPr>
          <a:xfrm>
            <a:off x="9522840" y="5899394"/>
            <a:ext cx="79920" cy="80460"/>
            <a:chOff x="0" y="0"/>
            <a:chExt cx="106560" cy="107280"/>
          </a:xfrm>
        </p:grpSpPr>
        <p:sp>
          <p:nvSpPr>
            <p:cNvPr id="89" name="Freeform 110">
              <a:extLst>
                <a:ext uri="{FF2B5EF4-FFF2-40B4-BE49-F238E27FC236}">
                  <a16:creationId xmlns:a16="http://schemas.microsoft.com/office/drawing/2014/main" id="{F20B3841-0878-B664-D861-EA20CA684B91}"/>
                </a:ext>
              </a:extLst>
            </p:cNvPr>
            <p:cNvSpPr/>
            <p:nvPr/>
          </p:nvSpPr>
          <p:spPr>
            <a:xfrm>
              <a:off x="0" y="127"/>
              <a:ext cx="106553" cy="107061"/>
            </a:xfrm>
            <a:custGeom>
              <a:avLst/>
              <a:gdLst/>
              <a:ahLst/>
              <a:cxnLst/>
              <a:rect l="l" t="t" r="r" b="b"/>
              <a:pathLst>
                <a:path w="106553" h="107061">
                  <a:moveTo>
                    <a:pt x="68834" y="0"/>
                  </a:moveTo>
                  <a:cubicBezTo>
                    <a:pt x="59817" y="0"/>
                    <a:pt x="50546" y="3429"/>
                    <a:pt x="44196" y="10414"/>
                  </a:cubicBezTo>
                  <a:lnTo>
                    <a:pt x="10414" y="43815"/>
                  </a:lnTo>
                  <a:cubicBezTo>
                    <a:pt x="0" y="57658"/>
                    <a:pt x="0" y="82804"/>
                    <a:pt x="10414" y="96647"/>
                  </a:cubicBezTo>
                  <a:cubicBezTo>
                    <a:pt x="16891" y="103632"/>
                    <a:pt x="26035" y="107061"/>
                    <a:pt x="35052" y="107061"/>
                  </a:cubicBezTo>
                  <a:cubicBezTo>
                    <a:pt x="44069" y="107061"/>
                    <a:pt x="53340" y="103632"/>
                    <a:pt x="59817" y="96647"/>
                  </a:cubicBezTo>
                  <a:lnTo>
                    <a:pt x="93472" y="60452"/>
                  </a:lnTo>
                  <a:cubicBezTo>
                    <a:pt x="106553" y="49276"/>
                    <a:pt x="106553" y="24257"/>
                    <a:pt x="93472" y="10287"/>
                  </a:cubicBezTo>
                  <a:cubicBezTo>
                    <a:pt x="87122" y="3429"/>
                    <a:pt x="77978" y="0"/>
                    <a:pt x="68834" y="0"/>
                  </a:cubicBezTo>
                  <a:close/>
                </a:path>
              </a:pathLst>
            </a:custGeom>
            <a:solidFill>
              <a:srgbClr val="E5BB7A"/>
            </a:solidFill>
          </p:spPr>
        </p:sp>
      </p:grpSp>
      <p:grpSp>
        <p:nvGrpSpPr>
          <p:cNvPr id="90" name="Group 111">
            <a:extLst>
              <a:ext uri="{FF2B5EF4-FFF2-40B4-BE49-F238E27FC236}">
                <a16:creationId xmlns:a16="http://schemas.microsoft.com/office/drawing/2014/main" id="{A61FB583-CD52-1C89-CED3-065AE14B8C49}"/>
              </a:ext>
            </a:extLst>
          </p:cNvPr>
          <p:cNvGrpSpPr/>
          <p:nvPr/>
        </p:nvGrpSpPr>
        <p:grpSpPr>
          <a:xfrm>
            <a:off x="9522840" y="6428054"/>
            <a:ext cx="79920" cy="80460"/>
            <a:chOff x="0" y="0"/>
            <a:chExt cx="106560" cy="107280"/>
          </a:xfrm>
        </p:grpSpPr>
        <p:sp>
          <p:nvSpPr>
            <p:cNvPr id="91" name="Freeform 112">
              <a:extLst>
                <a:ext uri="{FF2B5EF4-FFF2-40B4-BE49-F238E27FC236}">
                  <a16:creationId xmlns:a16="http://schemas.microsoft.com/office/drawing/2014/main" id="{A5830B26-2548-E1F3-831F-41EF82278835}"/>
                </a:ext>
              </a:extLst>
            </p:cNvPr>
            <p:cNvSpPr/>
            <p:nvPr/>
          </p:nvSpPr>
          <p:spPr>
            <a:xfrm>
              <a:off x="0" y="127"/>
              <a:ext cx="106553" cy="107188"/>
            </a:xfrm>
            <a:custGeom>
              <a:avLst/>
              <a:gdLst/>
              <a:ahLst/>
              <a:cxnLst/>
              <a:rect l="l" t="t" r="r" b="b"/>
              <a:pathLst>
                <a:path w="106553" h="107188">
                  <a:moveTo>
                    <a:pt x="35052" y="0"/>
                  </a:moveTo>
                  <a:cubicBezTo>
                    <a:pt x="26035" y="0"/>
                    <a:pt x="16891" y="3429"/>
                    <a:pt x="10414" y="10414"/>
                  </a:cubicBezTo>
                  <a:cubicBezTo>
                    <a:pt x="0" y="21463"/>
                    <a:pt x="0" y="46482"/>
                    <a:pt x="10414" y="60452"/>
                  </a:cubicBezTo>
                  <a:lnTo>
                    <a:pt x="44196" y="96774"/>
                  </a:lnTo>
                  <a:cubicBezTo>
                    <a:pt x="50673" y="103632"/>
                    <a:pt x="59817" y="107188"/>
                    <a:pt x="68834" y="107188"/>
                  </a:cubicBezTo>
                  <a:cubicBezTo>
                    <a:pt x="77851" y="107188"/>
                    <a:pt x="87122" y="103632"/>
                    <a:pt x="93472" y="96774"/>
                  </a:cubicBezTo>
                  <a:cubicBezTo>
                    <a:pt x="106553" y="82804"/>
                    <a:pt x="106553" y="57658"/>
                    <a:pt x="93472" y="43815"/>
                  </a:cubicBezTo>
                  <a:lnTo>
                    <a:pt x="59817" y="10414"/>
                  </a:lnTo>
                  <a:cubicBezTo>
                    <a:pt x="53340" y="3429"/>
                    <a:pt x="44196" y="0"/>
                    <a:pt x="35052" y="0"/>
                  </a:cubicBezTo>
                  <a:close/>
                </a:path>
              </a:pathLst>
            </a:custGeom>
            <a:solidFill>
              <a:srgbClr val="E5BB7A"/>
            </a:solidFill>
          </p:spPr>
        </p:sp>
      </p:grpSp>
      <p:grpSp>
        <p:nvGrpSpPr>
          <p:cNvPr id="92" name="Group 113">
            <a:extLst>
              <a:ext uri="{FF2B5EF4-FFF2-40B4-BE49-F238E27FC236}">
                <a16:creationId xmlns:a16="http://schemas.microsoft.com/office/drawing/2014/main" id="{3AAE4CAA-758F-101A-0164-54794438A6E7}"/>
              </a:ext>
            </a:extLst>
          </p:cNvPr>
          <p:cNvGrpSpPr/>
          <p:nvPr/>
        </p:nvGrpSpPr>
        <p:grpSpPr>
          <a:xfrm>
            <a:off x="9026580" y="5899394"/>
            <a:ext cx="79920" cy="80460"/>
            <a:chOff x="0" y="0"/>
            <a:chExt cx="106560" cy="107280"/>
          </a:xfrm>
        </p:grpSpPr>
        <p:sp>
          <p:nvSpPr>
            <p:cNvPr id="93" name="Freeform 114">
              <a:extLst>
                <a:ext uri="{FF2B5EF4-FFF2-40B4-BE49-F238E27FC236}">
                  <a16:creationId xmlns:a16="http://schemas.microsoft.com/office/drawing/2014/main" id="{6C9BBB1B-7B11-DBBF-034F-E923DD4C6A12}"/>
                </a:ext>
              </a:extLst>
            </p:cNvPr>
            <p:cNvSpPr/>
            <p:nvPr/>
          </p:nvSpPr>
          <p:spPr>
            <a:xfrm>
              <a:off x="127" y="127"/>
              <a:ext cx="106553" cy="107061"/>
            </a:xfrm>
            <a:custGeom>
              <a:avLst/>
              <a:gdLst/>
              <a:ahLst/>
              <a:cxnLst/>
              <a:rect l="l" t="t" r="r" b="b"/>
              <a:pathLst>
                <a:path w="106553" h="107061">
                  <a:moveTo>
                    <a:pt x="36322" y="0"/>
                  </a:moveTo>
                  <a:cubicBezTo>
                    <a:pt x="27940" y="0"/>
                    <a:pt x="19431" y="3429"/>
                    <a:pt x="12954" y="10414"/>
                  </a:cubicBezTo>
                  <a:cubicBezTo>
                    <a:pt x="0" y="24257"/>
                    <a:pt x="0" y="49403"/>
                    <a:pt x="12954" y="60452"/>
                  </a:cubicBezTo>
                  <a:lnTo>
                    <a:pt x="44069" y="96647"/>
                  </a:lnTo>
                  <a:cubicBezTo>
                    <a:pt x="50546" y="103632"/>
                    <a:pt x="59690" y="107061"/>
                    <a:pt x="68834" y="107061"/>
                  </a:cubicBezTo>
                  <a:cubicBezTo>
                    <a:pt x="77978" y="107061"/>
                    <a:pt x="86995" y="103632"/>
                    <a:pt x="93472" y="96647"/>
                  </a:cubicBezTo>
                  <a:cubicBezTo>
                    <a:pt x="106553" y="82804"/>
                    <a:pt x="106553" y="57658"/>
                    <a:pt x="93472" y="43815"/>
                  </a:cubicBezTo>
                  <a:lnTo>
                    <a:pt x="59563" y="10414"/>
                  </a:lnTo>
                  <a:cubicBezTo>
                    <a:pt x="53213" y="3429"/>
                    <a:pt x="44704" y="0"/>
                    <a:pt x="36322" y="0"/>
                  </a:cubicBezTo>
                  <a:close/>
                </a:path>
              </a:pathLst>
            </a:custGeom>
            <a:solidFill>
              <a:srgbClr val="E5BB7A"/>
            </a:solidFill>
          </p:spPr>
        </p:sp>
      </p:grpSp>
      <p:grpSp>
        <p:nvGrpSpPr>
          <p:cNvPr id="94" name="Group 115">
            <a:extLst>
              <a:ext uri="{FF2B5EF4-FFF2-40B4-BE49-F238E27FC236}">
                <a16:creationId xmlns:a16="http://schemas.microsoft.com/office/drawing/2014/main" id="{914C9221-3173-E297-E70E-48ED486F20FC}"/>
              </a:ext>
            </a:extLst>
          </p:cNvPr>
          <p:cNvGrpSpPr/>
          <p:nvPr/>
        </p:nvGrpSpPr>
        <p:grpSpPr>
          <a:xfrm>
            <a:off x="11441460" y="2871614"/>
            <a:ext cx="756000" cy="785700"/>
            <a:chOff x="0" y="0"/>
            <a:chExt cx="1008000" cy="1047600"/>
          </a:xfrm>
        </p:grpSpPr>
        <p:sp>
          <p:nvSpPr>
            <p:cNvPr id="95" name="Freeform 116">
              <a:extLst>
                <a:ext uri="{FF2B5EF4-FFF2-40B4-BE49-F238E27FC236}">
                  <a16:creationId xmlns:a16="http://schemas.microsoft.com/office/drawing/2014/main" id="{E928B806-F6A8-BAA6-4D05-196DC1DF3971}"/>
                </a:ext>
              </a:extLst>
            </p:cNvPr>
            <p:cNvSpPr/>
            <p:nvPr/>
          </p:nvSpPr>
          <p:spPr>
            <a:xfrm>
              <a:off x="0" y="127"/>
              <a:ext cx="1007999" cy="1047369"/>
            </a:xfrm>
            <a:custGeom>
              <a:avLst/>
              <a:gdLst/>
              <a:ahLst/>
              <a:cxnLst/>
              <a:rect l="l" t="t" r="r" b="b"/>
              <a:pathLst>
                <a:path w="1007999" h="1047369">
                  <a:moveTo>
                    <a:pt x="361188" y="94869"/>
                  </a:moveTo>
                  <a:cubicBezTo>
                    <a:pt x="372872" y="94869"/>
                    <a:pt x="384683" y="99314"/>
                    <a:pt x="393065" y="108331"/>
                  </a:cubicBezTo>
                  <a:cubicBezTo>
                    <a:pt x="409956" y="126238"/>
                    <a:pt x="409956" y="158496"/>
                    <a:pt x="393065" y="176403"/>
                  </a:cubicBezTo>
                  <a:lnTo>
                    <a:pt x="174625" y="409067"/>
                  </a:lnTo>
                  <a:cubicBezTo>
                    <a:pt x="166370" y="418084"/>
                    <a:pt x="154432" y="422529"/>
                    <a:pt x="142748" y="422529"/>
                  </a:cubicBezTo>
                  <a:cubicBezTo>
                    <a:pt x="131064" y="422529"/>
                    <a:pt x="119126" y="418084"/>
                    <a:pt x="110871" y="409067"/>
                  </a:cubicBezTo>
                  <a:cubicBezTo>
                    <a:pt x="93980" y="391160"/>
                    <a:pt x="93980" y="358902"/>
                    <a:pt x="110871" y="341122"/>
                  </a:cubicBezTo>
                  <a:lnTo>
                    <a:pt x="329311" y="108331"/>
                  </a:lnTo>
                  <a:cubicBezTo>
                    <a:pt x="337566" y="99314"/>
                    <a:pt x="349504" y="94869"/>
                    <a:pt x="361188" y="94869"/>
                  </a:cubicBezTo>
                  <a:close/>
                  <a:moveTo>
                    <a:pt x="861822" y="628396"/>
                  </a:moveTo>
                  <a:cubicBezTo>
                    <a:pt x="873506" y="628396"/>
                    <a:pt x="885444" y="632841"/>
                    <a:pt x="893699" y="641858"/>
                  </a:cubicBezTo>
                  <a:cubicBezTo>
                    <a:pt x="910590" y="659765"/>
                    <a:pt x="910590" y="692023"/>
                    <a:pt x="893699" y="709930"/>
                  </a:cubicBezTo>
                  <a:lnTo>
                    <a:pt x="675386" y="942721"/>
                  </a:lnTo>
                  <a:cubicBezTo>
                    <a:pt x="667004" y="949833"/>
                    <a:pt x="655066" y="953389"/>
                    <a:pt x="643382" y="953389"/>
                  </a:cubicBezTo>
                  <a:cubicBezTo>
                    <a:pt x="631698" y="953389"/>
                    <a:pt x="619887" y="949833"/>
                    <a:pt x="611505" y="942721"/>
                  </a:cubicBezTo>
                  <a:cubicBezTo>
                    <a:pt x="594614" y="924814"/>
                    <a:pt x="594614" y="892429"/>
                    <a:pt x="611505" y="874649"/>
                  </a:cubicBezTo>
                  <a:lnTo>
                    <a:pt x="829945" y="641858"/>
                  </a:lnTo>
                  <a:cubicBezTo>
                    <a:pt x="838327" y="632841"/>
                    <a:pt x="850138" y="628396"/>
                    <a:pt x="861822" y="628396"/>
                  </a:cubicBezTo>
                  <a:close/>
                  <a:moveTo>
                    <a:pt x="364109" y="0"/>
                  </a:moveTo>
                  <a:cubicBezTo>
                    <a:pt x="330073" y="0"/>
                    <a:pt x="295656" y="13462"/>
                    <a:pt x="268732" y="40259"/>
                  </a:cubicBezTo>
                  <a:lnTo>
                    <a:pt x="50419" y="273050"/>
                  </a:lnTo>
                  <a:cubicBezTo>
                    <a:pt x="0" y="326771"/>
                    <a:pt x="0" y="416179"/>
                    <a:pt x="50419" y="477139"/>
                  </a:cubicBezTo>
                  <a:cubicBezTo>
                    <a:pt x="74676" y="500634"/>
                    <a:pt x="107442" y="516382"/>
                    <a:pt x="143383" y="516382"/>
                  </a:cubicBezTo>
                  <a:cubicBezTo>
                    <a:pt x="162306" y="516382"/>
                    <a:pt x="181864" y="512064"/>
                    <a:pt x="201549" y="502158"/>
                  </a:cubicBezTo>
                  <a:lnTo>
                    <a:pt x="524129" y="845947"/>
                  </a:lnTo>
                  <a:cubicBezTo>
                    <a:pt x="497205" y="906907"/>
                    <a:pt x="510667" y="967613"/>
                    <a:pt x="547624" y="1007110"/>
                  </a:cubicBezTo>
                  <a:cubicBezTo>
                    <a:pt x="572897" y="1033907"/>
                    <a:pt x="606552" y="1047369"/>
                    <a:pt x="640969" y="1047369"/>
                  </a:cubicBezTo>
                  <a:cubicBezTo>
                    <a:pt x="675386" y="1047369"/>
                    <a:pt x="710565" y="1033907"/>
                    <a:pt x="739140" y="1007110"/>
                  </a:cubicBezTo>
                  <a:lnTo>
                    <a:pt x="957580" y="774319"/>
                  </a:lnTo>
                  <a:cubicBezTo>
                    <a:pt x="1007999" y="720598"/>
                    <a:pt x="1007999" y="631063"/>
                    <a:pt x="957580" y="573786"/>
                  </a:cubicBezTo>
                  <a:cubicBezTo>
                    <a:pt x="933958" y="548513"/>
                    <a:pt x="900684" y="533527"/>
                    <a:pt x="865632" y="533527"/>
                  </a:cubicBezTo>
                  <a:cubicBezTo>
                    <a:pt x="845947" y="533527"/>
                    <a:pt x="825754" y="538353"/>
                    <a:pt x="806323" y="548640"/>
                  </a:cubicBezTo>
                  <a:lnTo>
                    <a:pt x="480441" y="201422"/>
                  </a:lnTo>
                  <a:cubicBezTo>
                    <a:pt x="507365" y="144145"/>
                    <a:pt x="493903" y="83185"/>
                    <a:pt x="456946" y="40259"/>
                  </a:cubicBezTo>
                  <a:cubicBezTo>
                    <a:pt x="431673" y="13335"/>
                    <a:pt x="398145" y="0"/>
                    <a:pt x="364109" y="0"/>
                  </a:cubicBezTo>
                  <a:close/>
                </a:path>
              </a:pathLst>
            </a:custGeom>
            <a:solidFill>
              <a:srgbClr val="E5BB7A"/>
            </a:solidFill>
          </p:spPr>
        </p:sp>
      </p:grpSp>
      <p:grpSp>
        <p:nvGrpSpPr>
          <p:cNvPr id="96" name="Group 117">
            <a:extLst>
              <a:ext uri="{FF2B5EF4-FFF2-40B4-BE49-F238E27FC236}">
                <a16:creationId xmlns:a16="http://schemas.microsoft.com/office/drawing/2014/main" id="{507865EE-9134-7B4E-19EE-5EE1B0F9AC78}"/>
              </a:ext>
            </a:extLst>
          </p:cNvPr>
          <p:cNvGrpSpPr/>
          <p:nvPr/>
        </p:nvGrpSpPr>
        <p:grpSpPr>
          <a:xfrm>
            <a:off x="11171460" y="3350594"/>
            <a:ext cx="567000" cy="604800"/>
            <a:chOff x="0" y="0"/>
            <a:chExt cx="756000" cy="806400"/>
          </a:xfrm>
        </p:grpSpPr>
        <p:sp>
          <p:nvSpPr>
            <p:cNvPr id="97" name="Freeform 118">
              <a:extLst>
                <a:ext uri="{FF2B5EF4-FFF2-40B4-BE49-F238E27FC236}">
                  <a16:creationId xmlns:a16="http://schemas.microsoft.com/office/drawing/2014/main" id="{069661D6-642D-84E4-3768-FAB2793F0EBD}"/>
                </a:ext>
              </a:extLst>
            </p:cNvPr>
            <p:cNvSpPr/>
            <p:nvPr/>
          </p:nvSpPr>
          <p:spPr>
            <a:xfrm>
              <a:off x="127" y="127"/>
              <a:ext cx="755904" cy="806196"/>
            </a:xfrm>
            <a:custGeom>
              <a:avLst/>
              <a:gdLst/>
              <a:ahLst/>
              <a:cxnLst/>
              <a:rect l="l" t="t" r="r" b="b"/>
              <a:pathLst>
                <a:path w="755904" h="806196">
                  <a:moveTo>
                    <a:pt x="567690" y="0"/>
                  </a:moveTo>
                  <a:lnTo>
                    <a:pt x="443484" y="132461"/>
                  </a:lnTo>
                  <a:cubicBezTo>
                    <a:pt x="435102" y="123571"/>
                    <a:pt x="423291" y="118999"/>
                    <a:pt x="411480" y="118999"/>
                  </a:cubicBezTo>
                  <a:cubicBezTo>
                    <a:pt x="399669" y="118999"/>
                    <a:pt x="387985" y="123571"/>
                    <a:pt x="379603" y="132461"/>
                  </a:cubicBezTo>
                  <a:lnTo>
                    <a:pt x="50419" y="483743"/>
                  </a:lnTo>
                  <a:cubicBezTo>
                    <a:pt x="16764" y="519557"/>
                    <a:pt x="0" y="562483"/>
                    <a:pt x="0" y="616204"/>
                  </a:cubicBezTo>
                  <a:cubicBezTo>
                    <a:pt x="0" y="666496"/>
                    <a:pt x="16891" y="716661"/>
                    <a:pt x="50419" y="752475"/>
                  </a:cubicBezTo>
                  <a:cubicBezTo>
                    <a:pt x="83947" y="788289"/>
                    <a:pt x="129286" y="806196"/>
                    <a:pt x="174625" y="806196"/>
                  </a:cubicBezTo>
                  <a:cubicBezTo>
                    <a:pt x="219964" y="806196"/>
                    <a:pt x="265303" y="788289"/>
                    <a:pt x="298958" y="752475"/>
                  </a:cubicBezTo>
                  <a:lnTo>
                    <a:pt x="628142" y="401193"/>
                  </a:lnTo>
                  <a:cubicBezTo>
                    <a:pt x="648335" y="383286"/>
                    <a:pt x="648335" y="351028"/>
                    <a:pt x="631571" y="333121"/>
                  </a:cubicBezTo>
                  <a:lnTo>
                    <a:pt x="755904" y="200533"/>
                  </a:lnTo>
                  <a:lnTo>
                    <a:pt x="567690" y="0"/>
                  </a:lnTo>
                  <a:close/>
                </a:path>
              </a:pathLst>
            </a:custGeom>
            <a:solidFill>
              <a:srgbClr val="E5BB7A"/>
            </a:solidFill>
          </p:spPr>
        </p:sp>
      </p:grpSp>
      <p:grpSp>
        <p:nvGrpSpPr>
          <p:cNvPr id="98" name="Group 119">
            <a:extLst>
              <a:ext uri="{FF2B5EF4-FFF2-40B4-BE49-F238E27FC236}">
                <a16:creationId xmlns:a16="http://schemas.microsoft.com/office/drawing/2014/main" id="{8A4B1726-A431-4951-1CCC-E49BB7C50407}"/>
              </a:ext>
            </a:extLst>
          </p:cNvPr>
          <p:cNvGrpSpPr/>
          <p:nvPr/>
        </p:nvGrpSpPr>
        <p:grpSpPr>
          <a:xfrm>
            <a:off x="11592660" y="3742634"/>
            <a:ext cx="595080" cy="212220"/>
            <a:chOff x="0" y="0"/>
            <a:chExt cx="793440" cy="282960"/>
          </a:xfrm>
        </p:grpSpPr>
        <p:sp>
          <p:nvSpPr>
            <p:cNvPr id="99" name="Freeform 120">
              <a:extLst>
                <a:ext uri="{FF2B5EF4-FFF2-40B4-BE49-F238E27FC236}">
                  <a16:creationId xmlns:a16="http://schemas.microsoft.com/office/drawing/2014/main" id="{D9223A70-5C8E-F633-9E23-A755EF92D093}"/>
                </a:ext>
              </a:extLst>
            </p:cNvPr>
            <p:cNvSpPr/>
            <p:nvPr/>
          </p:nvSpPr>
          <p:spPr>
            <a:xfrm>
              <a:off x="0" y="0"/>
              <a:ext cx="793369" cy="282956"/>
            </a:xfrm>
            <a:custGeom>
              <a:avLst/>
              <a:gdLst/>
              <a:ahLst/>
              <a:cxnLst/>
              <a:rect l="l" t="t" r="r" b="b"/>
              <a:pathLst>
                <a:path w="793369" h="282956">
                  <a:moveTo>
                    <a:pt x="218567" y="0"/>
                  </a:moveTo>
                  <a:cubicBezTo>
                    <a:pt x="144526" y="0"/>
                    <a:pt x="87376" y="60960"/>
                    <a:pt x="87376" y="139700"/>
                  </a:cubicBezTo>
                  <a:lnTo>
                    <a:pt x="87376" y="186309"/>
                  </a:lnTo>
                  <a:lnTo>
                    <a:pt x="43688" y="186309"/>
                  </a:lnTo>
                  <a:cubicBezTo>
                    <a:pt x="20193" y="186309"/>
                    <a:pt x="0" y="211201"/>
                    <a:pt x="0" y="232791"/>
                  </a:cubicBezTo>
                  <a:cubicBezTo>
                    <a:pt x="0" y="257937"/>
                    <a:pt x="20193" y="282956"/>
                    <a:pt x="43688" y="282956"/>
                  </a:cubicBezTo>
                  <a:lnTo>
                    <a:pt x="749681" y="282956"/>
                  </a:lnTo>
                  <a:cubicBezTo>
                    <a:pt x="776605" y="282956"/>
                    <a:pt x="793369" y="257937"/>
                    <a:pt x="793369" y="232791"/>
                  </a:cubicBezTo>
                  <a:cubicBezTo>
                    <a:pt x="793369" y="211328"/>
                    <a:pt x="773176" y="186309"/>
                    <a:pt x="746252" y="186309"/>
                  </a:cubicBezTo>
                  <a:lnTo>
                    <a:pt x="705993" y="186309"/>
                  </a:lnTo>
                  <a:lnTo>
                    <a:pt x="705993" y="139700"/>
                  </a:lnTo>
                  <a:cubicBezTo>
                    <a:pt x="705993" y="60960"/>
                    <a:pt x="645414" y="0"/>
                    <a:pt x="571500" y="0"/>
                  </a:cubicBezTo>
                  <a:close/>
                </a:path>
              </a:pathLst>
            </a:custGeom>
            <a:solidFill>
              <a:srgbClr val="E5BB7A"/>
            </a:solidFill>
          </p:spPr>
        </p:sp>
      </p:grpSp>
      <p:grpSp>
        <p:nvGrpSpPr>
          <p:cNvPr id="100" name="Group 121">
            <a:extLst>
              <a:ext uri="{FF2B5EF4-FFF2-40B4-BE49-F238E27FC236}">
                <a16:creationId xmlns:a16="http://schemas.microsoft.com/office/drawing/2014/main" id="{A271EFAB-706D-D90C-0499-F8030E17A0CC}"/>
              </a:ext>
            </a:extLst>
          </p:cNvPr>
          <p:cNvGrpSpPr/>
          <p:nvPr/>
        </p:nvGrpSpPr>
        <p:grpSpPr>
          <a:xfrm>
            <a:off x="3447840" y="5882114"/>
            <a:ext cx="785700" cy="839160"/>
            <a:chOff x="0" y="0"/>
            <a:chExt cx="1047600" cy="1118880"/>
          </a:xfrm>
        </p:grpSpPr>
        <p:sp>
          <p:nvSpPr>
            <p:cNvPr id="101" name="Freeform 122">
              <a:extLst>
                <a:ext uri="{FF2B5EF4-FFF2-40B4-BE49-F238E27FC236}">
                  <a16:creationId xmlns:a16="http://schemas.microsoft.com/office/drawing/2014/main" id="{5E9AC53D-ED1B-6383-4009-C5615F1978C2}"/>
                </a:ext>
              </a:extLst>
            </p:cNvPr>
            <p:cNvSpPr/>
            <p:nvPr/>
          </p:nvSpPr>
          <p:spPr>
            <a:xfrm>
              <a:off x="127" y="127"/>
              <a:ext cx="1047496" cy="1118616"/>
            </a:xfrm>
            <a:custGeom>
              <a:avLst/>
              <a:gdLst/>
              <a:ahLst/>
              <a:cxnLst/>
              <a:rect l="l" t="t" r="r" b="b"/>
              <a:pathLst>
                <a:path w="1047496" h="1118616">
                  <a:moveTo>
                    <a:pt x="31242" y="0"/>
                  </a:moveTo>
                  <a:cubicBezTo>
                    <a:pt x="12954" y="0"/>
                    <a:pt x="0" y="16637"/>
                    <a:pt x="0" y="35941"/>
                  </a:cubicBezTo>
                  <a:lnTo>
                    <a:pt x="0" y="1079754"/>
                  </a:lnTo>
                  <a:cubicBezTo>
                    <a:pt x="0" y="1101979"/>
                    <a:pt x="15621" y="1118616"/>
                    <a:pt x="31242" y="1118616"/>
                  </a:cubicBezTo>
                  <a:lnTo>
                    <a:pt x="1013587" y="1118616"/>
                  </a:lnTo>
                  <a:cubicBezTo>
                    <a:pt x="1031875" y="1118616"/>
                    <a:pt x="1047496" y="1101979"/>
                    <a:pt x="1047496" y="1079754"/>
                  </a:cubicBezTo>
                  <a:cubicBezTo>
                    <a:pt x="1044829" y="1063117"/>
                    <a:pt x="1031875" y="1046480"/>
                    <a:pt x="1013587" y="1046480"/>
                  </a:cubicBezTo>
                  <a:lnTo>
                    <a:pt x="67691" y="1046480"/>
                  </a:lnTo>
                  <a:lnTo>
                    <a:pt x="67691" y="35941"/>
                  </a:lnTo>
                  <a:cubicBezTo>
                    <a:pt x="67691" y="13843"/>
                    <a:pt x="52070" y="0"/>
                    <a:pt x="31242" y="0"/>
                  </a:cubicBezTo>
                  <a:close/>
                </a:path>
              </a:pathLst>
            </a:custGeom>
            <a:solidFill>
              <a:srgbClr val="E5BB7A"/>
            </a:solidFill>
          </p:spPr>
        </p:sp>
      </p:grpSp>
      <p:grpSp>
        <p:nvGrpSpPr>
          <p:cNvPr id="102" name="Group 123">
            <a:extLst>
              <a:ext uri="{FF2B5EF4-FFF2-40B4-BE49-F238E27FC236}">
                <a16:creationId xmlns:a16="http://schemas.microsoft.com/office/drawing/2014/main" id="{886E6B5E-6801-930A-D9D2-F178E4BA9D94}"/>
              </a:ext>
            </a:extLst>
          </p:cNvPr>
          <p:cNvGrpSpPr/>
          <p:nvPr/>
        </p:nvGrpSpPr>
        <p:grpSpPr>
          <a:xfrm>
            <a:off x="3557460" y="6119174"/>
            <a:ext cx="676080" cy="395820"/>
            <a:chOff x="0" y="0"/>
            <a:chExt cx="901440" cy="527760"/>
          </a:xfrm>
        </p:grpSpPr>
        <p:sp>
          <p:nvSpPr>
            <p:cNvPr id="103" name="Freeform 124">
              <a:extLst>
                <a:ext uri="{FF2B5EF4-FFF2-40B4-BE49-F238E27FC236}">
                  <a16:creationId xmlns:a16="http://schemas.microsoft.com/office/drawing/2014/main" id="{776DC72F-A7D1-FE6F-E9CE-64024ECD98D8}"/>
                </a:ext>
              </a:extLst>
            </p:cNvPr>
            <p:cNvSpPr/>
            <p:nvPr/>
          </p:nvSpPr>
          <p:spPr>
            <a:xfrm>
              <a:off x="127" y="0"/>
              <a:ext cx="901192" cy="527685"/>
            </a:xfrm>
            <a:custGeom>
              <a:avLst/>
              <a:gdLst/>
              <a:ahLst/>
              <a:cxnLst/>
              <a:rect l="l" t="t" r="r" b="b"/>
              <a:pathLst>
                <a:path w="901192" h="527685">
                  <a:moveTo>
                    <a:pt x="797179" y="0"/>
                  </a:moveTo>
                  <a:cubicBezTo>
                    <a:pt x="742442" y="0"/>
                    <a:pt x="698246" y="47244"/>
                    <a:pt x="698246" y="108331"/>
                  </a:cubicBezTo>
                  <a:cubicBezTo>
                    <a:pt x="698246" y="124968"/>
                    <a:pt x="700786" y="138811"/>
                    <a:pt x="705993" y="152781"/>
                  </a:cubicBezTo>
                  <a:lnTo>
                    <a:pt x="570484" y="299974"/>
                  </a:lnTo>
                  <a:cubicBezTo>
                    <a:pt x="557403" y="291592"/>
                    <a:pt x="541782" y="288925"/>
                    <a:pt x="528828" y="288925"/>
                  </a:cubicBezTo>
                  <a:cubicBezTo>
                    <a:pt x="515874" y="288925"/>
                    <a:pt x="497586" y="291719"/>
                    <a:pt x="484505" y="299974"/>
                  </a:cubicBezTo>
                  <a:lnTo>
                    <a:pt x="416814" y="224917"/>
                  </a:lnTo>
                  <a:cubicBezTo>
                    <a:pt x="424688" y="211074"/>
                    <a:pt x="427228" y="194437"/>
                    <a:pt x="427228" y="180467"/>
                  </a:cubicBezTo>
                  <a:cubicBezTo>
                    <a:pt x="427228" y="122174"/>
                    <a:pt x="380365" y="72136"/>
                    <a:pt x="325628" y="72136"/>
                  </a:cubicBezTo>
                  <a:cubicBezTo>
                    <a:pt x="270891" y="72136"/>
                    <a:pt x="224028" y="122174"/>
                    <a:pt x="224028" y="180467"/>
                  </a:cubicBezTo>
                  <a:cubicBezTo>
                    <a:pt x="224028" y="197104"/>
                    <a:pt x="229235" y="211074"/>
                    <a:pt x="234442" y="224917"/>
                  </a:cubicBezTo>
                  <a:lnTo>
                    <a:pt x="143256" y="322199"/>
                  </a:lnTo>
                  <a:cubicBezTo>
                    <a:pt x="130175" y="316611"/>
                    <a:pt x="114554" y="313817"/>
                    <a:pt x="101600" y="313817"/>
                  </a:cubicBezTo>
                  <a:cubicBezTo>
                    <a:pt x="46863" y="313817"/>
                    <a:pt x="0" y="361061"/>
                    <a:pt x="0" y="419354"/>
                  </a:cubicBezTo>
                  <a:cubicBezTo>
                    <a:pt x="0" y="480568"/>
                    <a:pt x="46863" y="527685"/>
                    <a:pt x="101600" y="527685"/>
                  </a:cubicBezTo>
                  <a:cubicBezTo>
                    <a:pt x="156337" y="527685"/>
                    <a:pt x="203200" y="480568"/>
                    <a:pt x="203200" y="419354"/>
                  </a:cubicBezTo>
                  <a:cubicBezTo>
                    <a:pt x="203200" y="402717"/>
                    <a:pt x="197993" y="388874"/>
                    <a:pt x="192786" y="374904"/>
                  </a:cubicBezTo>
                  <a:lnTo>
                    <a:pt x="283972" y="277749"/>
                  </a:lnTo>
                  <a:cubicBezTo>
                    <a:pt x="297053" y="283337"/>
                    <a:pt x="312674" y="288798"/>
                    <a:pt x="325628" y="288798"/>
                  </a:cubicBezTo>
                  <a:cubicBezTo>
                    <a:pt x="338582" y="288798"/>
                    <a:pt x="354330" y="283210"/>
                    <a:pt x="367284" y="277749"/>
                  </a:cubicBezTo>
                  <a:lnTo>
                    <a:pt x="437642" y="349885"/>
                  </a:lnTo>
                  <a:cubicBezTo>
                    <a:pt x="429895" y="363728"/>
                    <a:pt x="427228" y="383159"/>
                    <a:pt x="427228" y="397002"/>
                  </a:cubicBezTo>
                  <a:cubicBezTo>
                    <a:pt x="427228" y="455295"/>
                    <a:pt x="471551" y="502666"/>
                    <a:pt x="528828" y="502666"/>
                  </a:cubicBezTo>
                  <a:cubicBezTo>
                    <a:pt x="583438" y="502666"/>
                    <a:pt x="627761" y="455422"/>
                    <a:pt x="627761" y="397002"/>
                  </a:cubicBezTo>
                  <a:cubicBezTo>
                    <a:pt x="627761" y="377571"/>
                    <a:pt x="625094" y="363728"/>
                    <a:pt x="619887" y="349885"/>
                  </a:cubicBezTo>
                  <a:lnTo>
                    <a:pt x="755396" y="205613"/>
                  </a:lnTo>
                  <a:cubicBezTo>
                    <a:pt x="768350" y="211201"/>
                    <a:pt x="783971" y="216662"/>
                    <a:pt x="797052" y="216662"/>
                  </a:cubicBezTo>
                  <a:cubicBezTo>
                    <a:pt x="854329" y="216662"/>
                    <a:pt x="901192" y="166624"/>
                    <a:pt x="901192" y="108331"/>
                  </a:cubicBezTo>
                  <a:cubicBezTo>
                    <a:pt x="901192" y="47244"/>
                    <a:pt x="854329" y="0"/>
                    <a:pt x="797052" y="0"/>
                  </a:cubicBezTo>
                  <a:close/>
                </a:path>
              </a:pathLst>
            </a:custGeom>
            <a:solidFill>
              <a:srgbClr val="E5BB7A"/>
            </a:solidFill>
          </p:spPr>
        </p:sp>
      </p:grpSp>
      <p:grpSp>
        <p:nvGrpSpPr>
          <p:cNvPr id="104" name="Group 125">
            <a:extLst>
              <a:ext uri="{FF2B5EF4-FFF2-40B4-BE49-F238E27FC236}">
                <a16:creationId xmlns:a16="http://schemas.microsoft.com/office/drawing/2014/main" id="{42E7B10E-1BF9-8A62-8CC2-C899CB893B4A}"/>
              </a:ext>
            </a:extLst>
          </p:cNvPr>
          <p:cNvGrpSpPr/>
          <p:nvPr/>
        </p:nvGrpSpPr>
        <p:grpSpPr>
          <a:xfrm>
            <a:off x="10156260" y="6000374"/>
            <a:ext cx="789480" cy="656100"/>
            <a:chOff x="0" y="0"/>
            <a:chExt cx="1052640" cy="874800"/>
          </a:xfrm>
        </p:grpSpPr>
        <p:sp>
          <p:nvSpPr>
            <p:cNvPr id="105" name="Freeform 126">
              <a:extLst>
                <a:ext uri="{FF2B5EF4-FFF2-40B4-BE49-F238E27FC236}">
                  <a16:creationId xmlns:a16="http://schemas.microsoft.com/office/drawing/2014/main" id="{85A6F1EF-A3FB-404F-39D3-C8143FF3450F}"/>
                </a:ext>
              </a:extLst>
            </p:cNvPr>
            <p:cNvSpPr/>
            <p:nvPr/>
          </p:nvSpPr>
          <p:spPr>
            <a:xfrm>
              <a:off x="0" y="127"/>
              <a:ext cx="1052576" cy="874522"/>
            </a:xfrm>
            <a:custGeom>
              <a:avLst/>
              <a:gdLst/>
              <a:ahLst/>
              <a:cxnLst/>
              <a:rect l="l" t="t" r="r" b="b"/>
              <a:pathLst>
                <a:path w="1052576" h="874522">
                  <a:moveTo>
                    <a:pt x="76454" y="321056"/>
                  </a:moveTo>
                  <a:cubicBezTo>
                    <a:pt x="77978" y="321056"/>
                    <a:pt x="79629" y="321437"/>
                    <a:pt x="80899" y="322072"/>
                  </a:cubicBezTo>
                  <a:lnTo>
                    <a:pt x="132969" y="349885"/>
                  </a:lnTo>
                  <a:lnTo>
                    <a:pt x="132969" y="521970"/>
                  </a:lnTo>
                  <a:lnTo>
                    <a:pt x="80899" y="549783"/>
                  </a:lnTo>
                  <a:cubicBezTo>
                    <a:pt x="79375" y="551307"/>
                    <a:pt x="77470" y="551942"/>
                    <a:pt x="75565" y="551942"/>
                  </a:cubicBezTo>
                  <a:cubicBezTo>
                    <a:pt x="70612" y="551942"/>
                    <a:pt x="65151" y="547370"/>
                    <a:pt x="65151" y="541401"/>
                  </a:cubicBezTo>
                  <a:lnTo>
                    <a:pt x="65151" y="333121"/>
                  </a:lnTo>
                  <a:cubicBezTo>
                    <a:pt x="65151" y="324612"/>
                    <a:pt x="71247" y="321056"/>
                    <a:pt x="76454" y="321056"/>
                  </a:cubicBezTo>
                  <a:close/>
                  <a:moveTo>
                    <a:pt x="341376" y="633095"/>
                  </a:moveTo>
                  <a:lnTo>
                    <a:pt x="575818" y="708152"/>
                  </a:lnTo>
                  <a:cubicBezTo>
                    <a:pt x="549783" y="749808"/>
                    <a:pt x="510794" y="771906"/>
                    <a:pt x="466471" y="771906"/>
                  </a:cubicBezTo>
                  <a:cubicBezTo>
                    <a:pt x="398780" y="771906"/>
                    <a:pt x="338836" y="710819"/>
                    <a:pt x="341376" y="633095"/>
                  </a:cubicBezTo>
                  <a:close/>
                  <a:moveTo>
                    <a:pt x="940562" y="72136"/>
                  </a:moveTo>
                  <a:cubicBezTo>
                    <a:pt x="961390" y="72136"/>
                    <a:pt x="977011" y="88773"/>
                    <a:pt x="977011" y="105410"/>
                  </a:cubicBezTo>
                  <a:lnTo>
                    <a:pt x="977011" y="763651"/>
                  </a:lnTo>
                  <a:cubicBezTo>
                    <a:pt x="977011" y="783082"/>
                    <a:pt x="961390" y="796925"/>
                    <a:pt x="940562" y="796925"/>
                  </a:cubicBezTo>
                  <a:cubicBezTo>
                    <a:pt x="922401" y="796925"/>
                    <a:pt x="909320" y="780288"/>
                    <a:pt x="909320" y="763651"/>
                  </a:cubicBezTo>
                  <a:lnTo>
                    <a:pt x="909320" y="105410"/>
                  </a:lnTo>
                  <a:cubicBezTo>
                    <a:pt x="909320" y="85979"/>
                    <a:pt x="924941" y="72136"/>
                    <a:pt x="940562" y="72136"/>
                  </a:cubicBezTo>
                  <a:close/>
                  <a:moveTo>
                    <a:pt x="945769" y="0"/>
                  </a:moveTo>
                  <a:cubicBezTo>
                    <a:pt x="898906" y="0"/>
                    <a:pt x="857250" y="33274"/>
                    <a:pt x="846836" y="77724"/>
                  </a:cubicBezTo>
                  <a:lnTo>
                    <a:pt x="171958" y="286004"/>
                  </a:lnTo>
                  <a:lnTo>
                    <a:pt x="114681" y="255397"/>
                  </a:lnTo>
                  <a:cubicBezTo>
                    <a:pt x="103378" y="249428"/>
                    <a:pt x="91694" y="246634"/>
                    <a:pt x="80137" y="246634"/>
                  </a:cubicBezTo>
                  <a:cubicBezTo>
                    <a:pt x="38481" y="246634"/>
                    <a:pt x="0" y="283083"/>
                    <a:pt x="0" y="333121"/>
                  </a:cubicBezTo>
                  <a:lnTo>
                    <a:pt x="0" y="541401"/>
                  </a:lnTo>
                  <a:cubicBezTo>
                    <a:pt x="0" y="589280"/>
                    <a:pt x="38354" y="625221"/>
                    <a:pt x="81153" y="625221"/>
                  </a:cubicBezTo>
                  <a:cubicBezTo>
                    <a:pt x="93091" y="625221"/>
                    <a:pt x="105283" y="622427"/>
                    <a:pt x="117221" y="616458"/>
                  </a:cubicBezTo>
                  <a:lnTo>
                    <a:pt x="177038" y="585851"/>
                  </a:lnTo>
                  <a:lnTo>
                    <a:pt x="275971" y="616458"/>
                  </a:lnTo>
                  <a:cubicBezTo>
                    <a:pt x="260604" y="744093"/>
                    <a:pt x="354457" y="849630"/>
                    <a:pt x="469011" y="849630"/>
                  </a:cubicBezTo>
                  <a:cubicBezTo>
                    <a:pt x="544576" y="849630"/>
                    <a:pt x="612267" y="799592"/>
                    <a:pt x="646176" y="730250"/>
                  </a:cubicBezTo>
                  <a:lnTo>
                    <a:pt x="849376" y="794004"/>
                  </a:lnTo>
                  <a:cubicBezTo>
                    <a:pt x="862457" y="838454"/>
                    <a:pt x="901573" y="874522"/>
                    <a:pt x="948436" y="874522"/>
                  </a:cubicBezTo>
                  <a:cubicBezTo>
                    <a:pt x="1003046" y="874522"/>
                    <a:pt x="1052576" y="824484"/>
                    <a:pt x="1052576" y="766191"/>
                  </a:cubicBezTo>
                  <a:lnTo>
                    <a:pt x="1052576" y="110998"/>
                  </a:lnTo>
                  <a:cubicBezTo>
                    <a:pt x="1044829" y="47117"/>
                    <a:pt x="1000506" y="0"/>
                    <a:pt x="945769" y="0"/>
                  </a:cubicBezTo>
                  <a:close/>
                </a:path>
              </a:pathLst>
            </a:custGeom>
            <a:solidFill>
              <a:srgbClr val="E5BB7A"/>
            </a:solidFill>
          </p:spPr>
        </p:sp>
      </p:grpSp>
      <p:grpSp>
        <p:nvGrpSpPr>
          <p:cNvPr id="106" name="Group 127">
            <a:extLst>
              <a:ext uri="{FF2B5EF4-FFF2-40B4-BE49-F238E27FC236}">
                <a16:creationId xmlns:a16="http://schemas.microsoft.com/office/drawing/2014/main" id="{A918B3B0-DA4F-0EA0-F4F8-76502EB31BA0}"/>
              </a:ext>
            </a:extLst>
          </p:cNvPr>
          <p:cNvGrpSpPr/>
          <p:nvPr/>
        </p:nvGrpSpPr>
        <p:grpSpPr>
          <a:xfrm>
            <a:off x="12758520" y="5909114"/>
            <a:ext cx="337500" cy="617220"/>
            <a:chOff x="0" y="0"/>
            <a:chExt cx="450000" cy="822960"/>
          </a:xfrm>
        </p:grpSpPr>
        <p:sp>
          <p:nvSpPr>
            <p:cNvPr id="107" name="Freeform 128">
              <a:extLst>
                <a:ext uri="{FF2B5EF4-FFF2-40B4-BE49-F238E27FC236}">
                  <a16:creationId xmlns:a16="http://schemas.microsoft.com/office/drawing/2014/main" id="{987939A4-A567-60A4-7E70-FEC36B909574}"/>
                </a:ext>
              </a:extLst>
            </p:cNvPr>
            <p:cNvSpPr/>
            <p:nvPr/>
          </p:nvSpPr>
          <p:spPr>
            <a:xfrm>
              <a:off x="127" y="127"/>
              <a:ext cx="449834" cy="822960"/>
            </a:xfrm>
            <a:custGeom>
              <a:avLst/>
              <a:gdLst/>
              <a:ahLst/>
              <a:cxnLst/>
              <a:rect l="l" t="t" r="r" b="b"/>
              <a:pathLst>
                <a:path w="449834" h="822960">
                  <a:moveTo>
                    <a:pt x="415671" y="0"/>
                  </a:moveTo>
                  <a:cubicBezTo>
                    <a:pt x="414401" y="0"/>
                    <a:pt x="413131" y="127"/>
                    <a:pt x="411988" y="254"/>
                  </a:cubicBezTo>
                  <a:cubicBezTo>
                    <a:pt x="177546" y="35560"/>
                    <a:pt x="0" y="250063"/>
                    <a:pt x="0" y="502539"/>
                  </a:cubicBezTo>
                  <a:cubicBezTo>
                    <a:pt x="0" y="616077"/>
                    <a:pt x="33147" y="719582"/>
                    <a:pt x="97155" y="807974"/>
                  </a:cubicBezTo>
                  <a:cubicBezTo>
                    <a:pt x="103759" y="817880"/>
                    <a:pt x="113284" y="822960"/>
                    <a:pt x="122809" y="822960"/>
                  </a:cubicBezTo>
                  <a:cubicBezTo>
                    <a:pt x="130429" y="822960"/>
                    <a:pt x="138176" y="819785"/>
                    <a:pt x="144399" y="813054"/>
                  </a:cubicBezTo>
                  <a:lnTo>
                    <a:pt x="279400" y="669036"/>
                  </a:lnTo>
                  <a:cubicBezTo>
                    <a:pt x="286512" y="661543"/>
                    <a:pt x="288925" y="641350"/>
                    <a:pt x="284099" y="628650"/>
                  </a:cubicBezTo>
                  <a:cubicBezTo>
                    <a:pt x="262763" y="590804"/>
                    <a:pt x="250952" y="545338"/>
                    <a:pt x="250952" y="502539"/>
                  </a:cubicBezTo>
                  <a:cubicBezTo>
                    <a:pt x="250952" y="391541"/>
                    <a:pt x="321945" y="293116"/>
                    <a:pt x="426212" y="265303"/>
                  </a:cubicBezTo>
                  <a:cubicBezTo>
                    <a:pt x="440436" y="262763"/>
                    <a:pt x="449834" y="250190"/>
                    <a:pt x="449834" y="235077"/>
                  </a:cubicBezTo>
                  <a:lnTo>
                    <a:pt x="449834" y="33020"/>
                  </a:lnTo>
                  <a:cubicBezTo>
                    <a:pt x="447675" y="14351"/>
                    <a:pt x="431292" y="0"/>
                    <a:pt x="415671" y="0"/>
                  </a:cubicBezTo>
                  <a:close/>
                </a:path>
              </a:pathLst>
            </a:custGeom>
            <a:solidFill>
              <a:srgbClr val="E5BB7A"/>
            </a:solidFill>
          </p:spPr>
        </p:sp>
      </p:grpSp>
      <p:grpSp>
        <p:nvGrpSpPr>
          <p:cNvPr id="108" name="Group 129">
            <a:extLst>
              <a:ext uri="{FF2B5EF4-FFF2-40B4-BE49-F238E27FC236}">
                <a16:creationId xmlns:a16="http://schemas.microsoft.com/office/drawing/2014/main" id="{36058CE9-92DF-3BE8-DA98-FA9CA2623682}"/>
              </a:ext>
            </a:extLst>
          </p:cNvPr>
          <p:cNvGrpSpPr/>
          <p:nvPr/>
        </p:nvGrpSpPr>
        <p:grpSpPr>
          <a:xfrm>
            <a:off x="12890280" y="6437774"/>
            <a:ext cx="454680" cy="228960"/>
            <a:chOff x="0" y="0"/>
            <a:chExt cx="606240" cy="305280"/>
          </a:xfrm>
        </p:grpSpPr>
        <p:sp>
          <p:nvSpPr>
            <p:cNvPr id="109" name="Freeform 130">
              <a:extLst>
                <a:ext uri="{FF2B5EF4-FFF2-40B4-BE49-F238E27FC236}">
                  <a16:creationId xmlns:a16="http://schemas.microsoft.com/office/drawing/2014/main" id="{82E4F0DA-1363-DEF3-81CF-38E2BC0ACB1C}"/>
                </a:ext>
              </a:extLst>
            </p:cNvPr>
            <p:cNvSpPr/>
            <p:nvPr/>
          </p:nvSpPr>
          <p:spPr>
            <a:xfrm>
              <a:off x="0" y="0"/>
              <a:ext cx="606298" cy="305308"/>
            </a:xfrm>
            <a:custGeom>
              <a:avLst/>
              <a:gdLst/>
              <a:ahLst/>
              <a:cxnLst/>
              <a:rect l="l" t="t" r="r" b="b"/>
              <a:pathLst>
                <a:path w="606298" h="305308">
                  <a:moveTo>
                    <a:pt x="432816" y="0"/>
                  </a:moveTo>
                  <a:cubicBezTo>
                    <a:pt x="427863" y="0"/>
                    <a:pt x="423164" y="889"/>
                    <a:pt x="419227" y="2540"/>
                  </a:cubicBezTo>
                  <a:cubicBezTo>
                    <a:pt x="382651" y="27178"/>
                    <a:pt x="340487" y="39116"/>
                    <a:pt x="298577" y="39116"/>
                  </a:cubicBezTo>
                  <a:cubicBezTo>
                    <a:pt x="258953" y="39116"/>
                    <a:pt x="219329" y="28448"/>
                    <a:pt x="184785" y="7620"/>
                  </a:cubicBezTo>
                  <a:cubicBezTo>
                    <a:pt x="179578" y="4318"/>
                    <a:pt x="173990" y="2413"/>
                    <a:pt x="168275" y="2413"/>
                  </a:cubicBezTo>
                  <a:cubicBezTo>
                    <a:pt x="160909" y="2413"/>
                    <a:pt x="153416" y="5588"/>
                    <a:pt x="146812" y="12700"/>
                  </a:cubicBezTo>
                  <a:lnTo>
                    <a:pt x="14224" y="153924"/>
                  </a:lnTo>
                  <a:cubicBezTo>
                    <a:pt x="0" y="171577"/>
                    <a:pt x="2413" y="191770"/>
                    <a:pt x="16637" y="204343"/>
                  </a:cubicBezTo>
                  <a:cubicBezTo>
                    <a:pt x="99568" y="272542"/>
                    <a:pt x="196596" y="305308"/>
                    <a:pt x="300736" y="305308"/>
                  </a:cubicBezTo>
                  <a:cubicBezTo>
                    <a:pt x="404876" y="305308"/>
                    <a:pt x="504444" y="272542"/>
                    <a:pt x="587375" y="201930"/>
                  </a:cubicBezTo>
                  <a:cubicBezTo>
                    <a:pt x="603885" y="189230"/>
                    <a:pt x="606298" y="166624"/>
                    <a:pt x="592074" y="151384"/>
                  </a:cubicBezTo>
                  <a:lnTo>
                    <a:pt x="459359" y="10033"/>
                  </a:lnTo>
                  <a:cubicBezTo>
                    <a:pt x="453009" y="3302"/>
                    <a:pt x="442595" y="0"/>
                    <a:pt x="432816" y="0"/>
                  </a:cubicBezTo>
                  <a:close/>
                </a:path>
              </a:pathLst>
            </a:custGeom>
            <a:solidFill>
              <a:srgbClr val="E5BB7A"/>
            </a:solidFill>
          </p:spPr>
        </p:sp>
      </p:grpSp>
      <p:grpSp>
        <p:nvGrpSpPr>
          <p:cNvPr id="110" name="Group 131">
            <a:extLst>
              <a:ext uri="{FF2B5EF4-FFF2-40B4-BE49-F238E27FC236}">
                <a16:creationId xmlns:a16="http://schemas.microsoft.com/office/drawing/2014/main" id="{46A92651-2281-0F67-B908-CBC3BF608114}"/>
              </a:ext>
            </a:extLst>
          </p:cNvPr>
          <p:cNvGrpSpPr/>
          <p:nvPr/>
        </p:nvGrpSpPr>
        <p:grpSpPr>
          <a:xfrm>
            <a:off x="13140300" y="5909114"/>
            <a:ext cx="337500" cy="616680"/>
            <a:chOff x="0" y="0"/>
            <a:chExt cx="450000" cy="822240"/>
          </a:xfrm>
        </p:grpSpPr>
        <p:sp>
          <p:nvSpPr>
            <p:cNvPr id="111" name="Freeform 132">
              <a:extLst>
                <a:ext uri="{FF2B5EF4-FFF2-40B4-BE49-F238E27FC236}">
                  <a16:creationId xmlns:a16="http://schemas.microsoft.com/office/drawing/2014/main" id="{FC0B4EF2-AE2E-F89B-F52B-7D4CE96D6BEB}"/>
                </a:ext>
              </a:extLst>
            </p:cNvPr>
            <p:cNvSpPr/>
            <p:nvPr/>
          </p:nvSpPr>
          <p:spPr>
            <a:xfrm>
              <a:off x="127" y="127"/>
              <a:ext cx="449961" cy="822071"/>
            </a:xfrm>
            <a:custGeom>
              <a:avLst/>
              <a:gdLst/>
              <a:ahLst/>
              <a:cxnLst/>
              <a:rect l="l" t="t" r="r" b="b"/>
              <a:pathLst>
                <a:path w="449961" h="822071">
                  <a:moveTo>
                    <a:pt x="31242" y="0"/>
                  </a:moveTo>
                  <a:cubicBezTo>
                    <a:pt x="14097" y="0"/>
                    <a:pt x="0" y="14351"/>
                    <a:pt x="0" y="33020"/>
                  </a:cubicBezTo>
                  <a:lnTo>
                    <a:pt x="0" y="234950"/>
                  </a:lnTo>
                  <a:cubicBezTo>
                    <a:pt x="0" y="250063"/>
                    <a:pt x="9525" y="262763"/>
                    <a:pt x="23622" y="265303"/>
                  </a:cubicBezTo>
                  <a:cubicBezTo>
                    <a:pt x="123063" y="293116"/>
                    <a:pt x="198882" y="389001"/>
                    <a:pt x="198882" y="502666"/>
                  </a:cubicBezTo>
                  <a:cubicBezTo>
                    <a:pt x="198882" y="545592"/>
                    <a:pt x="186944" y="590931"/>
                    <a:pt x="165735" y="628904"/>
                  </a:cubicBezTo>
                  <a:cubicBezTo>
                    <a:pt x="156210" y="641604"/>
                    <a:pt x="158623" y="656717"/>
                    <a:pt x="170434" y="669290"/>
                  </a:cubicBezTo>
                  <a:lnTo>
                    <a:pt x="305435" y="813181"/>
                  </a:lnTo>
                  <a:cubicBezTo>
                    <a:pt x="310896" y="818896"/>
                    <a:pt x="318770" y="822071"/>
                    <a:pt x="326898" y="822071"/>
                  </a:cubicBezTo>
                  <a:cubicBezTo>
                    <a:pt x="336550" y="822071"/>
                    <a:pt x="346329" y="817626"/>
                    <a:pt x="352806" y="808101"/>
                  </a:cubicBezTo>
                  <a:cubicBezTo>
                    <a:pt x="414401" y="719709"/>
                    <a:pt x="449961" y="613664"/>
                    <a:pt x="449961" y="502666"/>
                  </a:cubicBezTo>
                  <a:cubicBezTo>
                    <a:pt x="442722" y="250190"/>
                    <a:pt x="269875" y="35560"/>
                    <a:pt x="35433" y="254"/>
                  </a:cubicBezTo>
                  <a:cubicBezTo>
                    <a:pt x="34036" y="0"/>
                    <a:pt x="32639" y="0"/>
                    <a:pt x="31242" y="0"/>
                  </a:cubicBezTo>
                  <a:close/>
                </a:path>
              </a:pathLst>
            </a:custGeom>
            <a:solidFill>
              <a:srgbClr val="E5BB7A"/>
            </a:solidFill>
          </p:spPr>
        </p:sp>
      </p:grpSp>
      <p:grpSp>
        <p:nvGrpSpPr>
          <p:cNvPr id="112" name="Group 133">
            <a:extLst>
              <a:ext uri="{FF2B5EF4-FFF2-40B4-BE49-F238E27FC236}">
                <a16:creationId xmlns:a16="http://schemas.microsoft.com/office/drawing/2014/main" id="{42CCB878-4FD4-570E-6687-2366BD6E9D56}"/>
              </a:ext>
            </a:extLst>
          </p:cNvPr>
          <p:cNvGrpSpPr/>
          <p:nvPr/>
        </p:nvGrpSpPr>
        <p:grpSpPr>
          <a:xfrm>
            <a:off x="13044720" y="6113774"/>
            <a:ext cx="142020" cy="348300"/>
            <a:chOff x="0" y="0"/>
            <a:chExt cx="189360" cy="464400"/>
          </a:xfrm>
        </p:grpSpPr>
        <p:sp>
          <p:nvSpPr>
            <p:cNvPr id="113" name="Freeform 134">
              <a:extLst>
                <a:ext uri="{FF2B5EF4-FFF2-40B4-BE49-F238E27FC236}">
                  <a16:creationId xmlns:a16="http://schemas.microsoft.com/office/drawing/2014/main" id="{A80EC77C-5931-30FE-8E95-F35B19A5F7DE}"/>
                </a:ext>
              </a:extLst>
            </p:cNvPr>
            <p:cNvSpPr/>
            <p:nvPr/>
          </p:nvSpPr>
          <p:spPr>
            <a:xfrm>
              <a:off x="0" y="127"/>
              <a:ext cx="189230" cy="464185"/>
            </a:xfrm>
            <a:custGeom>
              <a:avLst/>
              <a:gdLst/>
              <a:ahLst/>
              <a:cxnLst/>
              <a:rect l="l" t="t" r="r" b="b"/>
              <a:pathLst>
                <a:path w="189230" h="464185">
                  <a:moveTo>
                    <a:pt x="94615" y="0"/>
                  </a:moveTo>
                  <a:cubicBezTo>
                    <a:pt x="78105" y="0"/>
                    <a:pt x="61468" y="15113"/>
                    <a:pt x="61468" y="30226"/>
                  </a:cubicBezTo>
                  <a:lnTo>
                    <a:pt x="61468" y="52959"/>
                  </a:lnTo>
                  <a:cubicBezTo>
                    <a:pt x="26035" y="65532"/>
                    <a:pt x="0" y="103378"/>
                    <a:pt x="0" y="148844"/>
                  </a:cubicBezTo>
                  <a:cubicBezTo>
                    <a:pt x="0" y="201803"/>
                    <a:pt x="42545" y="232029"/>
                    <a:pt x="73406" y="257302"/>
                  </a:cubicBezTo>
                  <a:cubicBezTo>
                    <a:pt x="97028" y="277495"/>
                    <a:pt x="125476" y="295148"/>
                    <a:pt x="125476" y="315341"/>
                  </a:cubicBezTo>
                  <a:cubicBezTo>
                    <a:pt x="125476" y="332994"/>
                    <a:pt x="108966" y="350647"/>
                    <a:pt x="94742" y="350647"/>
                  </a:cubicBezTo>
                  <a:cubicBezTo>
                    <a:pt x="80518" y="350647"/>
                    <a:pt x="61595" y="332994"/>
                    <a:pt x="61595" y="315341"/>
                  </a:cubicBezTo>
                  <a:cubicBezTo>
                    <a:pt x="61595" y="295148"/>
                    <a:pt x="47371" y="282448"/>
                    <a:pt x="33147" y="282448"/>
                  </a:cubicBezTo>
                  <a:cubicBezTo>
                    <a:pt x="18923" y="282448"/>
                    <a:pt x="2413" y="300228"/>
                    <a:pt x="2413" y="315341"/>
                  </a:cubicBezTo>
                  <a:cubicBezTo>
                    <a:pt x="2413" y="358267"/>
                    <a:pt x="30861" y="393573"/>
                    <a:pt x="66294" y="408686"/>
                  </a:cubicBezTo>
                  <a:lnTo>
                    <a:pt x="66294" y="431292"/>
                  </a:lnTo>
                  <a:cubicBezTo>
                    <a:pt x="66294" y="451485"/>
                    <a:pt x="80518" y="464185"/>
                    <a:pt x="97028" y="464185"/>
                  </a:cubicBezTo>
                  <a:cubicBezTo>
                    <a:pt x="115951" y="464185"/>
                    <a:pt x="127762" y="446532"/>
                    <a:pt x="127762" y="431292"/>
                  </a:cubicBezTo>
                  <a:lnTo>
                    <a:pt x="127762" y="406146"/>
                  </a:lnTo>
                  <a:cubicBezTo>
                    <a:pt x="163195" y="393573"/>
                    <a:pt x="189230" y="355727"/>
                    <a:pt x="189230" y="312801"/>
                  </a:cubicBezTo>
                  <a:cubicBezTo>
                    <a:pt x="189230" y="257302"/>
                    <a:pt x="148971" y="227076"/>
                    <a:pt x="115824" y="201803"/>
                  </a:cubicBezTo>
                  <a:cubicBezTo>
                    <a:pt x="92202" y="181610"/>
                    <a:pt x="66040" y="163957"/>
                    <a:pt x="66040" y="143764"/>
                  </a:cubicBezTo>
                  <a:cubicBezTo>
                    <a:pt x="66040" y="126111"/>
                    <a:pt x="80264" y="113538"/>
                    <a:pt x="96774" y="113538"/>
                  </a:cubicBezTo>
                  <a:cubicBezTo>
                    <a:pt x="115697" y="113538"/>
                    <a:pt x="127508" y="128651"/>
                    <a:pt x="127508" y="143764"/>
                  </a:cubicBezTo>
                  <a:cubicBezTo>
                    <a:pt x="127508" y="163957"/>
                    <a:pt x="141732" y="179070"/>
                    <a:pt x="160655" y="179070"/>
                  </a:cubicBezTo>
                  <a:cubicBezTo>
                    <a:pt x="177165" y="179070"/>
                    <a:pt x="189103" y="163957"/>
                    <a:pt x="189103" y="143764"/>
                  </a:cubicBezTo>
                  <a:cubicBezTo>
                    <a:pt x="189103" y="100838"/>
                    <a:pt x="163068" y="65532"/>
                    <a:pt x="127635" y="50419"/>
                  </a:cubicBezTo>
                  <a:lnTo>
                    <a:pt x="127635" y="27686"/>
                  </a:lnTo>
                  <a:cubicBezTo>
                    <a:pt x="127889" y="12573"/>
                    <a:pt x="113665" y="0"/>
                    <a:pt x="94615" y="0"/>
                  </a:cubicBezTo>
                  <a:close/>
                </a:path>
              </a:pathLst>
            </a:custGeom>
            <a:solidFill>
              <a:srgbClr val="E5BB7A"/>
            </a:solidFill>
          </p:spPr>
        </p:sp>
      </p:grpSp>
      <p:grpSp>
        <p:nvGrpSpPr>
          <p:cNvPr id="114" name="Group 135">
            <a:extLst>
              <a:ext uri="{FF2B5EF4-FFF2-40B4-BE49-F238E27FC236}">
                <a16:creationId xmlns:a16="http://schemas.microsoft.com/office/drawing/2014/main" id="{71BBC485-6B42-6FDE-B72C-656730A40317}"/>
              </a:ext>
            </a:extLst>
          </p:cNvPr>
          <p:cNvGrpSpPr/>
          <p:nvPr/>
        </p:nvGrpSpPr>
        <p:grpSpPr>
          <a:xfrm>
            <a:off x="4914480" y="7719194"/>
            <a:ext cx="211140" cy="135000"/>
            <a:chOff x="0" y="0"/>
            <a:chExt cx="281520" cy="180000"/>
          </a:xfrm>
        </p:grpSpPr>
        <p:sp>
          <p:nvSpPr>
            <p:cNvPr id="115" name="Freeform 136">
              <a:extLst>
                <a:ext uri="{FF2B5EF4-FFF2-40B4-BE49-F238E27FC236}">
                  <a16:creationId xmlns:a16="http://schemas.microsoft.com/office/drawing/2014/main" id="{821A2985-C88A-33DD-A018-FBFFE30316AA}"/>
                </a:ext>
              </a:extLst>
            </p:cNvPr>
            <p:cNvSpPr/>
            <p:nvPr/>
          </p:nvSpPr>
          <p:spPr>
            <a:xfrm>
              <a:off x="0" y="0"/>
              <a:ext cx="281559" cy="179959"/>
            </a:xfrm>
            <a:custGeom>
              <a:avLst/>
              <a:gdLst/>
              <a:ahLst/>
              <a:cxnLst/>
              <a:rect l="l" t="t" r="r" b="b"/>
              <a:pathLst>
                <a:path w="281559" h="179959">
                  <a:moveTo>
                    <a:pt x="140716" y="0"/>
                  </a:moveTo>
                  <a:cubicBezTo>
                    <a:pt x="64008" y="0"/>
                    <a:pt x="0" y="68199"/>
                    <a:pt x="0" y="149987"/>
                  </a:cubicBezTo>
                  <a:lnTo>
                    <a:pt x="0" y="179959"/>
                  </a:lnTo>
                  <a:lnTo>
                    <a:pt x="281559" y="179959"/>
                  </a:lnTo>
                  <a:lnTo>
                    <a:pt x="281559" y="149987"/>
                  </a:lnTo>
                  <a:cubicBezTo>
                    <a:pt x="281559" y="68199"/>
                    <a:pt x="217551" y="0"/>
                    <a:pt x="140716" y="0"/>
                  </a:cubicBezTo>
                  <a:close/>
                </a:path>
              </a:pathLst>
            </a:custGeom>
            <a:solidFill>
              <a:srgbClr val="E5BB7A"/>
            </a:solidFill>
          </p:spPr>
        </p:sp>
      </p:grpSp>
      <p:grpSp>
        <p:nvGrpSpPr>
          <p:cNvPr id="116" name="Group 137">
            <a:extLst>
              <a:ext uri="{FF2B5EF4-FFF2-40B4-BE49-F238E27FC236}">
                <a16:creationId xmlns:a16="http://schemas.microsoft.com/office/drawing/2014/main" id="{882732B8-B1C4-B789-1FD6-7AF124A94018}"/>
              </a:ext>
            </a:extLst>
          </p:cNvPr>
          <p:cNvGrpSpPr/>
          <p:nvPr/>
        </p:nvGrpSpPr>
        <p:grpSpPr>
          <a:xfrm>
            <a:off x="4976040" y="7584194"/>
            <a:ext cx="86400" cy="92340"/>
            <a:chOff x="0" y="0"/>
            <a:chExt cx="115200" cy="123120"/>
          </a:xfrm>
        </p:grpSpPr>
        <p:sp>
          <p:nvSpPr>
            <p:cNvPr id="117" name="Freeform 138">
              <a:extLst>
                <a:ext uri="{FF2B5EF4-FFF2-40B4-BE49-F238E27FC236}">
                  <a16:creationId xmlns:a16="http://schemas.microsoft.com/office/drawing/2014/main" id="{DC9783F1-A8E7-5522-ABC2-62B02646266D}"/>
                </a:ext>
              </a:extLst>
            </p:cNvPr>
            <p:cNvSpPr/>
            <p:nvPr/>
          </p:nvSpPr>
          <p:spPr>
            <a:xfrm>
              <a:off x="0" y="0"/>
              <a:ext cx="115062" cy="123063"/>
            </a:xfrm>
            <a:custGeom>
              <a:avLst/>
              <a:gdLst/>
              <a:ahLst/>
              <a:cxnLst/>
              <a:rect l="l" t="t" r="r" b="b"/>
              <a:pathLst>
                <a:path w="115062" h="123063">
                  <a:moveTo>
                    <a:pt x="58801" y="0"/>
                  </a:moveTo>
                  <a:cubicBezTo>
                    <a:pt x="25654" y="0"/>
                    <a:pt x="0" y="27305"/>
                    <a:pt x="0" y="62992"/>
                  </a:cubicBezTo>
                  <a:cubicBezTo>
                    <a:pt x="0" y="95758"/>
                    <a:pt x="25654" y="123063"/>
                    <a:pt x="58801" y="123063"/>
                  </a:cubicBezTo>
                  <a:cubicBezTo>
                    <a:pt x="89535" y="123063"/>
                    <a:pt x="115062" y="95758"/>
                    <a:pt x="115062" y="62865"/>
                  </a:cubicBezTo>
                  <a:cubicBezTo>
                    <a:pt x="115062" y="27305"/>
                    <a:pt x="89535" y="0"/>
                    <a:pt x="58801" y="0"/>
                  </a:cubicBezTo>
                  <a:close/>
                </a:path>
              </a:pathLst>
            </a:custGeom>
            <a:solidFill>
              <a:srgbClr val="E5BB7A"/>
            </a:solidFill>
          </p:spPr>
        </p:sp>
      </p:grpSp>
      <p:grpSp>
        <p:nvGrpSpPr>
          <p:cNvPr id="118" name="Group 139">
            <a:extLst>
              <a:ext uri="{FF2B5EF4-FFF2-40B4-BE49-F238E27FC236}">
                <a16:creationId xmlns:a16="http://schemas.microsoft.com/office/drawing/2014/main" id="{7548D91B-F98E-3438-50FD-BD2B0326F93C}"/>
              </a:ext>
            </a:extLst>
          </p:cNvPr>
          <p:cNvGrpSpPr/>
          <p:nvPr/>
        </p:nvGrpSpPr>
        <p:grpSpPr>
          <a:xfrm>
            <a:off x="4704960" y="7357934"/>
            <a:ext cx="633960" cy="766800"/>
            <a:chOff x="0" y="0"/>
            <a:chExt cx="845280" cy="1022400"/>
          </a:xfrm>
        </p:grpSpPr>
        <p:sp>
          <p:nvSpPr>
            <p:cNvPr id="119" name="Freeform 140">
              <a:extLst>
                <a:ext uri="{FF2B5EF4-FFF2-40B4-BE49-F238E27FC236}">
                  <a16:creationId xmlns:a16="http://schemas.microsoft.com/office/drawing/2014/main" id="{0DBDD424-BB03-5C7F-1392-A849E869985E}"/>
                </a:ext>
              </a:extLst>
            </p:cNvPr>
            <p:cNvSpPr/>
            <p:nvPr/>
          </p:nvSpPr>
          <p:spPr>
            <a:xfrm>
              <a:off x="0" y="127"/>
              <a:ext cx="845185" cy="1022223"/>
            </a:xfrm>
            <a:custGeom>
              <a:avLst/>
              <a:gdLst/>
              <a:ahLst/>
              <a:cxnLst/>
              <a:rect l="l" t="t" r="r" b="b"/>
              <a:pathLst>
                <a:path w="845185" h="1022223">
                  <a:moveTo>
                    <a:pt x="420116" y="238760"/>
                  </a:moveTo>
                  <a:cubicBezTo>
                    <a:pt x="481584" y="238760"/>
                    <a:pt x="532765" y="293370"/>
                    <a:pt x="532765" y="358902"/>
                  </a:cubicBezTo>
                  <a:cubicBezTo>
                    <a:pt x="532765" y="388874"/>
                    <a:pt x="519938" y="416179"/>
                    <a:pt x="502031" y="440817"/>
                  </a:cubicBezTo>
                  <a:cubicBezTo>
                    <a:pt x="571246" y="476250"/>
                    <a:pt x="617347" y="547243"/>
                    <a:pt x="617347" y="631825"/>
                  </a:cubicBezTo>
                  <a:lnTo>
                    <a:pt x="617347" y="694690"/>
                  </a:lnTo>
                  <a:cubicBezTo>
                    <a:pt x="617347" y="711073"/>
                    <a:pt x="604520" y="724662"/>
                    <a:pt x="589153" y="724662"/>
                  </a:cubicBezTo>
                  <a:lnTo>
                    <a:pt x="251079" y="724662"/>
                  </a:lnTo>
                  <a:cubicBezTo>
                    <a:pt x="233172" y="724662"/>
                    <a:pt x="220345" y="711073"/>
                    <a:pt x="220345" y="694690"/>
                  </a:cubicBezTo>
                  <a:lnTo>
                    <a:pt x="220345" y="631825"/>
                  </a:lnTo>
                  <a:cubicBezTo>
                    <a:pt x="220345" y="547116"/>
                    <a:pt x="268986" y="476250"/>
                    <a:pt x="335534" y="440817"/>
                  </a:cubicBezTo>
                  <a:cubicBezTo>
                    <a:pt x="317627" y="421640"/>
                    <a:pt x="307467" y="394335"/>
                    <a:pt x="307467" y="358902"/>
                  </a:cubicBezTo>
                  <a:cubicBezTo>
                    <a:pt x="307467" y="293370"/>
                    <a:pt x="358648" y="238760"/>
                    <a:pt x="420116" y="238760"/>
                  </a:cubicBezTo>
                  <a:close/>
                  <a:moveTo>
                    <a:pt x="421386" y="0"/>
                  </a:moveTo>
                  <a:cubicBezTo>
                    <a:pt x="416941" y="0"/>
                    <a:pt x="412496" y="1397"/>
                    <a:pt x="407289" y="4064"/>
                  </a:cubicBezTo>
                  <a:cubicBezTo>
                    <a:pt x="322199" y="55880"/>
                    <a:pt x="239522" y="81407"/>
                    <a:pt x="155956" y="81407"/>
                  </a:cubicBezTo>
                  <a:cubicBezTo>
                    <a:pt x="116205" y="81407"/>
                    <a:pt x="76327" y="75565"/>
                    <a:pt x="35814" y="64135"/>
                  </a:cubicBezTo>
                  <a:cubicBezTo>
                    <a:pt x="32639" y="62484"/>
                    <a:pt x="29464" y="61849"/>
                    <a:pt x="26416" y="61849"/>
                  </a:cubicBezTo>
                  <a:cubicBezTo>
                    <a:pt x="19685" y="61849"/>
                    <a:pt x="13716" y="65024"/>
                    <a:pt x="10160" y="66929"/>
                  </a:cubicBezTo>
                  <a:cubicBezTo>
                    <a:pt x="2540" y="72263"/>
                    <a:pt x="0" y="80391"/>
                    <a:pt x="0" y="91313"/>
                  </a:cubicBezTo>
                  <a:lnTo>
                    <a:pt x="0" y="435356"/>
                  </a:lnTo>
                  <a:cubicBezTo>
                    <a:pt x="0" y="705612"/>
                    <a:pt x="169164" y="948563"/>
                    <a:pt x="414909" y="1022223"/>
                  </a:cubicBezTo>
                  <a:lnTo>
                    <a:pt x="427736" y="1022223"/>
                  </a:lnTo>
                  <a:cubicBezTo>
                    <a:pt x="671068" y="945769"/>
                    <a:pt x="845185" y="705612"/>
                    <a:pt x="845185" y="435356"/>
                  </a:cubicBezTo>
                  <a:lnTo>
                    <a:pt x="845185" y="91313"/>
                  </a:lnTo>
                  <a:cubicBezTo>
                    <a:pt x="845185" y="80391"/>
                    <a:pt x="842645" y="72263"/>
                    <a:pt x="834898" y="66802"/>
                  </a:cubicBezTo>
                  <a:cubicBezTo>
                    <a:pt x="826008" y="64897"/>
                    <a:pt x="819658" y="61722"/>
                    <a:pt x="813943" y="61722"/>
                  </a:cubicBezTo>
                  <a:cubicBezTo>
                    <a:pt x="811403" y="61722"/>
                    <a:pt x="809117" y="62357"/>
                    <a:pt x="806577" y="64008"/>
                  </a:cubicBezTo>
                  <a:cubicBezTo>
                    <a:pt x="765175" y="75819"/>
                    <a:pt x="724154" y="81788"/>
                    <a:pt x="683387" y="81788"/>
                  </a:cubicBezTo>
                  <a:cubicBezTo>
                    <a:pt x="601218" y="81788"/>
                    <a:pt x="519430" y="57023"/>
                    <a:pt x="435483" y="4064"/>
                  </a:cubicBezTo>
                  <a:cubicBezTo>
                    <a:pt x="430403" y="1397"/>
                    <a:pt x="425831" y="0"/>
                    <a:pt x="421386" y="0"/>
                  </a:cubicBezTo>
                  <a:close/>
                </a:path>
              </a:pathLst>
            </a:custGeom>
            <a:solidFill>
              <a:srgbClr val="E5BB7A"/>
            </a:solidFill>
          </p:spPr>
        </p:sp>
      </p:grpSp>
      <p:grpSp>
        <p:nvGrpSpPr>
          <p:cNvPr id="120" name="Group 141">
            <a:extLst>
              <a:ext uri="{FF2B5EF4-FFF2-40B4-BE49-F238E27FC236}">
                <a16:creationId xmlns:a16="http://schemas.microsoft.com/office/drawing/2014/main" id="{1450B4FC-3924-5769-23B5-F7EAB0301649}"/>
              </a:ext>
            </a:extLst>
          </p:cNvPr>
          <p:cNvGrpSpPr/>
          <p:nvPr/>
        </p:nvGrpSpPr>
        <p:grpSpPr>
          <a:xfrm>
            <a:off x="7482720" y="7364954"/>
            <a:ext cx="730080" cy="583740"/>
            <a:chOff x="0" y="0"/>
            <a:chExt cx="973440" cy="778320"/>
          </a:xfrm>
        </p:grpSpPr>
        <p:sp>
          <p:nvSpPr>
            <p:cNvPr id="121" name="Freeform 142">
              <a:extLst>
                <a:ext uri="{FF2B5EF4-FFF2-40B4-BE49-F238E27FC236}">
                  <a16:creationId xmlns:a16="http://schemas.microsoft.com/office/drawing/2014/main" id="{7D8D174B-E355-4003-FC98-33DEAC3057EE}"/>
                </a:ext>
              </a:extLst>
            </p:cNvPr>
            <p:cNvSpPr/>
            <p:nvPr/>
          </p:nvSpPr>
          <p:spPr>
            <a:xfrm>
              <a:off x="0" y="0"/>
              <a:ext cx="973328" cy="778256"/>
            </a:xfrm>
            <a:custGeom>
              <a:avLst/>
              <a:gdLst/>
              <a:ahLst/>
              <a:cxnLst/>
              <a:rect l="l" t="t" r="r" b="b"/>
              <a:pathLst>
                <a:path w="973328" h="778256">
                  <a:moveTo>
                    <a:pt x="163957" y="324993"/>
                  </a:moveTo>
                  <a:lnTo>
                    <a:pt x="253492" y="478028"/>
                  </a:lnTo>
                  <a:lnTo>
                    <a:pt x="74295" y="478028"/>
                  </a:lnTo>
                  <a:lnTo>
                    <a:pt x="163957" y="324993"/>
                  </a:lnTo>
                  <a:close/>
                  <a:moveTo>
                    <a:pt x="783844" y="324993"/>
                  </a:moveTo>
                  <a:lnTo>
                    <a:pt x="873506" y="478028"/>
                  </a:lnTo>
                  <a:lnTo>
                    <a:pt x="694182" y="478028"/>
                  </a:lnTo>
                  <a:lnTo>
                    <a:pt x="783844" y="324993"/>
                  </a:lnTo>
                  <a:close/>
                  <a:moveTo>
                    <a:pt x="479044" y="0"/>
                  </a:moveTo>
                  <a:cubicBezTo>
                    <a:pt x="432943" y="0"/>
                    <a:pt x="394462" y="41021"/>
                    <a:pt x="394462" y="90170"/>
                  </a:cubicBezTo>
                  <a:lnTo>
                    <a:pt x="394462" y="101092"/>
                  </a:lnTo>
                  <a:lnTo>
                    <a:pt x="368808" y="114808"/>
                  </a:lnTo>
                  <a:cubicBezTo>
                    <a:pt x="309880" y="150241"/>
                    <a:pt x="286893" y="163957"/>
                    <a:pt x="245872" y="169418"/>
                  </a:cubicBezTo>
                  <a:cubicBezTo>
                    <a:pt x="233045" y="139319"/>
                    <a:pt x="204851" y="114808"/>
                    <a:pt x="169037" y="114808"/>
                  </a:cubicBezTo>
                  <a:cubicBezTo>
                    <a:pt x="138303" y="114808"/>
                    <a:pt x="107569" y="136652"/>
                    <a:pt x="94742" y="166624"/>
                  </a:cubicBezTo>
                  <a:cubicBezTo>
                    <a:pt x="76835" y="163957"/>
                    <a:pt x="56261" y="155702"/>
                    <a:pt x="40894" y="150241"/>
                  </a:cubicBezTo>
                  <a:cubicBezTo>
                    <a:pt x="36830" y="148082"/>
                    <a:pt x="32639" y="147066"/>
                    <a:pt x="28829" y="147066"/>
                  </a:cubicBezTo>
                  <a:cubicBezTo>
                    <a:pt x="18034" y="147066"/>
                    <a:pt x="8890" y="154686"/>
                    <a:pt x="5080" y="166624"/>
                  </a:cubicBezTo>
                  <a:cubicBezTo>
                    <a:pt x="0" y="183007"/>
                    <a:pt x="5080" y="202184"/>
                    <a:pt x="20447" y="204851"/>
                  </a:cubicBezTo>
                  <a:cubicBezTo>
                    <a:pt x="43561" y="215773"/>
                    <a:pt x="66675" y="221234"/>
                    <a:pt x="92202" y="226695"/>
                  </a:cubicBezTo>
                  <a:cubicBezTo>
                    <a:pt x="97282" y="248539"/>
                    <a:pt x="112649" y="270383"/>
                    <a:pt x="130556" y="284099"/>
                  </a:cubicBezTo>
                  <a:lnTo>
                    <a:pt x="7747" y="491490"/>
                  </a:lnTo>
                  <a:cubicBezTo>
                    <a:pt x="7747" y="494284"/>
                    <a:pt x="5207" y="505206"/>
                    <a:pt x="5207" y="507873"/>
                  </a:cubicBezTo>
                  <a:lnTo>
                    <a:pt x="5207" y="540639"/>
                  </a:lnTo>
                  <a:cubicBezTo>
                    <a:pt x="5207" y="638937"/>
                    <a:pt x="82169" y="720979"/>
                    <a:pt x="174371" y="720979"/>
                  </a:cubicBezTo>
                  <a:cubicBezTo>
                    <a:pt x="269113" y="720979"/>
                    <a:pt x="345948" y="638937"/>
                    <a:pt x="345948" y="540639"/>
                  </a:cubicBezTo>
                  <a:lnTo>
                    <a:pt x="345948" y="507873"/>
                  </a:lnTo>
                  <a:cubicBezTo>
                    <a:pt x="345948" y="505206"/>
                    <a:pt x="340868" y="494284"/>
                    <a:pt x="340868" y="491490"/>
                  </a:cubicBezTo>
                  <a:lnTo>
                    <a:pt x="220345" y="283972"/>
                  </a:lnTo>
                  <a:cubicBezTo>
                    <a:pt x="238252" y="273050"/>
                    <a:pt x="251079" y="253873"/>
                    <a:pt x="258699" y="229362"/>
                  </a:cubicBezTo>
                  <a:cubicBezTo>
                    <a:pt x="312547" y="218440"/>
                    <a:pt x="340741" y="204724"/>
                    <a:pt x="402209" y="166497"/>
                  </a:cubicBezTo>
                  <a:lnTo>
                    <a:pt x="402209" y="778256"/>
                  </a:lnTo>
                  <a:lnTo>
                    <a:pt x="576326" y="778256"/>
                  </a:lnTo>
                  <a:lnTo>
                    <a:pt x="576326" y="166624"/>
                  </a:lnTo>
                  <a:cubicBezTo>
                    <a:pt x="635254" y="202184"/>
                    <a:pt x="665988" y="218567"/>
                    <a:pt x="719709" y="229489"/>
                  </a:cubicBezTo>
                  <a:cubicBezTo>
                    <a:pt x="724789" y="251333"/>
                    <a:pt x="737616" y="270383"/>
                    <a:pt x="758190" y="284099"/>
                  </a:cubicBezTo>
                  <a:lnTo>
                    <a:pt x="635254" y="491490"/>
                  </a:lnTo>
                  <a:cubicBezTo>
                    <a:pt x="635254" y="494284"/>
                    <a:pt x="632714" y="505206"/>
                    <a:pt x="632714" y="507873"/>
                  </a:cubicBezTo>
                  <a:lnTo>
                    <a:pt x="632714" y="540639"/>
                  </a:lnTo>
                  <a:cubicBezTo>
                    <a:pt x="632714" y="638937"/>
                    <a:pt x="709549" y="720979"/>
                    <a:pt x="801751" y="720979"/>
                  </a:cubicBezTo>
                  <a:cubicBezTo>
                    <a:pt x="896493" y="720979"/>
                    <a:pt x="973328" y="638937"/>
                    <a:pt x="973328" y="540639"/>
                  </a:cubicBezTo>
                  <a:lnTo>
                    <a:pt x="973328" y="507873"/>
                  </a:lnTo>
                  <a:cubicBezTo>
                    <a:pt x="973328" y="505206"/>
                    <a:pt x="968248" y="494284"/>
                    <a:pt x="968248" y="491490"/>
                  </a:cubicBezTo>
                  <a:lnTo>
                    <a:pt x="847852" y="283972"/>
                  </a:lnTo>
                  <a:cubicBezTo>
                    <a:pt x="847852" y="273050"/>
                    <a:pt x="863219" y="253873"/>
                    <a:pt x="868299" y="226568"/>
                  </a:cubicBezTo>
                  <a:cubicBezTo>
                    <a:pt x="888746" y="218440"/>
                    <a:pt x="914400" y="212979"/>
                    <a:pt x="937387" y="204724"/>
                  </a:cubicBezTo>
                  <a:cubicBezTo>
                    <a:pt x="952754" y="199263"/>
                    <a:pt x="960501" y="180213"/>
                    <a:pt x="952754" y="166497"/>
                  </a:cubicBezTo>
                  <a:cubicBezTo>
                    <a:pt x="949071" y="154559"/>
                    <a:pt x="939800" y="146939"/>
                    <a:pt x="929132" y="146939"/>
                  </a:cubicBezTo>
                  <a:cubicBezTo>
                    <a:pt x="925195" y="146939"/>
                    <a:pt x="921131" y="147955"/>
                    <a:pt x="916940" y="150114"/>
                  </a:cubicBezTo>
                  <a:cubicBezTo>
                    <a:pt x="899033" y="155575"/>
                    <a:pt x="883666" y="163830"/>
                    <a:pt x="863219" y="166497"/>
                  </a:cubicBezTo>
                  <a:cubicBezTo>
                    <a:pt x="850392" y="136525"/>
                    <a:pt x="822198" y="114681"/>
                    <a:pt x="788924" y="114681"/>
                  </a:cubicBezTo>
                  <a:cubicBezTo>
                    <a:pt x="755650" y="114681"/>
                    <a:pt x="724916" y="136525"/>
                    <a:pt x="714629" y="169291"/>
                  </a:cubicBezTo>
                  <a:cubicBezTo>
                    <a:pt x="671195" y="163830"/>
                    <a:pt x="650621" y="150114"/>
                    <a:pt x="591693" y="114681"/>
                  </a:cubicBezTo>
                  <a:lnTo>
                    <a:pt x="566166" y="101092"/>
                  </a:lnTo>
                  <a:lnTo>
                    <a:pt x="566166" y="90170"/>
                  </a:lnTo>
                  <a:cubicBezTo>
                    <a:pt x="566166" y="38227"/>
                    <a:pt x="527685" y="0"/>
                    <a:pt x="479044" y="0"/>
                  </a:cubicBezTo>
                  <a:close/>
                </a:path>
              </a:pathLst>
            </a:custGeom>
            <a:solidFill>
              <a:srgbClr val="E5BB7A"/>
            </a:solidFill>
          </p:spPr>
        </p:sp>
      </p:grpSp>
      <p:grpSp>
        <p:nvGrpSpPr>
          <p:cNvPr id="122" name="Group 143">
            <a:extLst>
              <a:ext uri="{FF2B5EF4-FFF2-40B4-BE49-F238E27FC236}">
                <a16:creationId xmlns:a16="http://schemas.microsoft.com/office/drawing/2014/main" id="{5344D645-0EB8-D6AD-CABE-5E05282B2F0E}"/>
              </a:ext>
            </a:extLst>
          </p:cNvPr>
          <p:cNvGrpSpPr/>
          <p:nvPr/>
        </p:nvGrpSpPr>
        <p:grpSpPr>
          <a:xfrm>
            <a:off x="7645800" y="7995674"/>
            <a:ext cx="384480" cy="90180"/>
            <a:chOff x="0" y="0"/>
            <a:chExt cx="512640" cy="120240"/>
          </a:xfrm>
        </p:grpSpPr>
        <p:sp>
          <p:nvSpPr>
            <p:cNvPr id="123" name="Freeform 144">
              <a:extLst>
                <a:ext uri="{FF2B5EF4-FFF2-40B4-BE49-F238E27FC236}">
                  <a16:creationId xmlns:a16="http://schemas.microsoft.com/office/drawing/2014/main" id="{EF7181E6-01C9-1998-CF79-FE8522B6573D}"/>
                </a:ext>
              </a:extLst>
            </p:cNvPr>
            <p:cNvSpPr/>
            <p:nvPr/>
          </p:nvSpPr>
          <p:spPr>
            <a:xfrm>
              <a:off x="0" y="0"/>
              <a:ext cx="512572" cy="120142"/>
            </a:xfrm>
            <a:custGeom>
              <a:avLst/>
              <a:gdLst/>
              <a:ahLst/>
              <a:cxnLst/>
              <a:rect l="l" t="t" r="r" b="b"/>
              <a:pathLst>
                <a:path w="512572" h="120142">
                  <a:moveTo>
                    <a:pt x="56388" y="127"/>
                  </a:moveTo>
                  <a:cubicBezTo>
                    <a:pt x="25654" y="127"/>
                    <a:pt x="0" y="27432"/>
                    <a:pt x="0" y="60071"/>
                  </a:cubicBezTo>
                  <a:lnTo>
                    <a:pt x="0" y="90043"/>
                  </a:lnTo>
                  <a:cubicBezTo>
                    <a:pt x="0" y="109220"/>
                    <a:pt x="12827" y="120142"/>
                    <a:pt x="28194" y="120142"/>
                  </a:cubicBezTo>
                  <a:lnTo>
                    <a:pt x="484378" y="120142"/>
                  </a:lnTo>
                  <a:cubicBezTo>
                    <a:pt x="499745" y="117475"/>
                    <a:pt x="512572" y="103759"/>
                    <a:pt x="512572" y="90043"/>
                  </a:cubicBezTo>
                  <a:lnTo>
                    <a:pt x="512572" y="60071"/>
                  </a:lnTo>
                  <a:cubicBezTo>
                    <a:pt x="512572" y="27305"/>
                    <a:pt x="486918" y="0"/>
                    <a:pt x="453644" y="0"/>
                  </a:cubicBezTo>
                  <a:close/>
                </a:path>
              </a:pathLst>
            </a:custGeom>
            <a:solidFill>
              <a:srgbClr val="E5BB7A"/>
            </a:solidFill>
          </p:spPr>
        </p:sp>
      </p:grpSp>
      <p:grpSp>
        <p:nvGrpSpPr>
          <p:cNvPr id="124" name="Group 145">
            <a:extLst>
              <a:ext uri="{FF2B5EF4-FFF2-40B4-BE49-F238E27FC236}">
                <a16:creationId xmlns:a16="http://schemas.microsoft.com/office/drawing/2014/main" id="{A74A9044-49E8-CF0E-3AF5-451E461CDB15}"/>
              </a:ext>
            </a:extLst>
          </p:cNvPr>
          <p:cNvGrpSpPr/>
          <p:nvPr/>
        </p:nvGrpSpPr>
        <p:grpSpPr>
          <a:xfrm>
            <a:off x="9008220" y="7527494"/>
            <a:ext cx="42120" cy="225180"/>
            <a:chOff x="0" y="0"/>
            <a:chExt cx="56160" cy="300240"/>
          </a:xfrm>
        </p:grpSpPr>
        <p:sp>
          <p:nvSpPr>
            <p:cNvPr id="125" name="Freeform 146">
              <a:extLst>
                <a:ext uri="{FF2B5EF4-FFF2-40B4-BE49-F238E27FC236}">
                  <a16:creationId xmlns:a16="http://schemas.microsoft.com/office/drawing/2014/main" id="{8818531E-4BC1-EA29-BC4A-431FD32F50CA}"/>
                </a:ext>
              </a:extLst>
            </p:cNvPr>
            <p:cNvSpPr/>
            <p:nvPr/>
          </p:nvSpPr>
          <p:spPr>
            <a:xfrm>
              <a:off x="0" y="127"/>
              <a:ext cx="56134" cy="299974"/>
            </a:xfrm>
            <a:custGeom>
              <a:avLst/>
              <a:gdLst/>
              <a:ahLst/>
              <a:cxnLst/>
              <a:rect l="l" t="t" r="r" b="b"/>
              <a:pathLst>
                <a:path w="56134" h="299974">
                  <a:moveTo>
                    <a:pt x="0" y="0"/>
                  </a:moveTo>
                  <a:lnTo>
                    <a:pt x="0" y="299974"/>
                  </a:lnTo>
                  <a:lnTo>
                    <a:pt x="56134" y="299974"/>
                  </a:lnTo>
                  <a:lnTo>
                    <a:pt x="56134" y="0"/>
                  </a:lnTo>
                  <a:close/>
                </a:path>
              </a:pathLst>
            </a:custGeom>
            <a:solidFill>
              <a:srgbClr val="E5BB7A"/>
            </a:solidFill>
          </p:spPr>
        </p:sp>
      </p:grpSp>
      <p:grpSp>
        <p:nvGrpSpPr>
          <p:cNvPr id="126" name="Group 147">
            <a:extLst>
              <a:ext uri="{FF2B5EF4-FFF2-40B4-BE49-F238E27FC236}">
                <a16:creationId xmlns:a16="http://schemas.microsoft.com/office/drawing/2014/main" id="{2E937B41-0F9F-0203-5254-46005017C2A1}"/>
              </a:ext>
            </a:extLst>
          </p:cNvPr>
          <p:cNvGrpSpPr/>
          <p:nvPr/>
        </p:nvGrpSpPr>
        <p:grpSpPr>
          <a:xfrm>
            <a:off x="9434820" y="7527494"/>
            <a:ext cx="44280" cy="225180"/>
            <a:chOff x="0" y="0"/>
            <a:chExt cx="59040" cy="300240"/>
          </a:xfrm>
        </p:grpSpPr>
        <p:sp>
          <p:nvSpPr>
            <p:cNvPr id="127" name="Freeform 148">
              <a:extLst>
                <a:ext uri="{FF2B5EF4-FFF2-40B4-BE49-F238E27FC236}">
                  <a16:creationId xmlns:a16="http://schemas.microsoft.com/office/drawing/2014/main" id="{E091FB9A-4BDF-CD7A-1D0E-6004E1FAF155}"/>
                </a:ext>
              </a:extLst>
            </p:cNvPr>
            <p:cNvSpPr/>
            <p:nvPr/>
          </p:nvSpPr>
          <p:spPr>
            <a:xfrm>
              <a:off x="127" y="127"/>
              <a:ext cx="58801" cy="299974"/>
            </a:xfrm>
            <a:custGeom>
              <a:avLst/>
              <a:gdLst/>
              <a:ahLst/>
              <a:cxnLst/>
              <a:rect l="l" t="t" r="r" b="b"/>
              <a:pathLst>
                <a:path w="58801" h="299974">
                  <a:moveTo>
                    <a:pt x="0" y="0"/>
                  </a:moveTo>
                  <a:lnTo>
                    <a:pt x="0" y="299974"/>
                  </a:lnTo>
                  <a:lnTo>
                    <a:pt x="58801" y="299974"/>
                  </a:lnTo>
                  <a:lnTo>
                    <a:pt x="58801" y="0"/>
                  </a:lnTo>
                  <a:close/>
                </a:path>
              </a:pathLst>
            </a:custGeom>
            <a:solidFill>
              <a:srgbClr val="E5BB7A"/>
            </a:solidFill>
          </p:spPr>
        </p:sp>
      </p:grpSp>
      <p:grpSp>
        <p:nvGrpSpPr>
          <p:cNvPr id="128" name="Group 149">
            <a:extLst>
              <a:ext uri="{FF2B5EF4-FFF2-40B4-BE49-F238E27FC236}">
                <a16:creationId xmlns:a16="http://schemas.microsoft.com/office/drawing/2014/main" id="{A00BF163-39AE-B340-01CB-8239151F5543}"/>
              </a:ext>
            </a:extLst>
          </p:cNvPr>
          <p:cNvGrpSpPr/>
          <p:nvPr/>
        </p:nvGrpSpPr>
        <p:grpSpPr>
          <a:xfrm>
            <a:off x="9008220" y="7797494"/>
            <a:ext cx="42120" cy="270540"/>
            <a:chOff x="0" y="0"/>
            <a:chExt cx="56160" cy="360720"/>
          </a:xfrm>
        </p:grpSpPr>
        <p:sp>
          <p:nvSpPr>
            <p:cNvPr id="129" name="Freeform 150">
              <a:extLst>
                <a:ext uri="{FF2B5EF4-FFF2-40B4-BE49-F238E27FC236}">
                  <a16:creationId xmlns:a16="http://schemas.microsoft.com/office/drawing/2014/main" id="{E11EB3AF-6CDF-9CE4-C97A-40F41E87517A}"/>
                </a:ext>
              </a:extLst>
            </p:cNvPr>
            <p:cNvSpPr/>
            <p:nvPr/>
          </p:nvSpPr>
          <p:spPr>
            <a:xfrm>
              <a:off x="0" y="0"/>
              <a:ext cx="56134" cy="360680"/>
            </a:xfrm>
            <a:custGeom>
              <a:avLst/>
              <a:gdLst/>
              <a:ahLst/>
              <a:cxnLst/>
              <a:rect l="l" t="t" r="r" b="b"/>
              <a:pathLst>
                <a:path w="56134" h="360680">
                  <a:moveTo>
                    <a:pt x="0" y="0"/>
                  </a:moveTo>
                  <a:lnTo>
                    <a:pt x="0" y="360680"/>
                  </a:lnTo>
                  <a:lnTo>
                    <a:pt x="56134" y="360680"/>
                  </a:lnTo>
                  <a:lnTo>
                    <a:pt x="56134" y="0"/>
                  </a:lnTo>
                  <a:close/>
                </a:path>
              </a:pathLst>
            </a:custGeom>
            <a:solidFill>
              <a:srgbClr val="E5BB7A"/>
            </a:solidFill>
          </p:spPr>
        </p:sp>
      </p:grpSp>
      <p:grpSp>
        <p:nvGrpSpPr>
          <p:cNvPr id="130" name="Group 151">
            <a:extLst>
              <a:ext uri="{FF2B5EF4-FFF2-40B4-BE49-F238E27FC236}">
                <a16:creationId xmlns:a16="http://schemas.microsoft.com/office/drawing/2014/main" id="{39CA57F2-A121-CB54-079E-7B21EC8CBC5F}"/>
              </a:ext>
            </a:extLst>
          </p:cNvPr>
          <p:cNvGrpSpPr/>
          <p:nvPr/>
        </p:nvGrpSpPr>
        <p:grpSpPr>
          <a:xfrm>
            <a:off x="9434820" y="7797494"/>
            <a:ext cx="44280" cy="270540"/>
            <a:chOff x="0" y="0"/>
            <a:chExt cx="59040" cy="360720"/>
          </a:xfrm>
        </p:grpSpPr>
        <p:sp>
          <p:nvSpPr>
            <p:cNvPr id="131" name="Freeform 152">
              <a:extLst>
                <a:ext uri="{FF2B5EF4-FFF2-40B4-BE49-F238E27FC236}">
                  <a16:creationId xmlns:a16="http://schemas.microsoft.com/office/drawing/2014/main" id="{EAF17EFD-1A9B-C804-BF83-9C58C9F9C1FF}"/>
                </a:ext>
              </a:extLst>
            </p:cNvPr>
            <p:cNvSpPr/>
            <p:nvPr/>
          </p:nvSpPr>
          <p:spPr>
            <a:xfrm>
              <a:off x="127" y="0"/>
              <a:ext cx="58801" cy="360680"/>
            </a:xfrm>
            <a:custGeom>
              <a:avLst/>
              <a:gdLst/>
              <a:ahLst/>
              <a:cxnLst/>
              <a:rect l="l" t="t" r="r" b="b"/>
              <a:pathLst>
                <a:path w="58801" h="360680">
                  <a:moveTo>
                    <a:pt x="0" y="0"/>
                  </a:moveTo>
                  <a:lnTo>
                    <a:pt x="0" y="360680"/>
                  </a:lnTo>
                  <a:lnTo>
                    <a:pt x="58801" y="360680"/>
                  </a:lnTo>
                  <a:lnTo>
                    <a:pt x="58801" y="0"/>
                  </a:lnTo>
                  <a:close/>
                </a:path>
              </a:pathLst>
            </a:custGeom>
            <a:solidFill>
              <a:srgbClr val="E5BB7A"/>
            </a:solidFill>
          </p:spPr>
        </p:sp>
      </p:grpSp>
      <p:grpSp>
        <p:nvGrpSpPr>
          <p:cNvPr id="132" name="Group 153">
            <a:extLst>
              <a:ext uri="{FF2B5EF4-FFF2-40B4-BE49-F238E27FC236}">
                <a16:creationId xmlns:a16="http://schemas.microsoft.com/office/drawing/2014/main" id="{6C5117C1-8317-DA22-FD84-E3224B8B50CE}"/>
              </a:ext>
            </a:extLst>
          </p:cNvPr>
          <p:cNvGrpSpPr/>
          <p:nvPr/>
        </p:nvGrpSpPr>
        <p:grpSpPr>
          <a:xfrm>
            <a:off x="8883480" y="7527494"/>
            <a:ext cx="84780" cy="225180"/>
            <a:chOff x="0" y="0"/>
            <a:chExt cx="113040" cy="300240"/>
          </a:xfrm>
        </p:grpSpPr>
        <p:sp>
          <p:nvSpPr>
            <p:cNvPr id="133" name="Freeform 154">
              <a:extLst>
                <a:ext uri="{FF2B5EF4-FFF2-40B4-BE49-F238E27FC236}">
                  <a16:creationId xmlns:a16="http://schemas.microsoft.com/office/drawing/2014/main" id="{AC717855-40C7-7B12-B063-747CF5357BF4}"/>
                </a:ext>
              </a:extLst>
            </p:cNvPr>
            <p:cNvSpPr/>
            <p:nvPr/>
          </p:nvSpPr>
          <p:spPr>
            <a:xfrm>
              <a:off x="127" y="127"/>
              <a:ext cx="112903" cy="300101"/>
            </a:xfrm>
            <a:custGeom>
              <a:avLst/>
              <a:gdLst/>
              <a:ahLst/>
              <a:cxnLst/>
              <a:rect l="l" t="t" r="r" b="b"/>
              <a:pathLst>
                <a:path w="112903" h="300101">
                  <a:moveTo>
                    <a:pt x="82169" y="0"/>
                  </a:moveTo>
                  <a:cubicBezTo>
                    <a:pt x="35941" y="0"/>
                    <a:pt x="0" y="38100"/>
                    <a:pt x="0" y="87249"/>
                  </a:cubicBezTo>
                  <a:lnTo>
                    <a:pt x="0" y="177292"/>
                  </a:lnTo>
                  <a:cubicBezTo>
                    <a:pt x="0" y="210058"/>
                    <a:pt x="12827" y="240030"/>
                    <a:pt x="35941" y="261874"/>
                  </a:cubicBezTo>
                  <a:cubicBezTo>
                    <a:pt x="53848" y="289179"/>
                    <a:pt x="82169" y="300101"/>
                    <a:pt x="112903" y="300101"/>
                  </a:cubicBezTo>
                  <a:lnTo>
                    <a:pt x="112903" y="0"/>
                  </a:lnTo>
                  <a:close/>
                </a:path>
              </a:pathLst>
            </a:custGeom>
            <a:solidFill>
              <a:srgbClr val="E5BB7A"/>
            </a:solidFill>
          </p:spPr>
        </p:sp>
      </p:grpSp>
      <p:grpSp>
        <p:nvGrpSpPr>
          <p:cNvPr id="134" name="Group 155">
            <a:extLst>
              <a:ext uri="{FF2B5EF4-FFF2-40B4-BE49-F238E27FC236}">
                <a16:creationId xmlns:a16="http://schemas.microsoft.com/office/drawing/2014/main" id="{578D123B-0588-FFB4-2C1F-B362B87E4C78}"/>
              </a:ext>
            </a:extLst>
          </p:cNvPr>
          <p:cNvGrpSpPr/>
          <p:nvPr/>
        </p:nvGrpSpPr>
        <p:grpSpPr>
          <a:xfrm>
            <a:off x="9094620" y="7527494"/>
            <a:ext cx="297540" cy="225180"/>
            <a:chOff x="0" y="0"/>
            <a:chExt cx="396720" cy="300240"/>
          </a:xfrm>
        </p:grpSpPr>
        <p:sp>
          <p:nvSpPr>
            <p:cNvPr id="135" name="Freeform 156">
              <a:extLst>
                <a:ext uri="{FF2B5EF4-FFF2-40B4-BE49-F238E27FC236}">
                  <a16:creationId xmlns:a16="http://schemas.microsoft.com/office/drawing/2014/main" id="{A0356A75-FB21-3ADC-9BBE-A192ECB09A11}"/>
                </a:ext>
              </a:extLst>
            </p:cNvPr>
            <p:cNvSpPr/>
            <p:nvPr/>
          </p:nvSpPr>
          <p:spPr>
            <a:xfrm>
              <a:off x="0" y="127"/>
              <a:ext cx="396621" cy="299974"/>
            </a:xfrm>
            <a:custGeom>
              <a:avLst/>
              <a:gdLst/>
              <a:ahLst/>
              <a:cxnLst/>
              <a:rect l="l" t="t" r="r" b="b"/>
              <a:pathLst>
                <a:path w="396621" h="299974">
                  <a:moveTo>
                    <a:pt x="0" y="0"/>
                  </a:moveTo>
                  <a:lnTo>
                    <a:pt x="0" y="299974"/>
                  </a:lnTo>
                  <a:lnTo>
                    <a:pt x="396621" y="299974"/>
                  </a:lnTo>
                  <a:lnTo>
                    <a:pt x="396621" y="0"/>
                  </a:lnTo>
                  <a:close/>
                </a:path>
              </a:pathLst>
            </a:custGeom>
            <a:solidFill>
              <a:srgbClr val="E5BB7A"/>
            </a:solidFill>
          </p:spPr>
        </p:sp>
      </p:grpSp>
      <p:grpSp>
        <p:nvGrpSpPr>
          <p:cNvPr id="136" name="Group 157">
            <a:extLst>
              <a:ext uri="{FF2B5EF4-FFF2-40B4-BE49-F238E27FC236}">
                <a16:creationId xmlns:a16="http://schemas.microsoft.com/office/drawing/2014/main" id="{3FC36DB2-077D-BC24-B81A-12B677153504}"/>
              </a:ext>
            </a:extLst>
          </p:cNvPr>
          <p:cNvGrpSpPr/>
          <p:nvPr/>
        </p:nvGrpSpPr>
        <p:grpSpPr>
          <a:xfrm>
            <a:off x="9519060" y="7765094"/>
            <a:ext cx="84780" cy="305100"/>
            <a:chOff x="0" y="0"/>
            <a:chExt cx="113040" cy="406800"/>
          </a:xfrm>
        </p:grpSpPr>
        <p:sp>
          <p:nvSpPr>
            <p:cNvPr id="137" name="Freeform 158">
              <a:extLst>
                <a:ext uri="{FF2B5EF4-FFF2-40B4-BE49-F238E27FC236}">
                  <a16:creationId xmlns:a16="http://schemas.microsoft.com/office/drawing/2014/main" id="{711D8D0A-99FF-DDFC-076D-ABB1506CB7ED}"/>
                </a:ext>
              </a:extLst>
            </p:cNvPr>
            <p:cNvSpPr/>
            <p:nvPr/>
          </p:nvSpPr>
          <p:spPr>
            <a:xfrm>
              <a:off x="127" y="0"/>
              <a:ext cx="112903" cy="406781"/>
            </a:xfrm>
            <a:custGeom>
              <a:avLst/>
              <a:gdLst/>
              <a:ahLst/>
              <a:cxnLst/>
              <a:rect l="l" t="t" r="r" b="b"/>
              <a:pathLst>
                <a:path w="112903" h="406781">
                  <a:moveTo>
                    <a:pt x="112776" y="0"/>
                  </a:moveTo>
                  <a:cubicBezTo>
                    <a:pt x="79502" y="27305"/>
                    <a:pt x="41021" y="43688"/>
                    <a:pt x="0" y="43688"/>
                  </a:cubicBezTo>
                  <a:lnTo>
                    <a:pt x="0" y="406781"/>
                  </a:lnTo>
                  <a:lnTo>
                    <a:pt x="28194" y="406781"/>
                  </a:lnTo>
                  <a:cubicBezTo>
                    <a:pt x="76962" y="406781"/>
                    <a:pt x="112903" y="365760"/>
                    <a:pt x="112903" y="316611"/>
                  </a:cubicBezTo>
                  <a:lnTo>
                    <a:pt x="112903" y="0"/>
                  </a:lnTo>
                  <a:close/>
                </a:path>
              </a:pathLst>
            </a:custGeom>
            <a:solidFill>
              <a:srgbClr val="E5BB7A"/>
            </a:solidFill>
          </p:spPr>
        </p:sp>
      </p:grpSp>
      <p:grpSp>
        <p:nvGrpSpPr>
          <p:cNvPr id="138" name="Group 159">
            <a:extLst>
              <a:ext uri="{FF2B5EF4-FFF2-40B4-BE49-F238E27FC236}">
                <a16:creationId xmlns:a16="http://schemas.microsoft.com/office/drawing/2014/main" id="{2E9E6D7A-3803-CAE9-0746-91F66D8315F9}"/>
              </a:ext>
            </a:extLst>
          </p:cNvPr>
          <p:cNvGrpSpPr/>
          <p:nvPr/>
        </p:nvGrpSpPr>
        <p:grpSpPr>
          <a:xfrm>
            <a:off x="8883480" y="7765094"/>
            <a:ext cx="84780" cy="302940"/>
            <a:chOff x="0" y="0"/>
            <a:chExt cx="113040" cy="403920"/>
          </a:xfrm>
        </p:grpSpPr>
        <p:sp>
          <p:nvSpPr>
            <p:cNvPr id="139" name="Freeform 160">
              <a:extLst>
                <a:ext uri="{FF2B5EF4-FFF2-40B4-BE49-F238E27FC236}">
                  <a16:creationId xmlns:a16="http://schemas.microsoft.com/office/drawing/2014/main" id="{0C09B25F-FE18-62D9-117B-5F4737A67F3B}"/>
                </a:ext>
              </a:extLst>
            </p:cNvPr>
            <p:cNvSpPr/>
            <p:nvPr/>
          </p:nvSpPr>
          <p:spPr>
            <a:xfrm>
              <a:off x="127" y="0"/>
              <a:ext cx="112903" cy="403733"/>
            </a:xfrm>
            <a:custGeom>
              <a:avLst/>
              <a:gdLst/>
              <a:ahLst/>
              <a:cxnLst/>
              <a:rect l="l" t="t" r="r" b="b"/>
              <a:pathLst>
                <a:path w="112903" h="403733">
                  <a:moveTo>
                    <a:pt x="0" y="0"/>
                  </a:moveTo>
                  <a:lnTo>
                    <a:pt x="0" y="316484"/>
                  </a:lnTo>
                  <a:cubicBezTo>
                    <a:pt x="0" y="365633"/>
                    <a:pt x="35941" y="403733"/>
                    <a:pt x="82169" y="403733"/>
                  </a:cubicBezTo>
                  <a:lnTo>
                    <a:pt x="112903" y="403733"/>
                  </a:lnTo>
                  <a:lnTo>
                    <a:pt x="112903" y="43688"/>
                  </a:lnTo>
                  <a:cubicBezTo>
                    <a:pt x="69215" y="43688"/>
                    <a:pt x="30734" y="27305"/>
                    <a:pt x="0" y="0"/>
                  </a:cubicBezTo>
                  <a:close/>
                </a:path>
              </a:pathLst>
            </a:custGeom>
            <a:solidFill>
              <a:srgbClr val="E5BB7A"/>
            </a:solidFill>
          </p:spPr>
        </p:sp>
      </p:grpSp>
      <p:grpSp>
        <p:nvGrpSpPr>
          <p:cNvPr id="140" name="Group 161">
            <a:extLst>
              <a:ext uri="{FF2B5EF4-FFF2-40B4-BE49-F238E27FC236}">
                <a16:creationId xmlns:a16="http://schemas.microsoft.com/office/drawing/2014/main" id="{B6AA5C2D-DE6D-3425-30AD-609B44C8BA74}"/>
              </a:ext>
            </a:extLst>
          </p:cNvPr>
          <p:cNvGrpSpPr/>
          <p:nvPr/>
        </p:nvGrpSpPr>
        <p:grpSpPr>
          <a:xfrm>
            <a:off x="9221520" y="7797494"/>
            <a:ext cx="42120" cy="46980"/>
            <a:chOff x="0" y="0"/>
            <a:chExt cx="56160" cy="62640"/>
          </a:xfrm>
        </p:grpSpPr>
        <p:sp>
          <p:nvSpPr>
            <p:cNvPr id="141" name="Freeform 162">
              <a:extLst>
                <a:ext uri="{FF2B5EF4-FFF2-40B4-BE49-F238E27FC236}">
                  <a16:creationId xmlns:a16="http://schemas.microsoft.com/office/drawing/2014/main" id="{2707F9BC-4A31-BE62-0889-B51679E76D71}"/>
                </a:ext>
              </a:extLst>
            </p:cNvPr>
            <p:cNvSpPr/>
            <p:nvPr/>
          </p:nvSpPr>
          <p:spPr>
            <a:xfrm>
              <a:off x="127" y="0"/>
              <a:ext cx="56007" cy="62611"/>
            </a:xfrm>
            <a:custGeom>
              <a:avLst/>
              <a:gdLst/>
              <a:ahLst/>
              <a:cxnLst/>
              <a:rect l="l" t="t" r="r" b="b"/>
              <a:pathLst>
                <a:path w="56007" h="62611">
                  <a:moveTo>
                    <a:pt x="0" y="0"/>
                  </a:moveTo>
                  <a:lnTo>
                    <a:pt x="0" y="29972"/>
                  </a:lnTo>
                  <a:cubicBezTo>
                    <a:pt x="0" y="49022"/>
                    <a:pt x="12700" y="62611"/>
                    <a:pt x="27940" y="62611"/>
                  </a:cubicBezTo>
                  <a:cubicBezTo>
                    <a:pt x="45847" y="62611"/>
                    <a:pt x="56007" y="49022"/>
                    <a:pt x="56007" y="29972"/>
                  </a:cubicBezTo>
                  <a:lnTo>
                    <a:pt x="56007" y="0"/>
                  </a:lnTo>
                  <a:close/>
                </a:path>
              </a:pathLst>
            </a:custGeom>
            <a:solidFill>
              <a:srgbClr val="E5BB7A"/>
            </a:solidFill>
          </p:spPr>
        </p:sp>
      </p:grpSp>
      <p:grpSp>
        <p:nvGrpSpPr>
          <p:cNvPr id="142" name="Group 163">
            <a:extLst>
              <a:ext uri="{FF2B5EF4-FFF2-40B4-BE49-F238E27FC236}">
                <a16:creationId xmlns:a16="http://schemas.microsoft.com/office/drawing/2014/main" id="{C3F9B0C2-8CF4-B467-4755-CFCB9B913FF0}"/>
              </a:ext>
            </a:extLst>
          </p:cNvPr>
          <p:cNvGrpSpPr/>
          <p:nvPr/>
        </p:nvGrpSpPr>
        <p:grpSpPr>
          <a:xfrm>
            <a:off x="9519060" y="7527494"/>
            <a:ext cx="84780" cy="225180"/>
            <a:chOff x="0" y="0"/>
            <a:chExt cx="113040" cy="300240"/>
          </a:xfrm>
        </p:grpSpPr>
        <p:sp>
          <p:nvSpPr>
            <p:cNvPr id="143" name="Freeform 164">
              <a:extLst>
                <a:ext uri="{FF2B5EF4-FFF2-40B4-BE49-F238E27FC236}">
                  <a16:creationId xmlns:a16="http://schemas.microsoft.com/office/drawing/2014/main" id="{488BD911-D5D3-1A1D-8C12-B396BB84090F}"/>
                </a:ext>
              </a:extLst>
            </p:cNvPr>
            <p:cNvSpPr/>
            <p:nvPr/>
          </p:nvSpPr>
          <p:spPr>
            <a:xfrm>
              <a:off x="127" y="127"/>
              <a:ext cx="112903" cy="299974"/>
            </a:xfrm>
            <a:custGeom>
              <a:avLst/>
              <a:gdLst/>
              <a:ahLst/>
              <a:cxnLst/>
              <a:rect l="l" t="t" r="r" b="b"/>
              <a:pathLst>
                <a:path w="112903" h="299974">
                  <a:moveTo>
                    <a:pt x="0" y="0"/>
                  </a:moveTo>
                  <a:lnTo>
                    <a:pt x="0" y="299974"/>
                  </a:lnTo>
                  <a:cubicBezTo>
                    <a:pt x="28194" y="299974"/>
                    <a:pt x="53848" y="289052"/>
                    <a:pt x="76962" y="267208"/>
                  </a:cubicBezTo>
                  <a:cubicBezTo>
                    <a:pt x="100076" y="245364"/>
                    <a:pt x="112903" y="212598"/>
                    <a:pt x="112903" y="179959"/>
                  </a:cubicBezTo>
                  <a:lnTo>
                    <a:pt x="112903" y="89916"/>
                  </a:lnTo>
                  <a:cubicBezTo>
                    <a:pt x="112776" y="38100"/>
                    <a:pt x="74295" y="0"/>
                    <a:pt x="28194" y="0"/>
                  </a:cubicBezTo>
                  <a:close/>
                </a:path>
              </a:pathLst>
            </a:custGeom>
            <a:solidFill>
              <a:srgbClr val="E5BB7A"/>
            </a:solidFill>
          </p:spPr>
        </p:sp>
      </p:grpSp>
      <p:grpSp>
        <p:nvGrpSpPr>
          <p:cNvPr id="144" name="Group 165">
            <a:extLst>
              <a:ext uri="{FF2B5EF4-FFF2-40B4-BE49-F238E27FC236}">
                <a16:creationId xmlns:a16="http://schemas.microsoft.com/office/drawing/2014/main" id="{35B77A1B-3567-13CB-53E2-12E4F0B746F9}"/>
              </a:ext>
            </a:extLst>
          </p:cNvPr>
          <p:cNvGrpSpPr/>
          <p:nvPr/>
        </p:nvGrpSpPr>
        <p:grpSpPr>
          <a:xfrm>
            <a:off x="9094620" y="7797494"/>
            <a:ext cx="297540" cy="270540"/>
            <a:chOff x="0" y="0"/>
            <a:chExt cx="396720" cy="360720"/>
          </a:xfrm>
        </p:grpSpPr>
        <p:sp>
          <p:nvSpPr>
            <p:cNvPr id="145" name="Freeform 166">
              <a:extLst>
                <a:ext uri="{FF2B5EF4-FFF2-40B4-BE49-F238E27FC236}">
                  <a16:creationId xmlns:a16="http://schemas.microsoft.com/office/drawing/2014/main" id="{F3F917C1-C2C7-DCC8-E480-CB5EFBD94689}"/>
                </a:ext>
              </a:extLst>
            </p:cNvPr>
            <p:cNvSpPr/>
            <p:nvPr/>
          </p:nvSpPr>
          <p:spPr>
            <a:xfrm>
              <a:off x="0" y="0"/>
              <a:ext cx="396621" cy="360680"/>
            </a:xfrm>
            <a:custGeom>
              <a:avLst/>
              <a:gdLst/>
              <a:ahLst/>
              <a:cxnLst/>
              <a:rect l="l" t="t" r="r" b="b"/>
              <a:pathLst>
                <a:path w="396621" h="360680">
                  <a:moveTo>
                    <a:pt x="0" y="0"/>
                  </a:moveTo>
                  <a:lnTo>
                    <a:pt x="0" y="360680"/>
                  </a:lnTo>
                  <a:lnTo>
                    <a:pt x="396621" y="360680"/>
                  </a:lnTo>
                  <a:lnTo>
                    <a:pt x="396621" y="0"/>
                  </a:lnTo>
                  <a:lnTo>
                    <a:pt x="281559" y="0"/>
                  </a:lnTo>
                  <a:lnTo>
                    <a:pt x="281559" y="30099"/>
                  </a:lnTo>
                  <a:cubicBezTo>
                    <a:pt x="281559" y="82042"/>
                    <a:pt x="243078" y="120269"/>
                    <a:pt x="197104" y="120269"/>
                  </a:cubicBezTo>
                  <a:cubicBezTo>
                    <a:pt x="148463" y="120269"/>
                    <a:pt x="115189" y="79248"/>
                    <a:pt x="115189" y="30099"/>
                  </a:cubicBezTo>
                  <a:lnTo>
                    <a:pt x="115189" y="0"/>
                  </a:lnTo>
                  <a:close/>
                </a:path>
              </a:pathLst>
            </a:custGeom>
            <a:solidFill>
              <a:srgbClr val="E5BB7A"/>
            </a:solidFill>
          </p:spPr>
        </p:sp>
      </p:grpSp>
      <p:grpSp>
        <p:nvGrpSpPr>
          <p:cNvPr id="146" name="Group 167">
            <a:extLst>
              <a:ext uri="{FF2B5EF4-FFF2-40B4-BE49-F238E27FC236}">
                <a16:creationId xmlns:a16="http://schemas.microsoft.com/office/drawing/2014/main" id="{7B8D0D5B-2655-6C82-A5D4-FFD15EB3E095}"/>
              </a:ext>
            </a:extLst>
          </p:cNvPr>
          <p:cNvGrpSpPr/>
          <p:nvPr/>
        </p:nvGrpSpPr>
        <p:grpSpPr>
          <a:xfrm>
            <a:off x="9093000" y="7302314"/>
            <a:ext cx="297540" cy="180360"/>
            <a:chOff x="0" y="0"/>
            <a:chExt cx="396720" cy="240480"/>
          </a:xfrm>
        </p:grpSpPr>
        <p:sp>
          <p:nvSpPr>
            <p:cNvPr id="147" name="Freeform 168">
              <a:extLst>
                <a:ext uri="{FF2B5EF4-FFF2-40B4-BE49-F238E27FC236}">
                  <a16:creationId xmlns:a16="http://schemas.microsoft.com/office/drawing/2014/main" id="{482518FB-666E-6819-2E3F-D2100BDFEB8D}"/>
                </a:ext>
              </a:extLst>
            </p:cNvPr>
            <p:cNvSpPr/>
            <p:nvPr/>
          </p:nvSpPr>
          <p:spPr>
            <a:xfrm>
              <a:off x="127" y="0"/>
              <a:ext cx="396621" cy="240538"/>
            </a:xfrm>
            <a:custGeom>
              <a:avLst/>
              <a:gdLst/>
              <a:ahLst/>
              <a:cxnLst/>
              <a:rect l="l" t="t" r="r" b="b"/>
              <a:pathLst>
                <a:path w="396621" h="240538">
                  <a:moveTo>
                    <a:pt x="196977" y="0"/>
                  </a:moveTo>
                  <a:cubicBezTo>
                    <a:pt x="89408" y="0"/>
                    <a:pt x="0" y="95631"/>
                    <a:pt x="0" y="210439"/>
                  </a:cubicBezTo>
                  <a:lnTo>
                    <a:pt x="0" y="240538"/>
                  </a:lnTo>
                  <a:lnTo>
                    <a:pt x="109982" y="240538"/>
                  </a:lnTo>
                  <a:lnTo>
                    <a:pt x="109982" y="210439"/>
                  </a:lnTo>
                  <a:cubicBezTo>
                    <a:pt x="109982" y="158623"/>
                    <a:pt x="148463" y="123063"/>
                    <a:pt x="194437" y="123063"/>
                  </a:cubicBezTo>
                  <a:cubicBezTo>
                    <a:pt x="243078" y="123063"/>
                    <a:pt x="276352" y="164084"/>
                    <a:pt x="276352" y="210439"/>
                  </a:cubicBezTo>
                  <a:lnTo>
                    <a:pt x="276352" y="240538"/>
                  </a:lnTo>
                  <a:lnTo>
                    <a:pt x="396621" y="240538"/>
                  </a:lnTo>
                  <a:lnTo>
                    <a:pt x="396621" y="210439"/>
                  </a:lnTo>
                  <a:cubicBezTo>
                    <a:pt x="396621" y="95631"/>
                    <a:pt x="306959" y="0"/>
                    <a:pt x="196977" y="0"/>
                  </a:cubicBezTo>
                  <a:close/>
                </a:path>
              </a:pathLst>
            </a:custGeom>
            <a:solidFill>
              <a:srgbClr val="E5BB7A"/>
            </a:solidFill>
          </p:spPr>
        </p:sp>
      </p:grpSp>
      <p:grpSp>
        <p:nvGrpSpPr>
          <p:cNvPr id="148" name="Group 169">
            <a:extLst>
              <a:ext uri="{FF2B5EF4-FFF2-40B4-BE49-F238E27FC236}">
                <a16:creationId xmlns:a16="http://schemas.microsoft.com/office/drawing/2014/main" id="{4896BFFA-ACD5-5787-4EF3-7040B8131867}"/>
              </a:ext>
            </a:extLst>
          </p:cNvPr>
          <p:cNvGrpSpPr/>
          <p:nvPr/>
        </p:nvGrpSpPr>
        <p:grpSpPr>
          <a:xfrm>
            <a:off x="14089620" y="5922074"/>
            <a:ext cx="518940" cy="510300"/>
            <a:chOff x="0" y="0"/>
            <a:chExt cx="691920" cy="680400"/>
          </a:xfrm>
        </p:grpSpPr>
        <p:sp>
          <p:nvSpPr>
            <p:cNvPr id="149" name="Freeform 170">
              <a:extLst>
                <a:ext uri="{FF2B5EF4-FFF2-40B4-BE49-F238E27FC236}">
                  <a16:creationId xmlns:a16="http://schemas.microsoft.com/office/drawing/2014/main" id="{5768046C-1422-1806-D5CA-038CD310593D}"/>
                </a:ext>
              </a:extLst>
            </p:cNvPr>
            <p:cNvSpPr/>
            <p:nvPr/>
          </p:nvSpPr>
          <p:spPr>
            <a:xfrm>
              <a:off x="127" y="127"/>
              <a:ext cx="691769" cy="680212"/>
            </a:xfrm>
            <a:custGeom>
              <a:avLst/>
              <a:gdLst/>
              <a:ahLst/>
              <a:cxnLst/>
              <a:rect l="l" t="t" r="r" b="b"/>
              <a:pathLst>
                <a:path w="691769" h="680212">
                  <a:moveTo>
                    <a:pt x="348234" y="0"/>
                  </a:moveTo>
                  <a:cubicBezTo>
                    <a:pt x="162052" y="0"/>
                    <a:pt x="0" y="162306"/>
                    <a:pt x="2286" y="370967"/>
                  </a:cubicBezTo>
                  <a:cubicBezTo>
                    <a:pt x="2286" y="479171"/>
                    <a:pt x="48260" y="587502"/>
                    <a:pt x="137795" y="659638"/>
                  </a:cubicBezTo>
                  <a:cubicBezTo>
                    <a:pt x="147447" y="669925"/>
                    <a:pt x="154686" y="672465"/>
                    <a:pt x="157099" y="680212"/>
                  </a:cubicBezTo>
                  <a:lnTo>
                    <a:pt x="319278" y="680212"/>
                  </a:lnTo>
                  <a:lnTo>
                    <a:pt x="319278" y="564261"/>
                  </a:lnTo>
                  <a:lnTo>
                    <a:pt x="186182" y="564261"/>
                  </a:lnTo>
                  <a:cubicBezTo>
                    <a:pt x="171704" y="564261"/>
                    <a:pt x="159512" y="551434"/>
                    <a:pt x="159512" y="535940"/>
                  </a:cubicBezTo>
                  <a:lnTo>
                    <a:pt x="159512" y="476631"/>
                  </a:lnTo>
                  <a:cubicBezTo>
                    <a:pt x="159512" y="396748"/>
                    <a:pt x="205486" y="329692"/>
                    <a:pt x="268351" y="296291"/>
                  </a:cubicBezTo>
                  <a:cubicBezTo>
                    <a:pt x="251333" y="278257"/>
                    <a:pt x="241681" y="252476"/>
                    <a:pt x="241681" y="218948"/>
                  </a:cubicBezTo>
                  <a:cubicBezTo>
                    <a:pt x="241681" y="157099"/>
                    <a:pt x="290068" y="105537"/>
                    <a:pt x="348234" y="105537"/>
                  </a:cubicBezTo>
                  <a:cubicBezTo>
                    <a:pt x="403860" y="105537"/>
                    <a:pt x="452247" y="157099"/>
                    <a:pt x="452247" y="218948"/>
                  </a:cubicBezTo>
                  <a:cubicBezTo>
                    <a:pt x="452247" y="247269"/>
                    <a:pt x="440182" y="273050"/>
                    <a:pt x="425704" y="296291"/>
                  </a:cubicBezTo>
                  <a:cubicBezTo>
                    <a:pt x="488569" y="329692"/>
                    <a:pt x="534543" y="396748"/>
                    <a:pt x="534543" y="476631"/>
                  </a:cubicBezTo>
                  <a:lnTo>
                    <a:pt x="534543" y="535940"/>
                  </a:lnTo>
                  <a:cubicBezTo>
                    <a:pt x="534543" y="551434"/>
                    <a:pt x="522351" y="564261"/>
                    <a:pt x="507873" y="564261"/>
                  </a:cubicBezTo>
                  <a:lnTo>
                    <a:pt x="374904" y="564261"/>
                  </a:lnTo>
                  <a:lnTo>
                    <a:pt x="374904" y="680212"/>
                  </a:lnTo>
                  <a:lnTo>
                    <a:pt x="536956" y="680212"/>
                  </a:lnTo>
                  <a:cubicBezTo>
                    <a:pt x="539369" y="677545"/>
                    <a:pt x="546608" y="669925"/>
                    <a:pt x="556260" y="664718"/>
                  </a:cubicBezTo>
                  <a:cubicBezTo>
                    <a:pt x="645795" y="587375"/>
                    <a:pt x="691642" y="476631"/>
                    <a:pt x="691642" y="368300"/>
                  </a:cubicBezTo>
                  <a:cubicBezTo>
                    <a:pt x="691769" y="164846"/>
                    <a:pt x="536956" y="0"/>
                    <a:pt x="348234" y="0"/>
                  </a:cubicBezTo>
                  <a:close/>
                </a:path>
              </a:pathLst>
            </a:custGeom>
            <a:solidFill>
              <a:srgbClr val="E5BB7A"/>
            </a:solidFill>
          </p:spPr>
        </p:sp>
      </p:grpSp>
      <p:grpSp>
        <p:nvGrpSpPr>
          <p:cNvPr id="150" name="Group 171">
            <a:extLst>
              <a:ext uri="{FF2B5EF4-FFF2-40B4-BE49-F238E27FC236}">
                <a16:creationId xmlns:a16="http://schemas.microsoft.com/office/drawing/2014/main" id="{DAE0EFF3-35B6-AD7B-6569-2BD8EA67A40A}"/>
              </a:ext>
            </a:extLst>
          </p:cNvPr>
          <p:cNvGrpSpPr/>
          <p:nvPr/>
        </p:nvGrpSpPr>
        <p:grpSpPr>
          <a:xfrm>
            <a:off x="14309400" y="6047354"/>
            <a:ext cx="81540" cy="86940"/>
            <a:chOff x="0" y="0"/>
            <a:chExt cx="108720" cy="115920"/>
          </a:xfrm>
        </p:grpSpPr>
        <p:sp>
          <p:nvSpPr>
            <p:cNvPr id="151" name="Freeform 172">
              <a:extLst>
                <a:ext uri="{FF2B5EF4-FFF2-40B4-BE49-F238E27FC236}">
                  <a16:creationId xmlns:a16="http://schemas.microsoft.com/office/drawing/2014/main" id="{AF65DC2F-F49B-38D2-C872-423FF983D479}"/>
                </a:ext>
              </a:extLst>
            </p:cNvPr>
            <p:cNvSpPr/>
            <p:nvPr/>
          </p:nvSpPr>
          <p:spPr>
            <a:xfrm>
              <a:off x="0" y="0"/>
              <a:ext cx="108712" cy="115824"/>
            </a:xfrm>
            <a:custGeom>
              <a:avLst/>
              <a:gdLst/>
              <a:ahLst/>
              <a:cxnLst/>
              <a:rect l="l" t="t" r="r" b="b"/>
              <a:pathLst>
                <a:path w="108712" h="115824">
                  <a:moveTo>
                    <a:pt x="55626" y="0"/>
                  </a:moveTo>
                  <a:cubicBezTo>
                    <a:pt x="24130" y="0"/>
                    <a:pt x="0" y="25781"/>
                    <a:pt x="0" y="59182"/>
                  </a:cubicBezTo>
                  <a:cubicBezTo>
                    <a:pt x="0" y="90043"/>
                    <a:pt x="24130" y="115824"/>
                    <a:pt x="55626" y="115824"/>
                  </a:cubicBezTo>
                  <a:cubicBezTo>
                    <a:pt x="84582" y="115824"/>
                    <a:pt x="108712" y="90043"/>
                    <a:pt x="108712" y="59182"/>
                  </a:cubicBezTo>
                  <a:cubicBezTo>
                    <a:pt x="108712" y="25781"/>
                    <a:pt x="84582" y="0"/>
                    <a:pt x="55626" y="0"/>
                  </a:cubicBezTo>
                  <a:close/>
                </a:path>
              </a:pathLst>
            </a:custGeom>
            <a:solidFill>
              <a:srgbClr val="E5BB7A"/>
            </a:solidFill>
          </p:spPr>
        </p:sp>
      </p:grpSp>
      <p:grpSp>
        <p:nvGrpSpPr>
          <p:cNvPr id="152" name="Group 173">
            <a:extLst>
              <a:ext uri="{FF2B5EF4-FFF2-40B4-BE49-F238E27FC236}">
                <a16:creationId xmlns:a16="http://schemas.microsoft.com/office/drawing/2014/main" id="{2FD3C500-B305-CF27-3B02-1B0D1BD4A898}"/>
              </a:ext>
            </a:extLst>
          </p:cNvPr>
          <p:cNvGrpSpPr/>
          <p:nvPr/>
        </p:nvGrpSpPr>
        <p:grpSpPr>
          <a:xfrm>
            <a:off x="14211120" y="6475034"/>
            <a:ext cx="279720" cy="86940"/>
            <a:chOff x="0" y="0"/>
            <a:chExt cx="372960" cy="115920"/>
          </a:xfrm>
        </p:grpSpPr>
        <p:sp>
          <p:nvSpPr>
            <p:cNvPr id="153" name="Freeform 174">
              <a:extLst>
                <a:ext uri="{FF2B5EF4-FFF2-40B4-BE49-F238E27FC236}">
                  <a16:creationId xmlns:a16="http://schemas.microsoft.com/office/drawing/2014/main" id="{66B86C89-6E28-48D5-487E-EA1AFB605876}"/>
                </a:ext>
              </a:extLst>
            </p:cNvPr>
            <p:cNvSpPr/>
            <p:nvPr/>
          </p:nvSpPr>
          <p:spPr>
            <a:xfrm>
              <a:off x="127" y="127"/>
              <a:ext cx="372872" cy="115824"/>
            </a:xfrm>
            <a:custGeom>
              <a:avLst/>
              <a:gdLst/>
              <a:ahLst/>
              <a:cxnLst/>
              <a:rect l="l" t="t" r="r" b="b"/>
              <a:pathLst>
                <a:path w="372872" h="115824">
                  <a:moveTo>
                    <a:pt x="0" y="0"/>
                  </a:moveTo>
                  <a:lnTo>
                    <a:pt x="0" y="28194"/>
                  </a:lnTo>
                  <a:cubicBezTo>
                    <a:pt x="0" y="77089"/>
                    <a:pt x="36322" y="115824"/>
                    <a:pt x="79883" y="115824"/>
                  </a:cubicBezTo>
                  <a:lnTo>
                    <a:pt x="290449" y="115824"/>
                  </a:lnTo>
                  <a:cubicBezTo>
                    <a:pt x="336423" y="115824"/>
                    <a:pt x="372872" y="77216"/>
                    <a:pt x="372872" y="28194"/>
                  </a:cubicBezTo>
                  <a:lnTo>
                    <a:pt x="372872" y="0"/>
                  </a:lnTo>
                  <a:close/>
                </a:path>
              </a:pathLst>
            </a:custGeom>
            <a:solidFill>
              <a:srgbClr val="E5BB7A"/>
            </a:solidFill>
          </p:spPr>
        </p:sp>
      </p:grpSp>
      <p:grpSp>
        <p:nvGrpSpPr>
          <p:cNvPr id="154" name="Group 175">
            <a:extLst>
              <a:ext uri="{FF2B5EF4-FFF2-40B4-BE49-F238E27FC236}">
                <a16:creationId xmlns:a16="http://schemas.microsoft.com/office/drawing/2014/main" id="{01624764-0E71-98B3-1995-22B838E293D5}"/>
              </a:ext>
            </a:extLst>
          </p:cNvPr>
          <p:cNvGrpSpPr/>
          <p:nvPr/>
        </p:nvGrpSpPr>
        <p:grpSpPr>
          <a:xfrm>
            <a:off x="14251080" y="6179114"/>
            <a:ext cx="199800" cy="127440"/>
            <a:chOff x="0" y="0"/>
            <a:chExt cx="266400" cy="169920"/>
          </a:xfrm>
        </p:grpSpPr>
        <p:sp>
          <p:nvSpPr>
            <p:cNvPr id="155" name="Freeform 176">
              <a:extLst>
                <a:ext uri="{FF2B5EF4-FFF2-40B4-BE49-F238E27FC236}">
                  <a16:creationId xmlns:a16="http://schemas.microsoft.com/office/drawing/2014/main" id="{438189AD-6B1A-6159-2477-9F66F9FCFDFA}"/>
                </a:ext>
              </a:extLst>
            </p:cNvPr>
            <p:cNvSpPr/>
            <p:nvPr/>
          </p:nvSpPr>
          <p:spPr>
            <a:xfrm>
              <a:off x="127" y="127"/>
              <a:ext cx="266192" cy="169799"/>
            </a:xfrm>
            <a:custGeom>
              <a:avLst/>
              <a:gdLst/>
              <a:ahLst/>
              <a:cxnLst/>
              <a:rect l="l" t="t" r="r" b="b"/>
              <a:pathLst>
                <a:path w="266192" h="169799">
                  <a:moveTo>
                    <a:pt x="133096" y="0"/>
                  </a:moveTo>
                  <a:cubicBezTo>
                    <a:pt x="60452" y="0"/>
                    <a:pt x="0" y="59055"/>
                    <a:pt x="0" y="141478"/>
                  </a:cubicBezTo>
                  <a:lnTo>
                    <a:pt x="0" y="169799"/>
                  </a:lnTo>
                  <a:lnTo>
                    <a:pt x="266192" y="169799"/>
                  </a:lnTo>
                  <a:lnTo>
                    <a:pt x="266192" y="141478"/>
                  </a:lnTo>
                  <a:cubicBezTo>
                    <a:pt x="266192" y="64262"/>
                    <a:pt x="205740" y="0"/>
                    <a:pt x="133096" y="0"/>
                  </a:cubicBezTo>
                  <a:close/>
                </a:path>
              </a:pathLst>
            </a:custGeom>
            <a:solidFill>
              <a:srgbClr val="E5BB7A"/>
            </a:solidFill>
          </p:spPr>
        </p:sp>
      </p:grpSp>
      <p:grpSp>
        <p:nvGrpSpPr>
          <p:cNvPr id="156" name="Group 177">
            <a:extLst>
              <a:ext uri="{FF2B5EF4-FFF2-40B4-BE49-F238E27FC236}">
                <a16:creationId xmlns:a16="http://schemas.microsoft.com/office/drawing/2014/main" id="{3D768FFB-BEBD-0A40-D0EF-78D338C81F96}"/>
              </a:ext>
            </a:extLst>
          </p:cNvPr>
          <p:cNvGrpSpPr/>
          <p:nvPr/>
        </p:nvGrpSpPr>
        <p:grpSpPr>
          <a:xfrm>
            <a:off x="14251080" y="6604634"/>
            <a:ext cx="201420" cy="42660"/>
            <a:chOff x="0" y="0"/>
            <a:chExt cx="268560" cy="56880"/>
          </a:xfrm>
        </p:grpSpPr>
        <p:sp>
          <p:nvSpPr>
            <p:cNvPr id="157" name="Freeform 178">
              <a:extLst>
                <a:ext uri="{FF2B5EF4-FFF2-40B4-BE49-F238E27FC236}">
                  <a16:creationId xmlns:a16="http://schemas.microsoft.com/office/drawing/2014/main" id="{A1D9BA3F-04AB-FC5C-65C4-812615A9B1D5}"/>
                </a:ext>
              </a:extLst>
            </p:cNvPr>
            <p:cNvSpPr/>
            <p:nvPr/>
          </p:nvSpPr>
          <p:spPr>
            <a:xfrm>
              <a:off x="0" y="127"/>
              <a:ext cx="268478" cy="56769"/>
            </a:xfrm>
            <a:custGeom>
              <a:avLst/>
              <a:gdLst/>
              <a:ahLst/>
              <a:cxnLst/>
              <a:rect l="l" t="t" r="r" b="b"/>
              <a:pathLst>
                <a:path w="268478" h="56769">
                  <a:moveTo>
                    <a:pt x="2413" y="0"/>
                  </a:moveTo>
                  <a:cubicBezTo>
                    <a:pt x="0" y="30988"/>
                    <a:pt x="21717" y="56769"/>
                    <a:pt x="53213" y="56769"/>
                  </a:cubicBezTo>
                  <a:lnTo>
                    <a:pt x="212852" y="56769"/>
                  </a:lnTo>
                  <a:cubicBezTo>
                    <a:pt x="244348" y="56769"/>
                    <a:pt x="268478" y="30988"/>
                    <a:pt x="268478" y="0"/>
                  </a:cubicBezTo>
                  <a:close/>
                </a:path>
              </a:pathLst>
            </a:custGeom>
            <a:solidFill>
              <a:srgbClr val="E5BB7A"/>
            </a:solidFill>
          </p:spPr>
        </p:sp>
      </p:grpSp>
      <p:grpSp>
        <p:nvGrpSpPr>
          <p:cNvPr id="158" name="Group 179">
            <a:extLst>
              <a:ext uri="{FF2B5EF4-FFF2-40B4-BE49-F238E27FC236}">
                <a16:creationId xmlns:a16="http://schemas.microsoft.com/office/drawing/2014/main" id="{60894DDA-4238-2C13-CE62-A9E91F15D7D9}"/>
              </a:ext>
            </a:extLst>
          </p:cNvPr>
          <p:cNvGrpSpPr/>
          <p:nvPr/>
        </p:nvGrpSpPr>
        <p:grpSpPr>
          <a:xfrm>
            <a:off x="10393860" y="7701914"/>
            <a:ext cx="340200" cy="362340"/>
            <a:chOff x="0" y="0"/>
            <a:chExt cx="453600" cy="483120"/>
          </a:xfrm>
        </p:grpSpPr>
        <p:sp>
          <p:nvSpPr>
            <p:cNvPr id="159" name="Freeform 180">
              <a:extLst>
                <a:ext uri="{FF2B5EF4-FFF2-40B4-BE49-F238E27FC236}">
                  <a16:creationId xmlns:a16="http://schemas.microsoft.com/office/drawing/2014/main" id="{D888D8B7-8CCA-AD5C-FAF4-9299A774381C}"/>
                </a:ext>
              </a:extLst>
            </p:cNvPr>
            <p:cNvSpPr/>
            <p:nvPr/>
          </p:nvSpPr>
          <p:spPr>
            <a:xfrm>
              <a:off x="0" y="0"/>
              <a:ext cx="453517" cy="482981"/>
            </a:xfrm>
            <a:custGeom>
              <a:avLst/>
              <a:gdLst/>
              <a:ahLst/>
              <a:cxnLst/>
              <a:rect l="l" t="t" r="r" b="b"/>
              <a:pathLst>
                <a:path w="453517" h="482981">
                  <a:moveTo>
                    <a:pt x="228092" y="0"/>
                  </a:moveTo>
                  <a:cubicBezTo>
                    <a:pt x="130683" y="0"/>
                    <a:pt x="117983" y="62865"/>
                    <a:pt x="82042" y="286512"/>
                  </a:cubicBezTo>
                  <a:cubicBezTo>
                    <a:pt x="76962" y="324739"/>
                    <a:pt x="69215" y="371094"/>
                    <a:pt x="61595" y="422910"/>
                  </a:cubicBezTo>
                  <a:lnTo>
                    <a:pt x="28194" y="422910"/>
                  </a:lnTo>
                  <a:cubicBezTo>
                    <a:pt x="12827" y="423037"/>
                    <a:pt x="0" y="436626"/>
                    <a:pt x="0" y="453009"/>
                  </a:cubicBezTo>
                  <a:cubicBezTo>
                    <a:pt x="0" y="469392"/>
                    <a:pt x="12827" y="482981"/>
                    <a:pt x="28194" y="482981"/>
                  </a:cubicBezTo>
                  <a:lnTo>
                    <a:pt x="425323" y="482981"/>
                  </a:lnTo>
                  <a:cubicBezTo>
                    <a:pt x="440690" y="480314"/>
                    <a:pt x="453517" y="466598"/>
                    <a:pt x="453517" y="450215"/>
                  </a:cubicBezTo>
                  <a:cubicBezTo>
                    <a:pt x="453517" y="433832"/>
                    <a:pt x="440690" y="420370"/>
                    <a:pt x="425323" y="420370"/>
                  </a:cubicBezTo>
                  <a:lnTo>
                    <a:pt x="394589" y="420370"/>
                  </a:lnTo>
                  <a:cubicBezTo>
                    <a:pt x="384302" y="368427"/>
                    <a:pt x="376682" y="324866"/>
                    <a:pt x="371602" y="283972"/>
                  </a:cubicBezTo>
                  <a:cubicBezTo>
                    <a:pt x="335788" y="65532"/>
                    <a:pt x="322834" y="0"/>
                    <a:pt x="228092" y="0"/>
                  </a:cubicBezTo>
                  <a:close/>
                </a:path>
              </a:pathLst>
            </a:custGeom>
            <a:solidFill>
              <a:srgbClr val="E5BB7A"/>
            </a:solidFill>
          </p:spPr>
        </p:sp>
      </p:grpSp>
      <p:grpSp>
        <p:nvGrpSpPr>
          <p:cNvPr id="160" name="Group 181">
            <a:extLst>
              <a:ext uri="{FF2B5EF4-FFF2-40B4-BE49-F238E27FC236}">
                <a16:creationId xmlns:a16="http://schemas.microsoft.com/office/drawing/2014/main" id="{0757DBD3-B210-DBE8-4B17-30629BC919BE}"/>
              </a:ext>
            </a:extLst>
          </p:cNvPr>
          <p:cNvGrpSpPr/>
          <p:nvPr/>
        </p:nvGrpSpPr>
        <p:grpSpPr>
          <a:xfrm>
            <a:off x="10713000" y="7386554"/>
            <a:ext cx="169020" cy="180360"/>
            <a:chOff x="0" y="0"/>
            <a:chExt cx="225360" cy="240480"/>
          </a:xfrm>
        </p:grpSpPr>
        <p:sp>
          <p:nvSpPr>
            <p:cNvPr id="161" name="Freeform 182">
              <a:extLst>
                <a:ext uri="{FF2B5EF4-FFF2-40B4-BE49-F238E27FC236}">
                  <a16:creationId xmlns:a16="http://schemas.microsoft.com/office/drawing/2014/main" id="{A51AA904-4A66-7C5E-F6ED-B01E6BDE0671}"/>
                </a:ext>
              </a:extLst>
            </p:cNvPr>
            <p:cNvSpPr/>
            <p:nvPr/>
          </p:nvSpPr>
          <p:spPr>
            <a:xfrm>
              <a:off x="0" y="0"/>
              <a:ext cx="225425" cy="240411"/>
            </a:xfrm>
            <a:custGeom>
              <a:avLst/>
              <a:gdLst/>
              <a:ahLst/>
              <a:cxnLst/>
              <a:rect l="l" t="t" r="r" b="b"/>
              <a:pathLst>
                <a:path w="225425" h="240411">
                  <a:moveTo>
                    <a:pt x="112649" y="0"/>
                  </a:moveTo>
                  <a:cubicBezTo>
                    <a:pt x="51181" y="0"/>
                    <a:pt x="0" y="54610"/>
                    <a:pt x="0" y="120269"/>
                  </a:cubicBezTo>
                  <a:cubicBezTo>
                    <a:pt x="0" y="183007"/>
                    <a:pt x="51181" y="240411"/>
                    <a:pt x="112649" y="240411"/>
                  </a:cubicBezTo>
                  <a:cubicBezTo>
                    <a:pt x="174117" y="240411"/>
                    <a:pt x="225425" y="183007"/>
                    <a:pt x="225425" y="120269"/>
                  </a:cubicBezTo>
                  <a:cubicBezTo>
                    <a:pt x="225298" y="54610"/>
                    <a:pt x="174117" y="0"/>
                    <a:pt x="112649" y="0"/>
                  </a:cubicBezTo>
                  <a:close/>
                </a:path>
              </a:pathLst>
            </a:custGeom>
            <a:solidFill>
              <a:srgbClr val="E5BB7A"/>
            </a:solidFill>
          </p:spPr>
        </p:sp>
      </p:grpSp>
      <p:grpSp>
        <p:nvGrpSpPr>
          <p:cNvPr id="162" name="Group 183">
            <a:extLst>
              <a:ext uri="{FF2B5EF4-FFF2-40B4-BE49-F238E27FC236}">
                <a16:creationId xmlns:a16="http://schemas.microsoft.com/office/drawing/2014/main" id="{8794EDCD-6629-7FE5-598E-009F003A7E36}"/>
              </a:ext>
            </a:extLst>
          </p:cNvPr>
          <p:cNvGrpSpPr/>
          <p:nvPr/>
        </p:nvGrpSpPr>
        <p:grpSpPr>
          <a:xfrm>
            <a:off x="10248060" y="7386554"/>
            <a:ext cx="166860" cy="180360"/>
            <a:chOff x="0" y="0"/>
            <a:chExt cx="222480" cy="240480"/>
          </a:xfrm>
        </p:grpSpPr>
        <p:sp>
          <p:nvSpPr>
            <p:cNvPr id="163" name="Freeform 184">
              <a:extLst>
                <a:ext uri="{FF2B5EF4-FFF2-40B4-BE49-F238E27FC236}">
                  <a16:creationId xmlns:a16="http://schemas.microsoft.com/office/drawing/2014/main" id="{082319D9-4587-4625-E55C-D5C23798E2D1}"/>
                </a:ext>
              </a:extLst>
            </p:cNvPr>
            <p:cNvSpPr/>
            <p:nvPr/>
          </p:nvSpPr>
          <p:spPr>
            <a:xfrm>
              <a:off x="0" y="0"/>
              <a:ext cx="222504" cy="240411"/>
            </a:xfrm>
            <a:custGeom>
              <a:avLst/>
              <a:gdLst/>
              <a:ahLst/>
              <a:cxnLst/>
              <a:rect l="l" t="t" r="r" b="b"/>
              <a:pathLst>
                <a:path w="222504" h="240411">
                  <a:moveTo>
                    <a:pt x="109982" y="0"/>
                  </a:moveTo>
                  <a:cubicBezTo>
                    <a:pt x="48641" y="0"/>
                    <a:pt x="0" y="54610"/>
                    <a:pt x="0" y="120269"/>
                  </a:cubicBezTo>
                  <a:cubicBezTo>
                    <a:pt x="0" y="185928"/>
                    <a:pt x="48641" y="240411"/>
                    <a:pt x="109982" y="240411"/>
                  </a:cubicBezTo>
                  <a:cubicBezTo>
                    <a:pt x="171323" y="240411"/>
                    <a:pt x="222504" y="185801"/>
                    <a:pt x="222504" y="120269"/>
                  </a:cubicBezTo>
                  <a:cubicBezTo>
                    <a:pt x="222504" y="54737"/>
                    <a:pt x="171323" y="0"/>
                    <a:pt x="109982" y="0"/>
                  </a:cubicBezTo>
                  <a:close/>
                </a:path>
              </a:pathLst>
            </a:custGeom>
            <a:solidFill>
              <a:srgbClr val="E5BB7A"/>
            </a:solidFill>
          </p:spPr>
        </p:sp>
      </p:grpSp>
      <p:grpSp>
        <p:nvGrpSpPr>
          <p:cNvPr id="164" name="Group 185">
            <a:extLst>
              <a:ext uri="{FF2B5EF4-FFF2-40B4-BE49-F238E27FC236}">
                <a16:creationId xmlns:a16="http://schemas.microsoft.com/office/drawing/2014/main" id="{6197EDC8-4A92-4F45-00EC-3F24473C2648}"/>
              </a:ext>
            </a:extLst>
          </p:cNvPr>
          <p:cNvGrpSpPr/>
          <p:nvPr/>
        </p:nvGrpSpPr>
        <p:grpSpPr>
          <a:xfrm>
            <a:off x="10203780" y="7566374"/>
            <a:ext cx="255420" cy="135000"/>
            <a:chOff x="0" y="0"/>
            <a:chExt cx="340560" cy="180000"/>
          </a:xfrm>
        </p:grpSpPr>
        <p:sp>
          <p:nvSpPr>
            <p:cNvPr id="165" name="Freeform 186">
              <a:extLst>
                <a:ext uri="{FF2B5EF4-FFF2-40B4-BE49-F238E27FC236}">
                  <a16:creationId xmlns:a16="http://schemas.microsoft.com/office/drawing/2014/main" id="{D30D3307-E8A6-F7EB-E560-DED57AC3A2EB}"/>
                </a:ext>
              </a:extLst>
            </p:cNvPr>
            <p:cNvSpPr/>
            <p:nvPr/>
          </p:nvSpPr>
          <p:spPr>
            <a:xfrm>
              <a:off x="0" y="127"/>
              <a:ext cx="340614" cy="179832"/>
            </a:xfrm>
            <a:custGeom>
              <a:avLst/>
              <a:gdLst/>
              <a:ahLst/>
              <a:cxnLst/>
              <a:rect l="l" t="t" r="r" b="b"/>
              <a:pathLst>
                <a:path w="340614" h="179832">
                  <a:moveTo>
                    <a:pt x="46101" y="0"/>
                  </a:moveTo>
                  <a:cubicBezTo>
                    <a:pt x="20447" y="29845"/>
                    <a:pt x="0" y="73533"/>
                    <a:pt x="0" y="117221"/>
                  </a:cubicBezTo>
                  <a:lnTo>
                    <a:pt x="0" y="149860"/>
                  </a:lnTo>
                  <a:cubicBezTo>
                    <a:pt x="0" y="166243"/>
                    <a:pt x="12827" y="179832"/>
                    <a:pt x="28194" y="179832"/>
                  </a:cubicBezTo>
                  <a:lnTo>
                    <a:pt x="309880" y="179832"/>
                  </a:lnTo>
                  <a:cubicBezTo>
                    <a:pt x="327787" y="179832"/>
                    <a:pt x="340614" y="166243"/>
                    <a:pt x="340614" y="149860"/>
                  </a:cubicBezTo>
                  <a:lnTo>
                    <a:pt x="340614" y="117221"/>
                  </a:lnTo>
                  <a:cubicBezTo>
                    <a:pt x="340614" y="70866"/>
                    <a:pt x="322707" y="29972"/>
                    <a:pt x="294513" y="0"/>
                  </a:cubicBezTo>
                  <a:cubicBezTo>
                    <a:pt x="263779" y="35433"/>
                    <a:pt x="217678" y="59944"/>
                    <a:pt x="169037" y="59944"/>
                  </a:cubicBezTo>
                  <a:cubicBezTo>
                    <a:pt x="122936" y="59944"/>
                    <a:pt x="76835" y="35433"/>
                    <a:pt x="46228" y="0"/>
                  </a:cubicBezTo>
                  <a:close/>
                </a:path>
              </a:pathLst>
            </a:custGeom>
            <a:solidFill>
              <a:srgbClr val="E5BB7A"/>
            </a:solidFill>
          </p:spPr>
        </p:sp>
      </p:grpSp>
      <p:grpSp>
        <p:nvGrpSpPr>
          <p:cNvPr id="166" name="Group 187">
            <a:extLst>
              <a:ext uri="{FF2B5EF4-FFF2-40B4-BE49-F238E27FC236}">
                <a16:creationId xmlns:a16="http://schemas.microsoft.com/office/drawing/2014/main" id="{C1353953-23B4-7A74-203F-0D2D2B4060AC}"/>
              </a:ext>
            </a:extLst>
          </p:cNvPr>
          <p:cNvGrpSpPr/>
          <p:nvPr/>
        </p:nvGrpSpPr>
        <p:grpSpPr>
          <a:xfrm>
            <a:off x="10672500" y="7566374"/>
            <a:ext cx="253800" cy="135000"/>
            <a:chOff x="0" y="0"/>
            <a:chExt cx="338400" cy="180000"/>
          </a:xfrm>
        </p:grpSpPr>
        <p:sp>
          <p:nvSpPr>
            <p:cNvPr id="167" name="Freeform 188">
              <a:extLst>
                <a:ext uri="{FF2B5EF4-FFF2-40B4-BE49-F238E27FC236}">
                  <a16:creationId xmlns:a16="http://schemas.microsoft.com/office/drawing/2014/main" id="{7D6C880B-20ED-60D5-DF21-C135413BC2EE}"/>
                </a:ext>
              </a:extLst>
            </p:cNvPr>
            <p:cNvSpPr/>
            <p:nvPr/>
          </p:nvSpPr>
          <p:spPr>
            <a:xfrm>
              <a:off x="127" y="127"/>
              <a:ext cx="338328" cy="179832"/>
            </a:xfrm>
            <a:custGeom>
              <a:avLst/>
              <a:gdLst/>
              <a:ahLst/>
              <a:cxnLst/>
              <a:rect l="l" t="t" r="r" b="b"/>
              <a:pathLst>
                <a:path w="338328" h="179832">
                  <a:moveTo>
                    <a:pt x="43434" y="0"/>
                  </a:moveTo>
                  <a:cubicBezTo>
                    <a:pt x="17907" y="29845"/>
                    <a:pt x="0" y="73533"/>
                    <a:pt x="0" y="117221"/>
                  </a:cubicBezTo>
                  <a:lnTo>
                    <a:pt x="0" y="147193"/>
                  </a:lnTo>
                  <a:cubicBezTo>
                    <a:pt x="0" y="166370"/>
                    <a:pt x="12827" y="179832"/>
                    <a:pt x="28194" y="179832"/>
                  </a:cubicBezTo>
                  <a:lnTo>
                    <a:pt x="310134" y="179832"/>
                  </a:lnTo>
                  <a:cubicBezTo>
                    <a:pt x="325501" y="179832"/>
                    <a:pt x="338328" y="166243"/>
                    <a:pt x="338328" y="147193"/>
                  </a:cubicBezTo>
                  <a:lnTo>
                    <a:pt x="338328" y="117221"/>
                  </a:lnTo>
                  <a:cubicBezTo>
                    <a:pt x="338328" y="70866"/>
                    <a:pt x="322961" y="29972"/>
                    <a:pt x="294767" y="0"/>
                  </a:cubicBezTo>
                  <a:cubicBezTo>
                    <a:pt x="261366" y="35433"/>
                    <a:pt x="217932" y="59944"/>
                    <a:pt x="169164" y="59944"/>
                  </a:cubicBezTo>
                  <a:cubicBezTo>
                    <a:pt x="117856" y="59944"/>
                    <a:pt x="76962" y="35433"/>
                    <a:pt x="43561" y="0"/>
                  </a:cubicBezTo>
                  <a:close/>
                </a:path>
              </a:pathLst>
            </a:custGeom>
            <a:solidFill>
              <a:srgbClr val="E5BB7A"/>
            </a:solidFill>
          </p:spPr>
        </p:sp>
      </p:grpSp>
      <p:grpSp>
        <p:nvGrpSpPr>
          <p:cNvPr id="168" name="Group 189">
            <a:extLst>
              <a:ext uri="{FF2B5EF4-FFF2-40B4-BE49-F238E27FC236}">
                <a16:creationId xmlns:a16="http://schemas.microsoft.com/office/drawing/2014/main" id="{7BF88610-09FC-5FBF-0E56-0733F8E2B4BB}"/>
              </a:ext>
            </a:extLst>
          </p:cNvPr>
          <p:cNvGrpSpPr/>
          <p:nvPr/>
        </p:nvGrpSpPr>
        <p:grpSpPr>
          <a:xfrm>
            <a:off x="10682220" y="7746734"/>
            <a:ext cx="244080" cy="137160"/>
            <a:chOff x="0" y="0"/>
            <a:chExt cx="325440" cy="182880"/>
          </a:xfrm>
        </p:grpSpPr>
        <p:sp>
          <p:nvSpPr>
            <p:cNvPr id="169" name="Freeform 190">
              <a:extLst>
                <a:ext uri="{FF2B5EF4-FFF2-40B4-BE49-F238E27FC236}">
                  <a16:creationId xmlns:a16="http://schemas.microsoft.com/office/drawing/2014/main" id="{D5C720DD-EADD-C4F6-08DA-8594BACDCA4A}"/>
                </a:ext>
              </a:extLst>
            </p:cNvPr>
            <p:cNvSpPr/>
            <p:nvPr/>
          </p:nvSpPr>
          <p:spPr>
            <a:xfrm>
              <a:off x="0" y="0"/>
              <a:ext cx="325374" cy="182753"/>
            </a:xfrm>
            <a:custGeom>
              <a:avLst/>
              <a:gdLst/>
              <a:ahLst/>
              <a:cxnLst/>
              <a:rect l="l" t="t" r="r" b="b"/>
              <a:pathLst>
                <a:path w="325374" h="182753">
                  <a:moveTo>
                    <a:pt x="0" y="0"/>
                  </a:moveTo>
                  <a:cubicBezTo>
                    <a:pt x="15367" y="49149"/>
                    <a:pt x="25654" y="106426"/>
                    <a:pt x="38481" y="182753"/>
                  </a:cubicBezTo>
                  <a:lnTo>
                    <a:pt x="297180" y="182753"/>
                  </a:lnTo>
                  <a:cubicBezTo>
                    <a:pt x="312547" y="182753"/>
                    <a:pt x="325374" y="169164"/>
                    <a:pt x="325374" y="149987"/>
                  </a:cubicBezTo>
                  <a:lnTo>
                    <a:pt x="325374" y="32766"/>
                  </a:lnTo>
                  <a:cubicBezTo>
                    <a:pt x="322834" y="13716"/>
                    <a:pt x="312547" y="0"/>
                    <a:pt x="297180" y="0"/>
                  </a:cubicBezTo>
                  <a:close/>
                </a:path>
              </a:pathLst>
            </a:custGeom>
            <a:solidFill>
              <a:srgbClr val="E5BB7A"/>
            </a:solidFill>
          </p:spPr>
        </p:sp>
      </p:grpSp>
      <p:grpSp>
        <p:nvGrpSpPr>
          <p:cNvPr id="170" name="Group 191">
            <a:extLst>
              <a:ext uri="{FF2B5EF4-FFF2-40B4-BE49-F238E27FC236}">
                <a16:creationId xmlns:a16="http://schemas.microsoft.com/office/drawing/2014/main" id="{5B1B66E5-78F5-A0EA-0D24-1D70530AB444}"/>
              </a:ext>
            </a:extLst>
          </p:cNvPr>
          <p:cNvGrpSpPr/>
          <p:nvPr/>
        </p:nvGrpSpPr>
        <p:grpSpPr>
          <a:xfrm>
            <a:off x="10203780" y="7746734"/>
            <a:ext cx="245700" cy="135000"/>
            <a:chOff x="0" y="0"/>
            <a:chExt cx="327600" cy="180000"/>
          </a:xfrm>
        </p:grpSpPr>
        <p:sp>
          <p:nvSpPr>
            <p:cNvPr id="171" name="Freeform 192">
              <a:extLst>
                <a:ext uri="{FF2B5EF4-FFF2-40B4-BE49-F238E27FC236}">
                  <a16:creationId xmlns:a16="http://schemas.microsoft.com/office/drawing/2014/main" id="{2142C19A-AA86-84EE-C156-C59769D0295F}"/>
                </a:ext>
              </a:extLst>
            </p:cNvPr>
            <p:cNvSpPr/>
            <p:nvPr/>
          </p:nvSpPr>
          <p:spPr>
            <a:xfrm>
              <a:off x="0" y="-127"/>
              <a:ext cx="327533" cy="179959"/>
            </a:xfrm>
            <a:custGeom>
              <a:avLst/>
              <a:gdLst/>
              <a:ahLst/>
              <a:cxnLst/>
              <a:rect l="l" t="t" r="r" b="b"/>
              <a:pathLst>
                <a:path w="327533" h="179959">
                  <a:moveTo>
                    <a:pt x="28194" y="127"/>
                  </a:moveTo>
                  <a:cubicBezTo>
                    <a:pt x="12827" y="127"/>
                    <a:pt x="0" y="13843"/>
                    <a:pt x="0" y="30099"/>
                  </a:cubicBezTo>
                  <a:lnTo>
                    <a:pt x="0" y="149987"/>
                  </a:lnTo>
                  <a:cubicBezTo>
                    <a:pt x="0" y="169164"/>
                    <a:pt x="12827" y="179959"/>
                    <a:pt x="28194" y="179959"/>
                  </a:cubicBezTo>
                  <a:lnTo>
                    <a:pt x="289179" y="179959"/>
                  </a:lnTo>
                  <a:cubicBezTo>
                    <a:pt x="301879" y="106299"/>
                    <a:pt x="309626" y="49022"/>
                    <a:pt x="327533" y="0"/>
                  </a:cubicBezTo>
                  <a:close/>
                </a:path>
              </a:pathLst>
            </a:custGeom>
            <a:solidFill>
              <a:srgbClr val="E5BB7A"/>
            </a:solidFill>
          </p:spPr>
        </p:sp>
      </p:grpSp>
      <p:grpSp>
        <p:nvGrpSpPr>
          <p:cNvPr id="172" name="Group 193">
            <a:extLst>
              <a:ext uri="{FF2B5EF4-FFF2-40B4-BE49-F238E27FC236}">
                <a16:creationId xmlns:a16="http://schemas.microsoft.com/office/drawing/2014/main" id="{60DFB460-DE33-5AA9-C58B-7B62977B4127}"/>
              </a:ext>
            </a:extLst>
          </p:cNvPr>
          <p:cNvGrpSpPr/>
          <p:nvPr/>
        </p:nvGrpSpPr>
        <p:grpSpPr>
          <a:xfrm>
            <a:off x="3619560" y="7588514"/>
            <a:ext cx="44280" cy="43200"/>
            <a:chOff x="0" y="0"/>
            <a:chExt cx="59040" cy="57600"/>
          </a:xfrm>
        </p:grpSpPr>
        <p:sp>
          <p:nvSpPr>
            <p:cNvPr id="173" name="Freeform 194">
              <a:extLst>
                <a:ext uri="{FF2B5EF4-FFF2-40B4-BE49-F238E27FC236}">
                  <a16:creationId xmlns:a16="http://schemas.microsoft.com/office/drawing/2014/main" id="{B42D5509-401B-DA02-2DAC-DFB759E9984E}"/>
                </a:ext>
              </a:extLst>
            </p:cNvPr>
            <p:cNvSpPr/>
            <p:nvPr/>
          </p:nvSpPr>
          <p:spPr>
            <a:xfrm>
              <a:off x="127" y="0"/>
              <a:ext cx="58801" cy="57531"/>
            </a:xfrm>
            <a:custGeom>
              <a:avLst/>
              <a:gdLst/>
              <a:ahLst/>
              <a:cxnLst/>
              <a:rect l="l" t="t" r="r" b="b"/>
              <a:pathLst>
                <a:path w="58801" h="57531">
                  <a:moveTo>
                    <a:pt x="30353" y="0"/>
                  </a:moveTo>
                  <a:cubicBezTo>
                    <a:pt x="23622" y="0"/>
                    <a:pt x="16637" y="2794"/>
                    <a:pt x="10160" y="8255"/>
                  </a:cubicBezTo>
                  <a:cubicBezTo>
                    <a:pt x="0" y="19177"/>
                    <a:pt x="0" y="38354"/>
                    <a:pt x="10160" y="49276"/>
                  </a:cubicBezTo>
                  <a:cubicBezTo>
                    <a:pt x="15240" y="54737"/>
                    <a:pt x="22352" y="57531"/>
                    <a:pt x="29337" y="57531"/>
                  </a:cubicBezTo>
                  <a:cubicBezTo>
                    <a:pt x="36322" y="57531"/>
                    <a:pt x="43434" y="54737"/>
                    <a:pt x="48514" y="49276"/>
                  </a:cubicBezTo>
                  <a:cubicBezTo>
                    <a:pt x="58801" y="38354"/>
                    <a:pt x="58801" y="19177"/>
                    <a:pt x="48514" y="8255"/>
                  </a:cubicBezTo>
                  <a:cubicBezTo>
                    <a:pt x="43434" y="2794"/>
                    <a:pt x="37084" y="0"/>
                    <a:pt x="30353" y="0"/>
                  </a:cubicBezTo>
                  <a:close/>
                </a:path>
              </a:pathLst>
            </a:custGeom>
            <a:solidFill>
              <a:srgbClr val="E5BB7A"/>
            </a:solidFill>
          </p:spPr>
        </p:sp>
      </p:grpSp>
      <p:grpSp>
        <p:nvGrpSpPr>
          <p:cNvPr id="174" name="Group 195">
            <a:extLst>
              <a:ext uri="{FF2B5EF4-FFF2-40B4-BE49-F238E27FC236}">
                <a16:creationId xmlns:a16="http://schemas.microsoft.com/office/drawing/2014/main" id="{99039EBF-26AB-2522-36B4-8DF5044E023F}"/>
              </a:ext>
            </a:extLst>
          </p:cNvPr>
          <p:cNvGrpSpPr/>
          <p:nvPr/>
        </p:nvGrpSpPr>
        <p:grpSpPr>
          <a:xfrm>
            <a:off x="3525600" y="7498334"/>
            <a:ext cx="230580" cy="225180"/>
            <a:chOff x="0" y="0"/>
            <a:chExt cx="307440" cy="300240"/>
          </a:xfrm>
        </p:grpSpPr>
        <p:sp>
          <p:nvSpPr>
            <p:cNvPr id="175" name="Freeform 196">
              <a:extLst>
                <a:ext uri="{FF2B5EF4-FFF2-40B4-BE49-F238E27FC236}">
                  <a16:creationId xmlns:a16="http://schemas.microsoft.com/office/drawing/2014/main" id="{351DAC6C-E1C4-BC05-3C6E-F8B1901E8034}"/>
                </a:ext>
              </a:extLst>
            </p:cNvPr>
            <p:cNvSpPr/>
            <p:nvPr/>
          </p:nvSpPr>
          <p:spPr>
            <a:xfrm>
              <a:off x="0" y="127"/>
              <a:ext cx="307467" cy="299974"/>
            </a:xfrm>
            <a:custGeom>
              <a:avLst/>
              <a:gdLst/>
              <a:ahLst/>
              <a:cxnLst/>
              <a:rect l="l" t="t" r="r" b="b"/>
              <a:pathLst>
                <a:path w="307467" h="299974">
                  <a:moveTo>
                    <a:pt x="156337" y="61341"/>
                  </a:moveTo>
                  <a:cubicBezTo>
                    <a:pt x="178181" y="61341"/>
                    <a:pt x="199898" y="70231"/>
                    <a:pt x="215265" y="87884"/>
                  </a:cubicBezTo>
                  <a:cubicBezTo>
                    <a:pt x="251079" y="120650"/>
                    <a:pt x="251079" y="180594"/>
                    <a:pt x="215265" y="213360"/>
                  </a:cubicBezTo>
                  <a:cubicBezTo>
                    <a:pt x="199898" y="231140"/>
                    <a:pt x="178054" y="239903"/>
                    <a:pt x="156337" y="239903"/>
                  </a:cubicBezTo>
                  <a:cubicBezTo>
                    <a:pt x="134620" y="239903"/>
                    <a:pt x="112776" y="231013"/>
                    <a:pt x="97409" y="213360"/>
                  </a:cubicBezTo>
                  <a:cubicBezTo>
                    <a:pt x="64135" y="180594"/>
                    <a:pt x="64135" y="120650"/>
                    <a:pt x="97409" y="87884"/>
                  </a:cubicBezTo>
                  <a:cubicBezTo>
                    <a:pt x="112776" y="70104"/>
                    <a:pt x="134620" y="61341"/>
                    <a:pt x="156337" y="61341"/>
                  </a:cubicBezTo>
                  <a:close/>
                  <a:moveTo>
                    <a:pt x="156972" y="0"/>
                  </a:moveTo>
                  <a:cubicBezTo>
                    <a:pt x="121158" y="0"/>
                    <a:pt x="84582" y="15621"/>
                    <a:pt x="56388" y="46990"/>
                  </a:cubicBezTo>
                  <a:cubicBezTo>
                    <a:pt x="0" y="104267"/>
                    <a:pt x="0" y="199771"/>
                    <a:pt x="56388" y="257048"/>
                  </a:cubicBezTo>
                  <a:cubicBezTo>
                    <a:pt x="83312" y="285750"/>
                    <a:pt x="119761" y="299974"/>
                    <a:pt x="155956" y="299974"/>
                  </a:cubicBezTo>
                  <a:cubicBezTo>
                    <a:pt x="192151" y="299974"/>
                    <a:pt x="227965" y="285623"/>
                    <a:pt x="253619" y="257048"/>
                  </a:cubicBezTo>
                  <a:cubicBezTo>
                    <a:pt x="307467" y="199771"/>
                    <a:pt x="307467" y="104267"/>
                    <a:pt x="253619" y="46990"/>
                  </a:cubicBezTo>
                  <a:cubicBezTo>
                    <a:pt x="227965" y="15621"/>
                    <a:pt x="192786" y="0"/>
                    <a:pt x="156972" y="0"/>
                  </a:cubicBezTo>
                  <a:close/>
                </a:path>
              </a:pathLst>
            </a:custGeom>
            <a:solidFill>
              <a:srgbClr val="E5BB7A"/>
            </a:solidFill>
          </p:spPr>
        </p:sp>
      </p:grpSp>
      <p:grpSp>
        <p:nvGrpSpPr>
          <p:cNvPr id="176" name="Group 197">
            <a:extLst>
              <a:ext uri="{FF2B5EF4-FFF2-40B4-BE49-F238E27FC236}">
                <a16:creationId xmlns:a16="http://schemas.microsoft.com/office/drawing/2014/main" id="{E6564B60-7260-D182-239D-23C56B10FCA7}"/>
              </a:ext>
            </a:extLst>
          </p:cNvPr>
          <p:cNvGrpSpPr/>
          <p:nvPr/>
        </p:nvGrpSpPr>
        <p:grpSpPr>
          <a:xfrm>
            <a:off x="3731340" y="7269374"/>
            <a:ext cx="288360" cy="309420"/>
            <a:chOff x="0" y="0"/>
            <a:chExt cx="384480" cy="412560"/>
          </a:xfrm>
        </p:grpSpPr>
        <p:sp>
          <p:nvSpPr>
            <p:cNvPr id="177" name="Freeform 198">
              <a:extLst>
                <a:ext uri="{FF2B5EF4-FFF2-40B4-BE49-F238E27FC236}">
                  <a16:creationId xmlns:a16="http://schemas.microsoft.com/office/drawing/2014/main" id="{35399FFB-A958-61BB-5D34-2B231D94C30C}"/>
                </a:ext>
              </a:extLst>
            </p:cNvPr>
            <p:cNvSpPr/>
            <p:nvPr/>
          </p:nvSpPr>
          <p:spPr>
            <a:xfrm>
              <a:off x="0" y="0"/>
              <a:ext cx="384556" cy="412623"/>
            </a:xfrm>
            <a:custGeom>
              <a:avLst/>
              <a:gdLst/>
              <a:ahLst/>
              <a:cxnLst/>
              <a:rect l="l" t="t" r="r" b="b"/>
              <a:pathLst>
                <a:path w="384556" h="412623">
                  <a:moveTo>
                    <a:pt x="287401" y="0"/>
                  </a:moveTo>
                  <a:cubicBezTo>
                    <a:pt x="280035" y="0"/>
                    <a:pt x="272923" y="2794"/>
                    <a:pt x="269113" y="8255"/>
                  </a:cubicBezTo>
                  <a:lnTo>
                    <a:pt x="0" y="286893"/>
                  </a:lnTo>
                  <a:cubicBezTo>
                    <a:pt x="33401" y="314198"/>
                    <a:pt x="64135" y="357886"/>
                    <a:pt x="158877" y="412623"/>
                  </a:cubicBezTo>
                  <a:lnTo>
                    <a:pt x="374269" y="232283"/>
                  </a:lnTo>
                  <a:cubicBezTo>
                    <a:pt x="379349" y="226822"/>
                    <a:pt x="384556" y="218694"/>
                    <a:pt x="384556" y="207772"/>
                  </a:cubicBezTo>
                  <a:cubicBezTo>
                    <a:pt x="384556" y="133985"/>
                    <a:pt x="353822" y="60198"/>
                    <a:pt x="307721" y="8382"/>
                  </a:cubicBezTo>
                  <a:cubicBezTo>
                    <a:pt x="302514" y="2794"/>
                    <a:pt x="294767" y="0"/>
                    <a:pt x="287401" y="0"/>
                  </a:cubicBezTo>
                  <a:close/>
                </a:path>
              </a:pathLst>
            </a:custGeom>
            <a:solidFill>
              <a:srgbClr val="E5BB7A"/>
            </a:solidFill>
          </p:spPr>
        </p:sp>
      </p:grpSp>
      <p:grpSp>
        <p:nvGrpSpPr>
          <p:cNvPr id="178" name="Group 199">
            <a:extLst>
              <a:ext uri="{FF2B5EF4-FFF2-40B4-BE49-F238E27FC236}">
                <a16:creationId xmlns:a16="http://schemas.microsoft.com/office/drawing/2014/main" id="{F50D54EE-182F-0A20-013A-CDA40BF27864}"/>
              </a:ext>
            </a:extLst>
          </p:cNvPr>
          <p:cNvGrpSpPr/>
          <p:nvPr/>
        </p:nvGrpSpPr>
        <p:grpSpPr>
          <a:xfrm>
            <a:off x="3625500" y="7719734"/>
            <a:ext cx="251640" cy="266220"/>
            <a:chOff x="0" y="0"/>
            <a:chExt cx="335520" cy="354960"/>
          </a:xfrm>
        </p:grpSpPr>
        <p:sp>
          <p:nvSpPr>
            <p:cNvPr id="179" name="Freeform 200">
              <a:extLst>
                <a:ext uri="{FF2B5EF4-FFF2-40B4-BE49-F238E27FC236}">
                  <a16:creationId xmlns:a16="http://schemas.microsoft.com/office/drawing/2014/main" id="{D3F16D97-ECC3-AE40-F8F7-C88E1122B263}"/>
                </a:ext>
              </a:extLst>
            </p:cNvPr>
            <p:cNvSpPr/>
            <p:nvPr/>
          </p:nvSpPr>
          <p:spPr>
            <a:xfrm>
              <a:off x="0" y="0"/>
              <a:ext cx="335661" cy="354965"/>
            </a:xfrm>
            <a:custGeom>
              <a:avLst/>
              <a:gdLst/>
              <a:ahLst/>
              <a:cxnLst/>
              <a:rect l="l" t="t" r="r" b="b"/>
              <a:pathLst>
                <a:path w="335661" h="354965">
                  <a:moveTo>
                    <a:pt x="166497" y="0"/>
                  </a:moveTo>
                  <a:cubicBezTo>
                    <a:pt x="161417" y="2794"/>
                    <a:pt x="161417" y="5461"/>
                    <a:pt x="158877" y="10922"/>
                  </a:cubicBezTo>
                  <a:cubicBezTo>
                    <a:pt x="122428" y="47371"/>
                    <a:pt x="69850" y="66421"/>
                    <a:pt x="19050" y="66421"/>
                  </a:cubicBezTo>
                  <a:cubicBezTo>
                    <a:pt x="12700" y="66421"/>
                    <a:pt x="6350" y="66167"/>
                    <a:pt x="0" y="65532"/>
                  </a:cubicBezTo>
                  <a:cubicBezTo>
                    <a:pt x="46101" y="144780"/>
                    <a:pt x="110109" y="324866"/>
                    <a:pt x="115316" y="335788"/>
                  </a:cubicBezTo>
                  <a:cubicBezTo>
                    <a:pt x="117856" y="346710"/>
                    <a:pt x="130683" y="354965"/>
                    <a:pt x="140970" y="354965"/>
                  </a:cubicBezTo>
                  <a:cubicBezTo>
                    <a:pt x="153797" y="354965"/>
                    <a:pt x="161417" y="349504"/>
                    <a:pt x="166624" y="335788"/>
                  </a:cubicBezTo>
                  <a:lnTo>
                    <a:pt x="197358" y="229362"/>
                  </a:lnTo>
                  <a:lnTo>
                    <a:pt x="258826" y="229362"/>
                  </a:lnTo>
                  <a:cubicBezTo>
                    <a:pt x="335661" y="229362"/>
                    <a:pt x="220472" y="54610"/>
                    <a:pt x="166624" y="0"/>
                  </a:cubicBezTo>
                  <a:close/>
                </a:path>
              </a:pathLst>
            </a:custGeom>
            <a:solidFill>
              <a:srgbClr val="E5BB7A"/>
            </a:solidFill>
          </p:spPr>
        </p:sp>
      </p:grpSp>
      <p:grpSp>
        <p:nvGrpSpPr>
          <p:cNvPr id="180" name="Group 201">
            <a:extLst>
              <a:ext uri="{FF2B5EF4-FFF2-40B4-BE49-F238E27FC236}">
                <a16:creationId xmlns:a16="http://schemas.microsoft.com/office/drawing/2014/main" id="{100629D5-004B-269C-D263-5E3DB95E0727}"/>
              </a:ext>
            </a:extLst>
          </p:cNvPr>
          <p:cNvGrpSpPr/>
          <p:nvPr/>
        </p:nvGrpSpPr>
        <p:grpSpPr>
          <a:xfrm>
            <a:off x="3773460" y="7594994"/>
            <a:ext cx="219240" cy="231660"/>
            <a:chOff x="0" y="0"/>
            <a:chExt cx="292320" cy="308880"/>
          </a:xfrm>
        </p:grpSpPr>
        <p:sp>
          <p:nvSpPr>
            <p:cNvPr id="181" name="Freeform 202">
              <a:extLst>
                <a:ext uri="{FF2B5EF4-FFF2-40B4-BE49-F238E27FC236}">
                  <a16:creationId xmlns:a16="http://schemas.microsoft.com/office/drawing/2014/main" id="{E8409A3B-1FA9-C224-8E94-4014C206A385}"/>
                </a:ext>
              </a:extLst>
            </p:cNvPr>
            <p:cNvSpPr/>
            <p:nvPr/>
          </p:nvSpPr>
          <p:spPr>
            <a:xfrm>
              <a:off x="0" y="127"/>
              <a:ext cx="292354" cy="308737"/>
            </a:xfrm>
            <a:custGeom>
              <a:avLst/>
              <a:gdLst/>
              <a:ahLst/>
              <a:cxnLst/>
              <a:rect l="l" t="t" r="r" b="b"/>
              <a:pathLst>
                <a:path w="292354" h="308737">
                  <a:moveTo>
                    <a:pt x="20447" y="0"/>
                  </a:moveTo>
                  <a:cubicBezTo>
                    <a:pt x="23114" y="35433"/>
                    <a:pt x="15367" y="76454"/>
                    <a:pt x="0" y="111887"/>
                  </a:cubicBezTo>
                  <a:cubicBezTo>
                    <a:pt x="51308" y="166497"/>
                    <a:pt x="92329" y="226568"/>
                    <a:pt x="125603" y="300355"/>
                  </a:cubicBezTo>
                  <a:cubicBezTo>
                    <a:pt x="127254" y="305943"/>
                    <a:pt x="132969" y="308737"/>
                    <a:pt x="139573" y="308737"/>
                  </a:cubicBezTo>
                  <a:cubicBezTo>
                    <a:pt x="152527" y="308737"/>
                    <a:pt x="169291" y="298450"/>
                    <a:pt x="169291" y="278511"/>
                  </a:cubicBezTo>
                  <a:lnTo>
                    <a:pt x="169291" y="212979"/>
                  </a:lnTo>
                  <a:lnTo>
                    <a:pt x="269240" y="180213"/>
                  </a:lnTo>
                  <a:cubicBezTo>
                    <a:pt x="284607" y="171958"/>
                    <a:pt x="292354" y="163830"/>
                    <a:pt x="292354" y="150114"/>
                  </a:cubicBezTo>
                  <a:cubicBezTo>
                    <a:pt x="292354" y="136398"/>
                    <a:pt x="284607" y="125603"/>
                    <a:pt x="271780" y="122809"/>
                  </a:cubicBezTo>
                  <a:cubicBezTo>
                    <a:pt x="258953" y="117348"/>
                    <a:pt x="92329" y="49149"/>
                    <a:pt x="20447" y="0"/>
                  </a:cubicBezTo>
                  <a:close/>
                </a:path>
              </a:pathLst>
            </a:custGeom>
            <a:solidFill>
              <a:srgbClr val="E5BB7A"/>
            </a:solidFill>
          </p:spPr>
        </p:sp>
      </p:grpSp>
      <p:grpSp>
        <p:nvGrpSpPr>
          <p:cNvPr id="182" name="Group 203">
            <a:extLst>
              <a:ext uri="{FF2B5EF4-FFF2-40B4-BE49-F238E27FC236}">
                <a16:creationId xmlns:a16="http://schemas.microsoft.com/office/drawing/2014/main" id="{0EDF34F6-706B-4A81-395C-A694F3B2FE8B}"/>
              </a:ext>
            </a:extLst>
          </p:cNvPr>
          <p:cNvGrpSpPr/>
          <p:nvPr/>
        </p:nvGrpSpPr>
        <p:grpSpPr>
          <a:xfrm>
            <a:off x="3318240" y="7701374"/>
            <a:ext cx="293760" cy="307260"/>
            <a:chOff x="0" y="0"/>
            <a:chExt cx="391680" cy="409680"/>
          </a:xfrm>
        </p:grpSpPr>
        <p:sp>
          <p:nvSpPr>
            <p:cNvPr id="183" name="Freeform 204">
              <a:extLst>
                <a:ext uri="{FF2B5EF4-FFF2-40B4-BE49-F238E27FC236}">
                  <a16:creationId xmlns:a16="http://schemas.microsoft.com/office/drawing/2014/main" id="{D7D9664A-73F5-3A2C-5699-C91C80EC4BA0}"/>
                </a:ext>
              </a:extLst>
            </p:cNvPr>
            <p:cNvSpPr/>
            <p:nvPr/>
          </p:nvSpPr>
          <p:spPr>
            <a:xfrm>
              <a:off x="127" y="127"/>
              <a:ext cx="391541" cy="409575"/>
            </a:xfrm>
            <a:custGeom>
              <a:avLst/>
              <a:gdLst/>
              <a:ahLst/>
              <a:cxnLst/>
              <a:rect l="l" t="t" r="r" b="b"/>
              <a:pathLst>
                <a:path w="391541" h="409575">
                  <a:moveTo>
                    <a:pt x="273812" y="0"/>
                  </a:moveTo>
                  <a:lnTo>
                    <a:pt x="7620" y="283845"/>
                  </a:lnTo>
                  <a:cubicBezTo>
                    <a:pt x="0" y="297561"/>
                    <a:pt x="0" y="319405"/>
                    <a:pt x="12700" y="327533"/>
                  </a:cubicBezTo>
                  <a:cubicBezTo>
                    <a:pt x="63881" y="382143"/>
                    <a:pt x="130429" y="409575"/>
                    <a:pt x="199517" y="409575"/>
                  </a:cubicBezTo>
                  <a:cubicBezTo>
                    <a:pt x="209804" y="409575"/>
                    <a:pt x="217424" y="406781"/>
                    <a:pt x="222631" y="401320"/>
                  </a:cubicBezTo>
                  <a:lnTo>
                    <a:pt x="391541" y="171958"/>
                  </a:lnTo>
                  <a:cubicBezTo>
                    <a:pt x="345440" y="73660"/>
                    <a:pt x="301879" y="38227"/>
                    <a:pt x="273812" y="0"/>
                  </a:cubicBezTo>
                  <a:close/>
                </a:path>
              </a:pathLst>
            </a:custGeom>
            <a:solidFill>
              <a:srgbClr val="E5BB7A"/>
            </a:solidFill>
          </p:spPr>
        </p:sp>
      </p:grpSp>
      <p:grpSp>
        <p:nvGrpSpPr>
          <p:cNvPr id="184" name="Group 205">
            <a:extLst>
              <a:ext uri="{FF2B5EF4-FFF2-40B4-BE49-F238E27FC236}">
                <a16:creationId xmlns:a16="http://schemas.microsoft.com/office/drawing/2014/main" id="{AE120ADB-7BC0-A455-36A9-CA62E9DFEF8B}"/>
              </a:ext>
            </a:extLst>
          </p:cNvPr>
          <p:cNvGrpSpPr/>
          <p:nvPr/>
        </p:nvGrpSpPr>
        <p:grpSpPr>
          <a:xfrm>
            <a:off x="3625500" y="7245074"/>
            <a:ext cx="253800" cy="219240"/>
            <a:chOff x="0" y="0"/>
            <a:chExt cx="338400" cy="292320"/>
          </a:xfrm>
        </p:grpSpPr>
        <p:sp>
          <p:nvSpPr>
            <p:cNvPr id="185" name="Freeform 206">
              <a:extLst>
                <a:ext uri="{FF2B5EF4-FFF2-40B4-BE49-F238E27FC236}">
                  <a16:creationId xmlns:a16="http://schemas.microsoft.com/office/drawing/2014/main" id="{C02CA214-3F8E-3537-473E-800477BDA0FD}"/>
                </a:ext>
              </a:extLst>
            </p:cNvPr>
            <p:cNvSpPr/>
            <p:nvPr/>
          </p:nvSpPr>
          <p:spPr>
            <a:xfrm>
              <a:off x="0" y="0"/>
              <a:ext cx="338328" cy="292227"/>
            </a:xfrm>
            <a:custGeom>
              <a:avLst/>
              <a:gdLst/>
              <a:ahLst/>
              <a:cxnLst/>
              <a:rect l="l" t="t" r="r" b="b"/>
              <a:pathLst>
                <a:path w="338328" h="292227">
                  <a:moveTo>
                    <a:pt x="230759" y="0"/>
                  </a:moveTo>
                  <a:cubicBezTo>
                    <a:pt x="217932" y="0"/>
                    <a:pt x="210312" y="2794"/>
                    <a:pt x="205105" y="8255"/>
                  </a:cubicBezTo>
                  <a:lnTo>
                    <a:pt x="0" y="281305"/>
                  </a:lnTo>
                  <a:cubicBezTo>
                    <a:pt x="7366" y="280670"/>
                    <a:pt x="14732" y="280289"/>
                    <a:pt x="22098" y="280289"/>
                  </a:cubicBezTo>
                  <a:cubicBezTo>
                    <a:pt x="46228" y="280289"/>
                    <a:pt x="70739" y="283845"/>
                    <a:pt x="92329" y="292227"/>
                  </a:cubicBezTo>
                  <a:cubicBezTo>
                    <a:pt x="107696" y="270383"/>
                    <a:pt x="320421" y="49149"/>
                    <a:pt x="338328" y="30099"/>
                  </a:cubicBezTo>
                  <a:cubicBezTo>
                    <a:pt x="302387" y="13716"/>
                    <a:pt x="269113" y="0"/>
                    <a:pt x="230759" y="0"/>
                  </a:cubicBezTo>
                  <a:close/>
                </a:path>
              </a:pathLst>
            </a:custGeom>
            <a:solidFill>
              <a:srgbClr val="E5BB7A"/>
            </a:solidFill>
          </p:spPr>
        </p:sp>
      </p:grpSp>
      <p:grpSp>
        <p:nvGrpSpPr>
          <p:cNvPr id="186" name="Group 207">
            <a:extLst>
              <a:ext uri="{FF2B5EF4-FFF2-40B4-BE49-F238E27FC236}">
                <a16:creationId xmlns:a16="http://schemas.microsoft.com/office/drawing/2014/main" id="{D745DEDC-122C-EA65-E3C0-24F32FE3C4C6}"/>
              </a:ext>
            </a:extLst>
          </p:cNvPr>
          <p:cNvGrpSpPr/>
          <p:nvPr/>
        </p:nvGrpSpPr>
        <p:grpSpPr>
          <a:xfrm>
            <a:off x="3298800" y="7582574"/>
            <a:ext cx="205740" cy="278640"/>
            <a:chOff x="0" y="0"/>
            <a:chExt cx="274320" cy="371520"/>
          </a:xfrm>
        </p:grpSpPr>
        <p:sp>
          <p:nvSpPr>
            <p:cNvPr id="187" name="Freeform 208">
              <a:extLst>
                <a:ext uri="{FF2B5EF4-FFF2-40B4-BE49-F238E27FC236}">
                  <a16:creationId xmlns:a16="http://schemas.microsoft.com/office/drawing/2014/main" id="{1A56EF6F-E5A6-616A-90C2-E9BC41C17B23}"/>
                </a:ext>
              </a:extLst>
            </p:cNvPr>
            <p:cNvSpPr/>
            <p:nvPr/>
          </p:nvSpPr>
          <p:spPr>
            <a:xfrm>
              <a:off x="127" y="127"/>
              <a:ext cx="274193" cy="371348"/>
            </a:xfrm>
            <a:custGeom>
              <a:avLst/>
              <a:gdLst/>
              <a:ahLst/>
              <a:cxnLst/>
              <a:rect l="l" t="t" r="r" b="b"/>
              <a:pathLst>
                <a:path w="274193" h="371348">
                  <a:moveTo>
                    <a:pt x="263906" y="0"/>
                  </a:moveTo>
                  <a:lnTo>
                    <a:pt x="7620" y="221107"/>
                  </a:lnTo>
                  <a:cubicBezTo>
                    <a:pt x="2540" y="226568"/>
                    <a:pt x="0" y="234823"/>
                    <a:pt x="0" y="245745"/>
                  </a:cubicBezTo>
                  <a:cubicBezTo>
                    <a:pt x="0" y="289433"/>
                    <a:pt x="7620" y="333121"/>
                    <a:pt x="28194" y="371348"/>
                  </a:cubicBezTo>
                  <a:lnTo>
                    <a:pt x="274193" y="109220"/>
                  </a:lnTo>
                  <a:cubicBezTo>
                    <a:pt x="261366" y="73660"/>
                    <a:pt x="258826" y="35433"/>
                    <a:pt x="263906" y="0"/>
                  </a:cubicBezTo>
                  <a:close/>
                </a:path>
              </a:pathLst>
            </a:custGeom>
            <a:solidFill>
              <a:srgbClr val="E5BB7A"/>
            </a:solidFill>
          </p:spPr>
        </p:sp>
      </p:grpSp>
      <p:grpSp>
        <p:nvGrpSpPr>
          <p:cNvPr id="188" name="Group 209">
            <a:extLst>
              <a:ext uri="{FF2B5EF4-FFF2-40B4-BE49-F238E27FC236}">
                <a16:creationId xmlns:a16="http://schemas.microsoft.com/office/drawing/2014/main" id="{3CABB2D5-1163-3707-AE3B-FED95D8DC4E1}"/>
              </a:ext>
            </a:extLst>
          </p:cNvPr>
          <p:cNvGrpSpPr/>
          <p:nvPr/>
        </p:nvGrpSpPr>
        <p:grpSpPr>
          <a:xfrm>
            <a:off x="11307540" y="7534514"/>
            <a:ext cx="86400" cy="497340"/>
            <a:chOff x="0" y="0"/>
            <a:chExt cx="115200" cy="663120"/>
          </a:xfrm>
        </p:grpSpPr>
        <p:sp>
          <p:nvSpPr>
            <p:cNvPr id="189" name="Freeform 210">
              <a:extLst>
                <a:ext uri="{FF2B5EF4-FFF2-40B4-BE49-F238E27FC236}">
                  <a16:creationId xmlns:a16="http://schemas.microsoft.com/office/drawing/2014/main" id="{6F7740CB-B48C-FCE0-3C6D-E8DDC6D85056}"/>
                </a:ext>
              </a:extLst>
            </p:cNvPr>
            <p:cNvSpPr/>
            <p:nvPr/>
          </p:nvSpPr>
          <p:spPr>
            <a:xfrm>
              <a:off x="127" y="0"/>
              <a:ext cx="114935" cy="663067"/>
            </a:xfrm>
            <a:custGeom>
              <a:avLst/>
              <a:gdLst/>
              <a:ahLst/>
              <a:cxnLst/>
              <a:rect l="l" t="t" r="r" b="b"/>
              <a:pathLst>
                <a:path w="114935" h="663067">
                  <a:moveTo>
                    <a:pt x="33147" y="0"/>
                  </a:moveTo>
                  <a:cubicBezTo>
                    <a:pt x="17780" y="0"/>
                    <a:pt x="5080" y="13716"/>
                    <a:pt x="5080" y="30099"/>
                  </a:cubicBezTo>
                  <a:cubicBezTo>
                    <a:pt x="0" y="248285"/>
                    <a:pt x="0" y="414782"/>
                    <a:pt x="0" y="633095"/>
                  </a:cubicBezTo>
                  <a:cubicBezTo>
                    <a:pt x="0" y="652145"/>
                    <a:pt x="12700" y="663067"/>
                    <a:pt x="30734" y="663067"/>
                  </a:cubicBezTo>
                  <a:cubicBezTo>
                    <a:pt x="46101" y="663067"/>
                    <a:pt x="58801" y="652145"/>
                    <a:pt x="58801" y="633095"/>
                  </a:cubicBezTo>
                  <a:lnTo>
                    <a:pt x="58801" y="117348"/>
                  </a:lnTo>
                  <a:lnTo>
                    <a:pt x="114935" y="117348"/>
                  </a:lnTo>
                  <a:lnTo>
                    <a:pt x="114935" y="0"/>
                  </a:lnTo>
                  <a:close/>
                </a:path>
              </a:pathLst>
            </a:custGeom>
            <a:solidFill>
              <a:srgbClr val="E5BB7A"/>
            </a:solidFill>
          </p:spPr>
        </p:sp>
      </p:grpSp>
      <p:grpSp>
        <p:nvGrpSpPr>
          <p:cNvPr id="190" name="Group 211">
            <a:extLst>
              <a:ext uri="{FF2B5EF4-FFF2-40B4-BE49-F238E27FC236}">
                <a16:creationId xmlns:a16="http://schemas.microsoft.com/office/drawing/2014/main" id="{1FBFB455-C8C3-8BF6-5E0D-C3F02589FA81}"/>
              </a:ext>
            </a:extLst>
          </p:cNvPr>
          <p:cNvGrpSpPr/>
          <p:nvPr/>
        </p:nvGrpSpPr>
        <p:grpSpPr>
          <a:xfrm>
            <a:off x="11390160" y="7717034"/>
            <a:ext cx="299700" cy="319680"/>
            <a:chOff x="0" y="0"/>
            <a:chExt cx="399600" cy="426240"/>
          </a:xfrm>
        </p:grpSpPr>
        <p:sp>
          <p:nvSpPr>
            <p:cNvPr id="191" name="Freeform 212">
              <a:extLst>
                <a:ext uri="{FF2B5EF4-FFF2-40B4-BE49-F238E27FC236}">
                  <a16:creationId xmlns:a16="http://schemas.microsoft.com/office/drawing/2014/main" id="{52AAE7E2-C2E0-915A-0CFE-9CE093F444F1}"/>
                </a:ext>
              </a:extLst>
            </p:cNvPr>
            <p:cNvSpPr/>
            <p:nvPr/>
          </p:nvSpPr>
          <p:spPr>
            <a:xfrm>
              <a:off x="0" y="0"/>
              <a:ext cx="399288" cy="426212"/>
            </a:xfrm>
            <a:custGeom>
              <a:avLst/>
              <a:gdLst/>
              <a:ahLst/>
              <a:cxnLst/>
              <a:rect l="l" t="t" r="r" b="b"/>
              <a:pathLst>
                <a:path w="399288" h="426212">
                  <a:moveTo>
                    <a:pt x="169037" y="0"/>
                  </a:moveTo>
                  <a:lnTo>
                    <a:pt x="169037" y="60071"/>
                  </a:lnTo>
                  <a:lnTo>
                    <a:pt x="140843" y="60071"/>
                  </a:lnTo>
                  <a:cubicBezTo>
                    <a:pt x="64008" y="60071"/>
                    <a:pt x="0" y="128397"/>
                    <a:pt x="0" y="213106"/>
                  </a:cubicBezTo>
                  <a:cubicBezTo>
                    <a:pt x="0" y="232156"/>
                    <a:pt x="12827" y="245872"/>
                    <a:pt x="28194" y="245872"/>
                  </a:cubicBezTo>
                  <a:lnTo>
                    <a:pt x="169037" y="245872"/>
                  </a:lnTo>
                  <a:lnTo>
                    <a:pt x="169037" y="305943"/>
                  </a:lnTo>
                  <a:lnTo>
                    <a:pt x="87122" y="305943"/>
                  </a:lnTo>
                  <a:cubicBezTo>
                    <a:pt x="38481" y="305943"/>
                    <a:pt x="2540" y="346964"/>
                    <a:pt x="2540" y="396113"/>
                  </a:cubicBezTo>
                  <a:cubicBezTo>
                    <a:pt x="2540" y="412496"/>
                    <a:pt x="15240" y="426085"/>
                    <a:pt x="33274" y="426085"/>
                  </a:cubicBezTo>
                  <a:cubicBezTo>
                    <a:pt x="48641" y="426085"/>
                    <a:pt x="61468" y="412496"/>
                    <a:pt x="61468" y="396113"/>
                  </a:cubicBezTo>
                  <a:cubicBezTo>
                    <a:pt x="61468" y="376936"/>
                    <a:pt x="74168" y="363220"/>
                    <a:pt x="89535" y="363220"/>
                  </a:cubicBezTo>
                  <a:lnTo>
                    <a:pt x="174117" y="363220"/>
                  </a:lnTo>
                  <a:lnTo>
                    <a:pt x="174117" y="396113"/>
                  </a:lnTo>
                  <a:cubicBezTo>
                    <a:pt x="174117" y="412496"/>
                    <a:pt x="186817" y="426085"/>
                    <a:pt x="202184" y="426085"/>
                  </a:cubicBezTo>
                  <a:cubicBezTo>
                    <a:pt x="217551" y="426085"/>
                    <a:pt x="230378" y="412496"/>
                    <a:pt x="230378" y="396113"/>
                  </a:cubicBezTo>
                  <a:lnTo>
                    <a:pt x="230378" y="363347"/>
                  </a:lnTo>
                  <a:lnTo>
                    <a:pt x="314960" y="363347"/>
                  </a:lnTo>
                  <a:cubicBezTo>
                    <a:pt x="330327" y="363347"/>
                    <a:pt x="343027" y="377063"/>
                    <a:pt x="343027" y="396240"/>
                  </a:cubicBezTo>
                  <a:cubicBezTo>
                    <a:pt x="343027" y="412623"/>
                    <a:pt x="355854" y="426212"/>
                    <a:pt x="371221" y="426212"/>
                  </a:cubicBezTo>
                  <a:cubicBezTo>
                    <a:pt x="386588" y="426212"/>
                    <a:pt x="399288" y="412623"/>
                    <a:pt x="399288" y="396240"/>
                  </a:cubicBezTo>
                  <a:cubicBezTo>
                    <a:pt x="399288" y="344297"/>
                    <a:pt x="360934" y="306070"/>
                    <a:pt x="317373" y="306070"/>
                  </a:cubicBezTo>
                  <a:lnTo>
                    <a:pt x="233045" y="306070"/>
                  </a:lnTo>
                  <a:lnTo>
                    <a:pt x="233045" y="245872"/>
                  </a:lnTo>
                  <a:lnTo>
                    <a:pt x="368808" y="245872"/>
                  </a:lnTo>
                  <a:lnTo>
                    <a:pt x="368808" y="240411"/>
                  </a:lnTo>
                  <a:cubicBezTo>
                    <a:pt x="384175" y="240411"/>
                    <a:pt x="397002" y="226695"/>
                    <a:pt x="397002" y="210312"/>
                  </a:cubicBezTo>
                  <a:cubicBezTo>
                    <a:pt x="397002" y="128397"/>
                    <a:pt x="332994" y="57404"/>
                    <a:pt x="256159" y="57404"/>
                  </a:cubicBezTo>
                  <a:lnTo>
                    <a:pt x="227965" y="57404"/>
                  </a:lnTo>
                  <a:lnTo>
                    <a:pt x="227965" y="0"/>
                  </a:lnTo>
                  <a:close/>
                </a:path>
              </a:pathLst>
            </a:custGeom>
            <a:solidFill>
              <a:srgbClr val="E5BB7A"/>
            </a:solidFill>
          </p:spPr>
        </p:sp>
      </p:grpSp>
      <p:grpSp>
        <p:nvGrpSpPr>
          <p:cNvPr id="192" name="Group 213">
            <a:extLst>
              <a:ext uri="{FF2B5EF4-FFF2-40B4-BE49-F238E27FC236}">
                <a16:creationId xmlns:a16="http://schemas.microsoft.com/office/drawing/2014/main" id="{413F0B76-5D77-3EB8-057D-A2C3BEDF2F69}"/>
              </a:ext>
            </a:extLst>
          </p:cNvPr>
          <p:cNvGrpSpPr/>
          <p:nvPr/>
        </p:nvGrpSpPr>
        <p:grpSpPr>
          <a:xfrm>
            <a:off x="11728200" y="7262354"/>
            <a:ext cx="257580" cy="92340"/>
            <a:chOff x="0" y="0"/>
            <a:chExt cx="343440" cy="123120"/>
          </a:xfrm>
        </p:grpSpPr>
        <p:sp>
          <p:nvSpPr>
            <p:cNvPr id="193" name="Freeform 214">
              <a:extLst>
                <a:ext uri="{FF2B5EF4-FFF2-40B4-BE49-F238E27FC236}">
                  <a16:creationId xmlns:a16="http://schemas.microsoft.com/office/drawing/2014/main" id="{0CC81383-381F-0902-3F95-A89F4010C583}"/>
                </a:ext>
              </a:extLst>
            </p:cNvPr>
            <p:cNvSpPr/>
            <p:nvPr/>
          </p:nvSpPr>
          <p:spPr>
            <a:xfrm>
              <a:off x="0" y="0"/>
              <a:ext cx="343408" cy="123063"/>
            </a:xfrm>
            <a:custGeom>
              <a:avLst/>
              <a:gdLst/>
              <a:ahLst/>
              <a:cxnLst/>
              <a:rect l="l" t="t" r="r" b="b"/>
              <a:pathLst>
                <a:path w="343408" h="123063">
                  <a:moveTo>
                    <a:pt x="58928" y="0"/>
                  </a:moveTo>
                  <a:cubicBezTo>
                    <a:pt x="25654" y="0"/>
                    <a:pt x="0" y="27305"/>
                    <a:pt x="0" y="62992"/>
                  </a:cubicBezTo>
                  <a:cubicBezTo>
                    <a:pt x="5080" y="95758"/>
                    <a:pt x="30734" y="123063"/>
                    <a:pt x="58928" y="123063"/>
                  </a:cubicBezTo>
                  <a:lnTo>
                    <a:pt x="315214" y="123063"/>
                  </a:lnTo>
                  <a:cubicBezTo>
                    <a:pt x="330581" y="123063"/>
                    <a:pt x="343408" y="109347"/>
                    <a:pt x="343408" y="92964"/>
                  </a:cubicBezTo>
                  <a:lnTo>
                    <a:pt x="343408" y="32766"/>
                  </a:lnTo>
                  <a:cubicBezTo>
                    <a:pt x="343408" y="13716"/>
                    <a:pt x="330581" y="0"/>
                    <a:pt x="315214" y="0"/>
                  </a:cubicBezTo>
                  <a:close/>
                </a:path>
              </a:pathLst>
            </a:custGeom>
            <a:solidFill>
              <a:srgbClr val="E5BB7A"/>
            </a:solidFill>
          </p:spPr>
        </p:sp>
      </p:grpSp>
      <p:grpSp>
        <p:nvGrpSpPr>
          <p:cNvPr id="194" name="Group 215">
            <a:extLst>
              <a:ext uri="{FF2B5EF4-FFF2-40B4-BE49-F238E27FC236}">
                <a16:creationId xmlns:a16="http://schemas.microsoft.com/office/drawing/2014/main" id="{75FEAACC-5BC3-F28B-E2D6-B6AE03FD2A83}"/>
              </a:ext>
            </a:extLst>
          </p:cNvPr>
          <p:cNvGrpSpPr/>
          <p:nvPr/>
        </p:nvGrpSpPr>
        <p:grpSpPr>
          <a:xfrm>
            <a:off x="11771940" y="7401674"/>
            <a:ext cx="255420" cy="92340"/>
            <a:chOff x="0" y="0"/>
            <a:chExt cx="340560" cy="123120"/>
          </a:xfrm>
        </p:grpSpPr>
        <p:sp>
          <p:nvSpPr>
            <p:cNvPr id="195" name="Freeform 216">
              <a:extLst>
                <a:ext uri="{FF2B5EF4-FFF2-40B4-BE49-F238E27FC236}">
                  <a16:creationId xmlns:a16="http://schemas.microsoft.com/office/drawing/2014/main" id="{E8D09D20-3D9C-B95A-3F90-BB42E4BA5D76}"/>
                </a:ext>
              </a:extLst>
            </p:cNvPr>
            <p:cNvSpPr/>
            <p:nvPr/>
          </p:nvSpPr>
          <p:spPr>
            <a:xfrm>
              <a:off x="127" y="127"/>
              <a:ext cx="340360" cy="122936"/>
            </a:xfrm>
            <a:custGeom>
              <a:avLst/>
              <a:gdLst/>
              <a:ahLst/>
              <a:cxnLst/>
              <a:rect l="l" t="t" r="r" b="b"/>
              <a:pathLst>
                <a:path w="340360" h="122936">
                  <a:moveTo>
                    <a:pt x="56261" y="0"/>
                  </a:moveTo>
                  <a:cubicBezTo>
                    <a:pt x="25527" y="0"/>
                    <a:pt x="0" y="27305"/>
                    <a:pt x="0" y="60071"/>
                  </a:cubicBezTo>
                  <a:cubicBezTo>
                    <a:pt x="0" y="95504"/>
                    <a:pt x="25654" y="122936"/>
                    <a:pt x="56261" y="122936"/>
                  </a:cubicBezTo>
                  <a:lnTo>
                    <a:pt x="312293" y="122936"/>
                  </a:lnTo>
                  <a:cubicBezTo>
                    <a:pt x="330200" y="122936"/>
                    <a:pt x="340360" y="109347"/>
                    <a:pt x="340360" y="92964"/>
                  </a:cubicBezTo>
                  <a:lnTo>
                    <a:pt x="340360" y="29972"/>
                  </a:lnTo>
                  <a:cubicBezTo>
                    <a:pt x="340360" y="13589"/>
                    <a:pt x="330073" y="0"/>
                    <a:pt x="312293" y="0"/>
                  </a:cubicBezTo>
                  <a:close/>
                </a:path>
              </a:pathLst>
            </a:custGeom>
            <a:solidFill>
              <a:srgbClr val="E5BB7A"/>
            </a:solidFill>
          </p:spPr>
        </p:sp>
      </p:grpSp>
      <p:grpSp>
        <p:nvGrpSpPr>
          <p:cNvPr id="196" name="Group 217">
            <a:extLst>
              <a:ext uri="{FF2B5EF4-FFF2-40B4-BE49-F238E27FC236}">
                <a16:creationId xmlns:a16="http://schemas.microsoft.com/office/drawing/2014/main" id="{131A73C2-91AA-F6E6-E638-B69FE844F426}"/>
              </a:ext>
            </a:extLst>
          </p:cNvPr>
          <p:cNvGrpSpPr/>
          <p:nvPr/>
        </p:nvGrpSpPr>
        <p:grpSpPr>
          <a:xfrm>
            <a:off x="11731980" y="7669514"/>
            <a:ext cx="297540" cy="92340"/>
            <a:chOff x="0" y="0"/>
            <a:chExt cx="396720" cy="123120"/>
          </a:xfrm>
        </p:grpSpPr>
        <p:sp>
          <p:nvSpPr>
            <p:cNvPr id="197" name="Freeform 218">
              <a:extLst>
                <a:ext uri="{FF2B5EF4-FFF2-40B4-BE49-F238E27FC236}">
                  <a16:creationId xmlns:a16="http://schemas.microsoft.com/office/drawing/2014/main" id="{DF466AFE-F9EA-5960-9F57-4014017C69A6}"/>
                </a:ext>
              </a:extLst>
            </p:cNvPr>
            <p:cNvSpPr/>
            <p:nvPr/>
          </p:nvSpPr>
          <p:spPr>
            <a:xfrm>
              <a:off x="0" y="127"/>
              <a:ext cx="396748" cy="122936"/>
            </a:xfrm>
            <a:custGeom>
              <a:avLst/>
              <a:gdLst/>
              <a:ahLst/>
              <a:cxnLst/>
              <a:rect l="l" t="t" r="r" b="b"/>
              <a:pathLst>
                <a:path w="396748" h="122936">
                  <a:moveTo>
                    <a:pt x="0" y="0"/>
                  </a:moveTo>
                  <a:lnTo>
                    <a:pt x="0" y="122936"/>
                  </a:lnTo>
                  <a:lnTo>
                    <a:pt x="396748" y="122936"/>
                  </a:lnTo>
                  <a:lnTo>
                    <a:pt x="396748" y="0"/>
                  </a:lnTo>
                  <a:lnTo>
                    <a:pt x="225298" y="0"/>
                  </a:lnTo>
                  <a:lnTo>
                    <a:pt x="225298" y="29972"/>
                  </a:lnTo>
                  <a:cubicBezTo>
                    <a:pt x="225298" y="49149"/>
                    <a:pt x="212471" y="62738"/>
                    <a:pt x="197104" y="62738"/>
                  </a:cubicBezTo>
                  <a:cubicBezTo>
                    <a:pt x="181737" y="62738"/>
                    <a:pt x="168910" y="49149"/>
                    <a:pt x="168910" y="29972"/>
                  </a:cubicBezTo>
                  <a:lnTo>
                    <a:pt x="168910" y="0"/>
                  </a:lnTo>
                  <a:close/>
                </a:path>
              </a:pathLst>
            </a:custGeom>
            <a:solidFill>
              <a:srgbClr val="E5BB7A"/>
            </a:solidFill>
          </p:spPr>
        </p:sp>
      </p:grpSp>
      <p:grpSp>
        <p:nvGrpSpPr>
          <p:cNvPr id="198" name="Group 219">
            <a:extLst>
              <a:ext uri="{FF2B5EF4-FFF2-40B4-BE49-F238E27FC236}">
                <a16:creationId xmlns:a16="http://schemas.microsoft.com/office/drawing/2014/main" id="{9F5296D1-C84A-7409-EF8E-A25ED4CDB1A6}"/>
              </a:ext>
            </a:extLst>
          </p:cNvPr>
          <p:cNvGrpSpPr/>
          <p:nvPr/>
        </p:nvGrpSpPr>
        <p:grpSpPr>
          <a:xfrm>
            <a:off x="11687700" y="7534514"/>
            <a:ext cx="341820" cy="88020"/>
            <a:chOff x="0" y="0"/>
            <a:chExt cx="455760" cy="117360"/>
          </a:xfrm>
        </p:grpSpPr>
        <p:sp>
          <p:nvSpPr>
            <p:cNvPr id="199" name="Freeform 220">
              <a:extLst>
                <a:ext uri="{FF2B5EF4-FFF2-40B4-BE49-F238E27FC236}">
                  <a16:creationId xmlns:a16="http://schemas.microsoft.com/office/drawing/2014/main" id="{802CD28C-B77D-1203-24DF-14CED8BEA6EC}"/>
                </a:ext>
              </a:extLst>
            </p:cNvPr>
            <p:cNvSpPr/>
            <p:nvPr/>
          </p:nvSpPr>
          <p:spPr>
            <a:xfrm>
              <a:off x="127" y="0"/>
              <a:ext cx="455676" cy="117221"/>
            </a:xfrm>
            <a:custGeom>
              <a:avLst/>
              <a:gdLst/>
              <a:ahLst/>
              <a:cxnLst/>
              <a:rect l="l" t="t" r="r" b="b"/>
              <a:pathLst>
                <a:path w="455676" h="117221">
                  <a:moveTo>
                    <a:pt x="0" y="0"/>
                  </a:moveTo>
                  <a:lnTo>
                    <a:pt x="0" y="117221"/>
                  </a:lnTo>
                  <a:lnTo>
                    <a:pt x="455676" y="117221"/>
                  </a:lnTo>
                  <a:lnTo>
                    <a:pt x="455676" y="29972"/>
                  </a:lnTo>
                  <a:cubicBezTo>
                    <a:pt x="453009" y="13716"/>
                    <a:pt x="442849" y="0"/>
                    <a:pt x="424942" y="0"/>
                  </a:cubicBezTo>
                  <a:close/>
                </a:path>
              </a:pathLst>
            </a:custGeom>
            <a:solidFill>
              <a:srgbClr val="E5BB7A"/>
            </a:solidFill>
          </p:spPr>
        </p:sp>
      </p:grpSp>
      <p:grpSp>
        <p:nvGrpSpPr>
          <p:cNvPr id="200" name="Group 221">
            <a:extLst>
              <a:ext uri="{FF2B5EF4-FFF2-40B4-BE49-F238E27FC236}">
                <a16:creationId xmlns:a16="http://schemas.microsoft.com/office/drawing/2014/main" id="{8BB1B640-C166-6BB8-3723-90FE71A6FC7A}"/>
              </a:ext>
            </a:extLst>
          </p:cNvPr>
          <p:cNvGrpSpPr/>
          <p:nvPr/>
        </p:nvGrpSpPr>
        <p:grpSpPr>
          <a:xfrm>
            <a:off x="11731980" y="7808834"/>
            <a:ext cx="299700" cy="227340"/>
            <a:chOff x="0" y="0"/>
            <a:chExt cx="399600" cy="303120"/>
          </a:xfrm>
        </p:grpSpPr>
        <p:sp>
          <p:nvSpPr>
            <p:cNvPr id="201" name="Freeform 222">
              <a:extLst>
                <a:ext uri="{FF2B5EF4-FFF2-40B4-BE49-F238E27FC236}">
                  <a16:creationId xmlns:a16="http://schemas.microsoft.com/office/drawing/2014/main" id="{5C340F12-EF96-A102-B857-6847CD295895}"/>
                </a:ext>
              </a:extLst>
            </p:cNvPr>
            <p:cNvSpPr/>
            <p:nvPr/>
          </p:nvSpPr>
          <p:spPr>
            <a:xfrm>
              <a:off x="0" y="0"/>
              <a:ext cx="399542" cy="303022"/>
            </a:xfrm>
            <a:custGeom>
              <a:avLst/>
              <a:gdLst/>
              <a:ahLst/>
              <a:cxnLst/>
              <a:rect l="l" t="t" r="r" b="b"/>
              <a:pathLst>
                <a:path w="399542" h="303022">
                  <a:moveTo>
                    <a:pt x="0" y="0"/>
                  </a:moveTo>
                  <a:lnTo>
                    <a:pt x="0" y="273050"/>
                  </a:lnTo>
                  <a:cubicBezTo>
                    <a:pt x="0" y="289433"/>
                    <a:pt x="12827" y="303022"/>
                    <a:pt x="28194" y="303022"/>
                  </a:cubicBezTo>
                  <a:cubicBezTo>
                    <a:pt x="43561" y="303022"/>
                    <a:pt x="56261" y="289433"/>
                    <a:pt x="56261" y="273050"/>
                  </a:cubicBezTo>
                  <a:lnTo>
                    <a:pt x="56261" y="122936"/>
                  </a:lnTo>
                  <a:lnTo>
                    <a:pt x="340614" y="122936"/>
                  </a:lnTo>
                  <a:lnTo>
                    <a:pt x="340614" y="273050"/>
                  </a:lnTo>
                  <a:cubicBezTo>
                    <a:pt x="340614" y="289433"/>
                    <a:pt x="353441" y="303022"/>
                    <a:pt x="371475" y="303022"/>
                  </a:cubicBezTo>
                  <a:cubicBezTo>
                    <a:pt x="386842" y="303022"/>
                    <a:pt x="399542" y="289433"/>
                    <a:pt x="399542" y="273050"/>
                  </a:cubicBezTo>
                  <a:lnTo>
                    <a:pt x="399542" y="0"/>
                  </a:lnTo>
                  <a:lnTo>
                    <a:pt x="225425" y="0"/>
                  </a:lnTo>
                  <a:lnTo>
                    <a:pt x="225425" y="30099"/>
                  </a:lnTo>
                  <a:cubicBezTo>
                    <a:pt x="225425" y="46482"/>
                    <a:pt x="212598" y="60071"/>
                    <a:pt x="197231" y="60071"/>
                  </a:cubicBezTo>
                  <a:cubicBezTo>
                    <a:pt x="181864" y="60071"/>
                    <a:pt x="169164" y="46482"/>
                    <a:pt x="169164" y="30099"/>
                  </a:cubicBezTo>
                  <a:lnTo>
                    <a:pt x="169164" y="0"/>
                  </a:lnTo>
                  <a:close/>
                </a:path>
              </a:pathLst>
            </a:custGeom>
            <a:solidFill>
              <a:srgbClr val="E5BB7A"/>
            </a:solidFill>
          </p:spPr>
        </p:sp>
      </p:grpSp>
      <p:grpSp>
        <p:nvGrpSpPr>
          <p:cNvPr id="202" name="Group 223">
            <a:extLst>
              <a:ext uri="{FF2B5EF4-FFF2-40B4-BE49-F238E27FC236}">
                <a16:creationId xmlns:a16="http://schemas.microsoft.com/office/drawing/2014/main" id="{0EBDDA90-9E4E-DADE-B101-2AB1ABB651AF}"/>
              </a:ext>
            </a:extLst>
          </p:cNvPr>
          <p:cNvGrpSpPr/>
          <p:nvPr/>
        </p:nvGrpSpPr>
        <p:grpSpPr>
          <a:xfrm>
            <a:off x="11436060" y="7399514"/>
            <a:ext cx="211140" cy="270540"/>
            <a:chOff x="0" y="0"/>
            <a:chExt cx="281520" cy="360720"/>
          </a:xfrm>
        </p:grpSpPr>
        <p:sp>
          <p:nvSpPr>
            <p:cNvPr id="203" name="Freeform 224">
              <a:extLst>
                <a:ext uri="{FF2B5EF4-FFF2-40B4-BE49-F238E27FC236}">
                  <a16:creationId xmlns:a16="http://schemas.microsoft.com/office/drawing/2014/main" id="{00D4897A-1295-F8FF-F2EF-8109AB29DF91}"/>
                </a:ext>
              </a:extLst>
            </p:cNvPr>
            <p:cNvSpPr/>
            <p:nvPr/>
          </p:nvSpPr>
          <p:spPr>
            <a:xfrm>
              <a:off x="127" y="0"/>
              <a:ext cx="281305" cy="360807"/>
            </a:xfrm>
            <a:custGeom>
              <a:avLst/>
              <a:gdLst/>
              <a:ahLst/>
              <a:cxnLst/>
              <a:rect l="l" t="t" r="r" b="b"/>
              <a:pathLst>
                <a:path w="281305" h="360807">
                  <a:moveTo>
                    <a:pt x="140589" y="0"/>
                  </a:moveTo>
                  <a:cubicBezTo>
                    <a:pt x="63881" y="0"/>
                    <a:pt x="0" y="68326"/>
                    <a:pt x="0" y="150368"/>
                  </a:cubicBezTo>
                  <a:lnTo>
                    <a:pt x="0" y="330708"/>
                  </a:lnTo>
                  <a:cubicBezTo>
                    <a:pt x="0" y="347091"/>
                    <a:pt x="12700" y="360807"/>
                    <a:pt x="28067" y="360807"/>
                  </a:cubicBezTo>
                  <a:lnTo>
                    <a:pt x="253238" y="360807"/>
                  </a:lnTo>
                  <a:cubicBezTo>
                    <a:pt x="268605" y="360807"/>
                    <a:pt x="281305" y="347091"/>
                    <a:pt x="281305" y="330708"/>
                  </a:cubicBezTo>
                  <a:lnTo>
                    <a:pt x="281305" y="150368"/>
                  </a:lnTo>
                  <a:cubicBezTo>
                    <a:pt x="281305" y="68326"/>
                    <a:pt x="217297" y="0"/>
                    <a:pt x="140589" y="0"/>
                  </a:cubicBezTo>
                  <a:close/>
                </a:path>
              </a:pathLst>
            </a:custGeom>
            <a:solidFill>
              <a:srgbClr val="E5BB7A"/>
            </a:solidFill>
          </p:spPr>
        </p:sp>
      </p:grpSp>
      <p:grpSp>
        <p:nvGrpSpPr>
          <p:cNvPr id="204" name="Group 225">
            <a:extLst>
              <a:ext uri="{FF2B5EF4-FFF2-40B4-BE49-F238E27FC236}">
                <a16:creationId xmlns:a16="http://schemas.microsoft.com/office/drawing/2014/main" id="{160AD486-1D65-6137-AE2A-2E11D41187C0}"/>
              </a:ext>
            </a:extLst>
          </p:cNvPr>
          <p:cNvGrpSpPr/>
          <p:nvPr/>
        </p:nvGrpSpPr>
        <p:grpSpPr>
          <a:xfrm>
            <a:off x="11764380" y="8353154"/>
            <a:ext cx="62100" cy="165780"/>
            <a:chOff x="0" y="0"/>
            <a:chExt cx="82800" cy="221040"/>
          </a:xfrm>
        </p:grpSpPr>
        <p:sp>
          <p:nvSpPr>
            <p:cNvPr id="205" name="Freeform 226">
              <a:extLst>
                <a:ext uri="{FF2B5EF4-FFF2-40B4-BE49-F238E27FC236}">
                  <a16:creationId xmlns:a16="http://schemas.microsoft.com/office/drawing/2014/main" id="{37FE9964-9DB0-EF9B-CB3E-F1351950718D}"/>
                </a:ext>
              </a:extLst>
            </p:cNvPr>
            <p:cNvSpPr/>
            <p:nvPr/>
          </p:nvSpPr>
          <p:spPr>
            <a:xfrm>
              <a:off x="0" y="0"/>
              <a:ext cx="82677" cy="221107"/>
            </a:xfrm>
            <a:custGeom>
              <a:avLst/>
              <a:gdLst/>
              <a:ahLst/>
              <a:cxnLst/>
              <a:rect l="l" t="t" r="r" b="b"/>
              <a:pathLst>
                <a:path w="82677" h="221107">
                  <a:moveTo>
                    <a:pt x="41402" y="0"/>
                  </a:moveTo>
                  <a:cubicBezTo>
                    <a:pt x="18796" y="0"/>
                    <a:pt x="0" y="20193"/>
                    <a:pt x="0" y="44196"/>
                  </a:cubicBezTo>
                  <a:lnTo>
                    <a:pt x="0" y="172847"/>
                  </a:lnTo>
                  <a:cubicBezTo>
                    <a:pt x="0" y="201041"/>
                    <a:pt x="18796" y="221107"/>
                    <a:pt x="41402" y="221107"/>
                  </a:cubicBezTo>
                  <a:cubicBezTo>
                    <a:pt x="64008" y="221107"/>
                    <a:pt x="82677" y="201041"/>
                    <a:pt x="82677" y="172847"/>
                  </a:cubicBezTo>
                  <a:lnTo>
                    <a:pt x="82677" y="44196"/>
                  </a:lnTo>
                  <a:cubicBezTo>
                    <a:pt x="82677" y="20193"/>
                    <a:pt x="64008" y="0"/>
                    <a:pt x="41402" y="0"/>
                  </a:cubicBezTo>
                  <a:close/>
                </a:path>
              </a:pathLst>
            </a:custGeom>
            <a:solidFill>
              <a:srgbClr val="E5BB7A"/>
            </a:solidFill>
          </p:spPr>
        </p:sp>
      </p:grpSp>
      <p:grpSp>
        <p:nvGrpSpPr>
          <p:cNvPr id="206" name="Group 227">
            <a:extLst>
              <a:ext uri="{FF2B5EF4-FFF2-40B4-BE49-F238E27FC236}">
                <a16:creationId xmlns:a16="http://schemas.microsoft.com/office/drawing/2014/main" id="{C11CD2AE-60E7-C439-77BF-630F8BB09283}"/>
              </a:ext>
            </a:extLst>
          </p:cNvPr>
          <p:cNvGrpSpPr/>
          <p:nvPr/>
        </p:nvGrpSpPr>
        <p:grpSpPr>
          <a:xfrm>
            <a:off x="11515980" y="8483294"/>
            <a:ext cx="126900" cy="132300"/>
            <a:chOff x="0" y="0"/>
            <a:chExt cx="169200" cy="176400"/>
          </a:xfrm>
        </p:grpSpPr>
        <p:sp>
          <p:nvSpPr>
            <p:cNvPr id="207" name="Freeform 228">
              <a:extLst>
                <a:ext uri="{FF2B5EF4-FFF2-40B4-BE49-F238E27FC236}">
                  <a16:creationId xmlns:a16="http://schemas.microsoft.com/office/drawing/2014/main" id="{CDE067D4-E157-32CC-C08C-8F663DB9D5EC}"/>
                </a:ext>
              </a:extLst>
            </p:cNvPr>
            <p:cNvSpPr/>
            <p:nvPr/>
          </p:nvSpPr>
          <p:spPr>
            <a:xfrm>
              <a:off x="127" y="127"/>
              <a:ext cx="169037" cy="176149"/>
            </a:xfrm>
            <a:custGeom>
              <a:avLst/>
              <a:gdLst/>
              <a:ahLst/>
              <a:cxnLst/>
              <a:rect l="l" t="t" r="r" b="b"/>
              <a:pathLst>
                <a:path w="169037" h="176149">
                  <a:moveTo>
                    <a:pt x="43180" y="0"/>
                  </a:moveTo>
                  <a:cubicBezTo>
                    <a:pt x="32766" y="0"/>
                    <a:pt x="22479" y="4953"/>
                    <a:pt x="14986" y="14986"/>
                  </a:cubicBezTo>
                  <a:cubicBezTo>
                    <a:pt x="0" y="30988"/>
                    <a:pt x="0" y="59055"/>
                    <a:pt x="14986" y="75057"/>
                  </a:cubicBezTo>
                  <a:lnTo>
                    <a:pt x="97663" y="167132"/>
                  </a:lnTo>
                  <a:cubicBezTo>
                    <a:pt x="105156" y="173228"/>
                    <a:pt x="115443" y="176149"/>
                    <a:pt x="125857" y="176149"/>
                  </a:cubicBezTo>
                  <a:cubicBezTo>
                    <a:pt x="136271" y="176149"/>
                    <a:pt x="146431" y="173228"/>
                    <a:pt x="154051" y="167132"/>
                  </a:cubicBezTo>
                  <a:cubicBezTo>
                    <a:pt x="169037" y="151130"/>
                    <a:pt x="169037" y="119126"/>
                    <a:pt x="154051" y="107188"/>
                  </a:cubicBezTo>
                  <a:lnTo>
                    <a:pt x="71247" y="14986"/>
                  </a:lnTo>
                  <a:cubicBezTo>
                    <a:pt x="63754" y="4953"/>
                    <a:pt x="53594" y="0"/>
                    <a:pt x="43180" y="0"/>
                  </a:cubicBezTo>
                  <a:close/>
                </a:path>
              </a:pathLst>
            </a:custGeom>
            <a:solidFill>
              <a:srgbClr val="E5BB7A"/>
            </a:solidFill>
          </p:spPr>
        </p:sp>
      </p:grpSp>
      <p:grpSp>
        <p:nvGrpSpPr>
          <p:cNvPr id="208" name="Group 229">
            <a:extLst>
              <a:ext uri="{FF2B5EF4-FFF2-40B4-BE49-F238E27FC236}">
                <a16:creationId xmlns:a16="http://schemas.microsoft.com/office/drawing/2014/main" id="{09C435A8-131A-05B2-339A-229122F5E6D5}"/>
              </a:ext>
            </a:extLst>
          </p:cNvPr>
          <p:cNvGrpSpPr/>
          <p:nvPr/>
        </p:nvGrpSpPr>
        <p:grpSpPr>
          <a:xfrm>
            <a:off x="11947980" y="8484374"/>
            <a:ext cx="126900" cy="131220"/>
            <a:chOff x="0" y="0"/>
            <a:chExt cx="169200" cy="174960"/>
          </a:xfrm>
        </p:grpSpPr>
        <p:sp>
          <p:nvSpPr>
            <p:cNvPr id="209" name="Freeform 230">
              <a:extLst>
                <a:ext uri="{FF2B5EF4-FFF2-40B4-BE49-F238E27FC236}">
                  <a16:creationId xmlns:a16="http://schemas.microsoft.com/office/drawing/2014/main" id="{741601C4-400B-12A5-5A5F-FE5F2718AC13}"/>
                </a:ext>
              </a:extLst>
            </p:cNvPr>
            <p:cNvSpPr/>
            <p:nvPr/>
          </p:nvSpPr>
          <p:spPr>
            <a:xfrm>
              <a:off x="127" y="0"/>
              <a:ext cx="169037" cy="174879"/>
            </a:xfrm>
            <a:custGeom>
              <a:avLst/>
              <a:gdLst/>
              <a:ahLst/>
              <a:cxnLst/>
              <a:rect l="l" t="t" r="r" b="b"/>
              <a:pathLst>
                <a:path w="169037" h="174879">
                  <a:moveTo>
                    <a:pt x="125603" y="0"/>
                  </a:moveTo>
                  <a:cubicBezTo>
                    <a:pt x="116332" y="0"/>
                    <a:pt x="106553" y="4191"/>
                    <a:pt x="97663" y="13589"/>
                  </a:cubicBezTo>
                  <a:lnTo>
                    <a:pt x="11176" y="105791"/>
                  </a:lnTo>
                  <a:cubicBezTo>
                    <a:pt x="0" y="117729"/>
                    <a:pt x="0" y="149733"/>
                    <a:pt x="11176" y="165862"/>
                  </a:cubicBezTo>
                  <a:cubicBezTo>
                    <a:pt x="18669" y="171958"/>
                    <a:pt x="29972" y="174879"/>
                    <a:pt x="40894" y="174879"/>
                  </a:cubicBezTo>
                  <a:cubicBezTo>
                    <a:pt x="51816" y="174879"/>
                    <a:pt x="61976" y="171958"/>
                    <a:pt x="67564" y="165862"/>
                  </a:cubicBezTo>
                  <a:lnTo>
                    <a:pt x="154051" y="73787"/>
                  </a:lnTo>
                  <a:cubicBezTo>
                    <a:pt x="169037" y="57785"/>
                    <a:pt x="169037" y="29718"/>
                    <a:pt x="154051" y="13589"/>
                  </a:cubicBezTo>
                  <a:cubicBezTo>
                    <a:pt x="146050" y="5207"/>
                    <a:pt x="136017" y="0"/>
                    <a:pt x="125603" y="0"/>
                  </a:cubicBezTo>
                  <a:close/>
                </a:path>
              </a:pathLst>
            </a:custGeom>
            <a:solidFill>
              <a:srgbClr val="E5BB7A"/>
            </a:solidFill>
          </p:spPr>
        </p:sp>
      </p:grpSp>
      <p:grpSp>
        <p:nvGrpSpPr>
          <p:cNvPr id="210" name="Group 231">
            <a:extLst>
              <a:ext uri="{FF2B5EF4-FFF2-40B4-BE49-F238E27FC236}">
                <a16:creationId xmlns:a16="http://schemas.microsoft.com/office/drawing/2014/main" id="{D068AD3E-1244-B888-C7C9-0DD5FCB8FFB6}"/>
              </a:ext>
            </a:extLst>
          </p:cNvPr>
          <p:cNvGrpSpPr/>
          <p:nvPr/>
        </p:nvGrpSpPr>
        <p:grpSpPr>
          <a:xfrm>
            <a:off x="12201780" y="8813774"/>
            <a:ext cx="126900" cy="463320"/>
            <a:chOff x="0" y="0"/>
            <a:chExt cx="169200" cy="617760"/>
          </a:xfrm>
        </p:grpSpPr>
        <p:sp>
          <p:nvSpPr>
            <p:cNvPr id="211" name="Freeform 232">
              <a:extLst>
                <a:ext uri="{FF2B5EF4-FFF2-40B4-BE49-F238E27FC236}">
                  <a16:creationId xmlns:a16="http://schemas.microsoft.com/office/drawing/2014/main" id="{975FA340-0850-6F26-618F-FB991A373496}"/>
                </a:ext>
              </a:extLst>
            </p:cNvPr>
            <p:cNvSpPr/>
            <p:nvPr/>
          </p:nvSpPr>
          <p:spPr>
            <a:xfrm>
              <a:off x="0" y="127"/>
              <a:ext cx="169037" cy="617474"/>
            </a:xfrm>
            <a:custGeom>
              <a:avLst/>
              <a:gdLst/>
              <a:ahLst/>
              <a:cxnLst/>
              <a:rect l="l" t="t" r="r" b="b"/>
              <a:pathLst>
                <a:path w="169037" h="617474">
                  <a:moveTo>
                    <a:pt x="0" y="0"/>
                  </a:moveTo>
                  <a:lnTo>
                    <a:pt x="0" y="617474"/>
                  </a:lnTo>
                  <a:lnTo>
                    <a:pt x="123952" y="617474"/>
                  </a:lnTo>
                  <a:cubicBezTo>
                    <a:pt x="150241" y="617474"/>
                    <a:pt x="169037" y="597535"/>
                    <a:pt x="169037" y="573405"/>
                  </a:cubicBezTo>
                  <a:lnTo>
                    <a:pt x="169037" y="40005"/>
                  </a:lnTo>
                  <a:cubicBezTo>
                    <a:pt x="161544" y="19939"/>
                    <a:pt x="142875" y="0"/>
                    <a:pt x="123952" y="0"/>
                  </a:cubicBezTo>
                  <a:close/>
                </a:path>
              </a:pathLst>
            </a:custGeom>
            <a:solidFill>
              <a:srgbClr val="E5BB7A"/>
            </a:solidFill>
          </p:spPr>
        </p:sp>
      </p:grpSp>
      <p:grpSp>
        <p:nvGrpSpPr>
          <p:cNvPr id="212" name="Group 233">
            <a:extLst>
              <a:ext uri="{FF2B5EF4-FFF2-40B4-BE49-F238E27FC236}">
                <a16:creationId xmlns:a16="http://schemas.microsoft.com/office/drawing/2014/main" id="{D544B729-FD5B-C838-DF40-4CB61A848642}"/>
              </a:ext>
            </a:extLst>
          </p:cNvPr>
          <p:cNvGrpSpPr/>
          <p:nvPr/>
        </p:nvGrpSpPr>
        <p:grpSpPr>
          <a:xfrm>
            <a:off x="11264880" y="8816474"/>
            <a:ext cx="126900" cy="463860"/>
            <a:chOff x="0" y="0"/>
            <a:chExt cx="169200" cy="618480"/>
          </a:xfrm>
        </p:grpSpPr>
        <p:sp>
          <p:nvSpPr>
            <p:cNvPr id="213" name="Freeform 234">
              <a:extLst>
                <a:ext uri="{FF2B5EF4-FFF2-40B4-BE49-F238E27FC236}">
                  <a16:creationId xmlns:a16="http://schemas.microsoft.com/office/drawing/2014/main" id="{DDB6C5F9-C9A3-7B2C-410D-3F9434111F6B}"/>
                </a:ext>
              </a:extLst>
            </p:cNvPr>
            <p:cNvSpPr/>
            <p:nvPr/>
          </p:nvSpPr>
          <p:spPr>
            <a:xfrm>
              <a:off x="127" y="0"/>
              <a:ext cx="169037" cy="618490"/>
            </a:xfrm>
            <a:custGeom>
              <a:avLst/>
              <a:gdLst/>
              <a:ahLst/>
              <a:cxnLst/>
              <a:rect l="l" t="t" r="r" b="b"/>
              <a:pathLst>
                <a:path w="169037" h="618490">
                  <a:moveTo>
                    <a:pt x="38354" y="0"/>
                  </a:moveTo>
                  <a:cubicBezTo>
                    <a:pt x="15621" y="0"/>
                    <a:pt x="0" y="18923"/>
                    <a:pt x="0" y="44704"/>
                  </a:cubicBezTo>
                  <a:lnTo>
                    <a:pt x="0" y="574294"/>
                  </a:lnTo>
                  <a:cubicBezTo>
                    <a:pt x="0" y="598424"/>
                    <a:pt x="18669" y="618490"/>
                    <a:pt x="45085" y="618490"/>
                  </a:cubicBezTo>
                  <a:lnTo>
                    <a:pt x="169037" y="618490"/>
                  </a:lnTo>
                  <a:lnTo>
                    <a:pt x="169037" y="508"/>
                  </a:lnTo>
                  <a:lnTo>
                    <a:pt x="45085" y="508"/>
                  </a:lnTo>
                  <a:cubicBezTo>
                    <a:pt x="42799" y="127"/>
                    <a:pt x="40513" y="0"/>
                    <a:pt x="38354" y="0"/>
                  </a:cubicBezTo>
                  <a:close/>
                </a:path>
              </a:pathLst>
            </a:custGeom>
            <a:solidFill>
              <a:srgbClr val="E5BB7A"/>
            </a:solidFill>
          </p:spPr>
        </p:sp>
      </p:grpSp>
      <p:grpSp>
        <p:nvGrpSpPr>
          <p:cNvPr id="214" name="Group 235">
            <a:extLst>
              <a:ext uri="{FF2B5EF4-FFF2-40B4-BE49-F238E27FC236}">
                <a16:creationId xmlns:a16="http://schemas.microsoft.com/office/drawing/2014/main" id="{5B2816B3-2456-A8EA-4AB7-8164FE51C52C}"/>
              </a:ext>
            </a:extLst>
          </p:cNvPr>
          <p:cNvGrpSpPr/>
          <p:nvPr/>
        </p:nvGrpSpPr>
        <p:grpSpPr>
          <a:xfrm>
            <a:off x="11620740" y="8849414"/>
            <a:ext cx="514080" cy="397440"/>
            <a:chOff x="0" y="0"/>
            <a:chExt cx="685440" cy="529920"/>
          </a:xfrm>
        </p:grpSpPr>
        <p:sp>
          <p:nvSpPr>
            <p:cNvPr id="215" name="Freeform 236">
              <a:extLst>
                <a:ext uri="{FF2B5EF4-FFF2-40B4-BE49-F238E27FC236}">
                  <a16:creationId xmlns:a16="http://schemas.microsoft.com/office/drawing/2014/main" id="{ACF445F0-CA52-9A7F-0EAA-DFCFD2FBD3E2}"/>
                </a:ext>
              </a:extLst>
            </p:cNvPr>
            <p:cNvSpPr/>
            <p:nvPr/>
          </p:nvSpPr>
          <p:spPr>
            <a:xfrm>
              <a:off x="0" y="127"/>
              <a:ext cx="685292" cy="529844"/>
            </a:xfrm>
            <a:custGeom>
              <a:avLst/>
              <a:gdLst/>
              <a:ahLst/>
              <a:cxnLst/>
              <a:rect l="l" t="t" r="r" b="b"/>
              <a:pathLst>
                <a:path w="685292" h="529844">
                  <a:moveTo>
                    <a:pt x="195834" y="0"/>
                  </a:moveTo>
                  <a:cubicBezTo>
                    <a:pt x="173228" y="0"/>
                    <a:pt x="143129" y="19939"/>
                    <a:pt x="128016" y="48133"/>
                  </a:cubicBezTo>
                  <a:lnTo>
                    <a:pt x="0" y="317119"/>
                  </a:lnTo>
                  <a:cubicBezTo>
                    <a:pt x="18923" y="329057"/>
                    <a:pt x="45212" y="333121"/>
                    <a:pt x="67818" y="333121"/>
                  </a:cubicBezTo>
                  <a:cubicBezTo>
                    <a:pt x="128143" y="333121"/>
                    <a:pt x="184531" y="300990"/>
                    <a:pt x="214757" y="240792"/>
                  </a:cubicBezTo>
                  <a:lnTo>
                    <a:pt x="241173" y="180594"/>
                  </a:lnTo>
                  <a:lnTo>
                    <a:pt x="323850" y="180594"/>
                  </a:lnTo>
                  <a:cubicBezTo>
                    <a:pt x="346456" y="180594"/>
                    <a:pt x="365252" y="188595"/>
                    <a:pt x="380238" y="204724"/>
                  </a:cubicBezTo>
                  <a:lnTo>
                    <a:pt x="685292" y="529844"/>
                  </a:lnTo>
                  <a:lnTo>
                    <a:pt x="685292" y="0"/>
                  </a:lnTo>
                  <a:close/>
                </a:path>
              </a:pathLst>
            </a:custGeom>
            <a:solidFill>
              <a:srgbClr val="E5BB7A"/>
            </a:solidFill>
          </p:spPr>
        </p:sp>
      </p:grpSp>
      <p:grpSp>
        <p:nvGrpSpPr>
          <p:cNvPr id="216" name="Group 237">
            <a:extLst>
              <a:ext uri="{FF2B5EF4-FFF2-40B4-BE49-F238E27FC236}">
                <a16:creationId xmlns:a16="http://schemas.microsoft.com/office/drawing/2014/main" id="{9AE557F9-EB86-29DC-9CF8-03CFF674C39B}"/>
              </a:ext>
            </a:extLst>
          </p:cNvPr>
          <p:cNvGrpSpPr/>
          <p:nvPr/>
        </p:nvGrpSpPr>
        <p:grpSpPr>
          <a:xfrm>
            <a:off x="11448480" y="8684174"/>
            <a:ext cx="629640" cy="720900"/>
            <a:chOff x="0" y="0"/>
            <a:chExt cx="839520" cy="961200"/>
          </a:xfrm>
        </p:grpSpPr>
        <p:sp>
          <p:nvSpPr>
            <p:cNvPr id="217" name="Freeform 238">
              <a:extLst>
                <a:ext uri="{FF2B5EF4-FFF2-40B4-BE49-F238E27FC236}">
                  <a16:creationId xmlns:a16="http://schemas.microsoft.com/office/drawing/2014/main" id="{B92794D1-54F1-AECA-9F00-B7972A6FDCEC}"/>
                </a:ext>
              </a:extLst>
            </p:cNvPr>
            <p:cNvSpPr/>
            <p:nvPr/>
          </p:nvSpPr>
          <p:spPr>
            <a:xfrm>
              <a:off x="127" y="127"/>
              <a:ext cx="839343" cy="961009"/>
            </a:xfrm>
            <a:custGeom>
              <a:avLst/>
              <a:gdLst/>
              <a:ahLst/>
              <a:cxnLst/>
              <a:rect l="l" t="t" r="r" b="b"/>
              <a:pathLst>
                <a:path w="839343" h="961009">
                  <a:moveTo>
                    <a:pt x="263398" y="0"/>
                  </a:moveTo>
                  <a:cubicBezTo>
                    <a:pt x="218186" y="0"/>
                    <a:pt x="176784" y="28067"/>
                    <a:pt x="150495" y="72136"/>
                  </a:cubicBezTo>
                  <a:lnTo>
                    <a:pt x="112903" y="152400"/>
                  </a:lnTo>
                  <a:cubicBezTo>
                    <a:pt x="109093" y="168402"/>
                    <a:pt x="90297" y="180594"/>
                    <a:pt x="75311" y="180594"/>
                  </a:cubicBezTo>
                  <a:lnTo>
                    <a:pt x="0" y="180594"/>
                  </a:lnTo>
                  <a:lnTo>
                    <a:pt x="0" y="794258"/>
                  </a:lnTo>
                  <a:lnTo>
                    <a:pt x="188214" y="794258"/>
                  </a:lnTo>
                  <a:lnTo>
                    <a:pt x="308610" y="922655"/>
                  </a:lnTo>
                  <a:cubicBezTo>
                    <a:pt x="330581" y="946023"/>
                    <a:pt x="364744" y="961009"/>
                    <a:pt x="397764" y="961009"/>
                  </a:cubicBezTo>
                  <a:cubicBezTo>
                    <a:pt x="409829" y="961009"/>
                    <a:pt x="421767" y="959104"/>
                    <a:pt x="432943" y="954786"/>
                  </a:cubicBezTo>
                  <a:lnTo>
                    <a:pt x="786638" y="834517"/>
                  </a:lnTo>
                  <a:cubicBezTo>
                    <a:pt x="805561" y="830453"/>
                    <a:pt x="824230" y="814451"/>
                    <a:pt x="839343" y="802386"/>
                  </a:cubicBezTo>
                  <a:lnTo>
                    <a:pt x="541909" y="485394"/>
                  </a:lnTo>
                  <a:lnTo>
                    <a:pt x="523113" y="485394"/>
                  </a:lnTo>
                  <a:lnTo>
                    <a:pt x="519303" y="489331"/>
                  </a:lnTo>
                  <a:cubicBezTo>
                    <a:pt x="481711" y="573659"/>
                    <a:pt x="398907" y="629793"/>
                    <a:pt x="316103" y="641858"/>
                  </a:cubicBezTo>
                  <a:cubicBezTo>
                    <a:pt x="310642" y="642112"/>
                    <a:pt x="305181" y="642366"/>
                    <a:pt x="299847" y="642366"/>
                  </a:cubicBezTo>
                  <a:cubicBezTo>
                    <a:pt x="244348" y="642366"/>
                    <a:pt x="202692" y="623697"/>
                    <a:pt x="157988" y="601726"/>
                  </a:cubicBezTo>
                  <a:cubicBezTo>
                    <a:pt x="131572" y="589661"/>
                    <a:pt x="124079" y="561594"/>
                    <a:pt x="139065" y="541528"/>
                  </a:cubicBezTo>
                  <a:lnTo>
                    <a:pt x="282194" y="228727"/>
                  </a:lnTo>
                  <a:cubicBezTo>
                    <a:pt x="312293" y="168529"/>
                    <a:pt x="368808" y="132461"/>
                    <a:pt x="429006" y="132461"/>
                  </a:cubicBezTo>
                  <a:lnTo>
                    <a:pt x="609600" y="132461"/>
                  </a:lnTo>
                  <a:cubicBezTo>
                    <a:pt x="617093" y="108458"/>
                    <a:pt x="628523" y="80264"/>
                    <a:pt x="628523" y="44069"/>
                  </a:cubicBezTo>
                  <a:cubicBezTo>
                    <a:pt x="628523" y="20066"/>
                    <a:pt x="609600" y="0"/>
                    <a:pt x="583311" y="0"/>
                  </a:cubicBezTo>
                  <a:close/>
                </a:path>
              </a:pathLst>
            </a:custGeom>
            <a:solidFill>
              <a:srgbClr val="E5BB7A"/>
            </a:solidFill>
          </p:spPr>
        </p:sp>
      </p:grpSp>
      <p:grpSp>
        <p:nvGrpSpPr>
          <p:cNvPr id="218" name="Group 239">
            <a:extLst>
              <a:ext uri="{FF2B5EF4-FFF2-40B4-BE49-F238E27FC236}">
                <a16:creationId xmlns:a16="http://schemas.microsoft.com/office/drawing/2014/main" id="{1AEF2949-848F-F3A6-2172-A156ABCE6F85}"/>
              </a:ext>
            </a:extLst>
          </p:cNvPr>
          <p:cNvGrpSpPr/>
          <p:nvPr/>
        </p:nvGrpSpPr>
        <p:grpSpPr>
          <a:xfrm>
            <a:off x="14078280" y="7098194"/>
            <a:ext cx="241920" cy="257580"/>
            <a:chOff x="0" y="0"/>
            <a:chExt cx="322560" cy="343440"/>
          </a:xfrm>
        </p:grpSpPr>
        <p:sp>
          <p:nvSpPr>
            <p:cNvPr id="219" name="Freeform 240">
              <a:extLst>
                <a:ext uri="{FF2B5EF4-FFF2-40B4-BE49-F238E27FC236}">
                  <a16:creationId xmlns:a16="http://schemas.microsoft.com/office/drawing/2014/main" id="{BB667FDB-02E1-00BB-BF5B-EA7DE9321C0A}"/>
                </a:ext>
              </a:extLst>
            </p:cNvPr>
            <p:cNvSpPr/>
            <p:nvPr/>
          </p:nvSpPr>
          <p:spPr>
            <a:xfrm>
              <a:off x="127" y="127"/>
              <a:ext cx="322453" cy="343154"/>
            </a:xfrm>
            <a:custGeom>
              <a:avLst/>
              <a:gdLst/>
              <a:ahLst/>
              <a:cxnLst/>
              <a:rect l="l" t="t" r="r" b="b"/>
              <a:pathLst>
                <a:path w="322453" h="343154">
                  <a:moveTo>
                    <a:pt x="161163" y="0"/>
                  </a:moveTo>
                  <a:cubicBezTo>
                    <a:pt x="73152" y="0"/>
                    <a:pt x="0" y="77978"/>
                    <a:pt x="0" y="171577"/>
                  </a:cubicBezTo>
                  <a:cubicBezTo>
                    <a:pt x="0" y="265176"/>
                    <a:pt x="73152" y="343154"/>
                    <a:pt x="161163" y="343154"/>
                  </a:cubicBezTo>
                  <a:cubicBezTo>
                    <a:pt x="249174" y="343154"/>
                    <a:pt x="322453" y="265176"/>
                    <a:pt x="322453" y="171450"/>
                  </a:cubicBezTo>
                  <a:cubicBezTo>
                    <a:pt x="322453" y="77724"/>
                    <a:pt x="249047" y="0"/>
                    <a:pt x="161163" y="0"/>
                  </a:cubicBezTo>
                  <a:close/>
                </a:path>
              </a:pathLst>
            </a:custGeom>
            <a:solidFill>
              <a:srgbClr val="E5BB7A"/>
            </a:solidFill>
          </p:spPr>
        </p:sp>
      </p:grpSp>
      <p:grpSp>
        <p:nvGrpSpPr>
          <p:cNvPr id="220" name="Group 241">
            <a:extLst>
              <a:ext uri="{FF2B5EF4-FFF2-40B4-BE49-F238E27FC236}">
                <a16:creationId xmlns:a16="http://schemas.microsoft.com/office/drawing/2014/main" id="{9D4D0256-75A6-0CDD-5C90-0EA8569356BE}"/>
              </a:ext>
            </a:extLst>
          </p:cNvPr>
          <p:cNvGrpSpPr/>
          <p:nvPr/>
        </p:nvGrpSpPr>
        <p:grpSpPr>
          <a:xfrm>
            <a:off x="14397420" y="7203494"/>
            <a:ext cx="290520" cy="201960"/>
            <a:chOff x="0" y="0"/>
            <a:chExt cx="387360" cy="269280"/>
          </a:xfrm>
        </p:grpSpPr>
        <p:sp>
          <p:nvSpPr>
            <p:cNvPr id="221" name="Freeform 242">
              <a:extLst>
                <a:ext uri="{FF2B5EF4-FFF2-40B4-BE49-F238E27FC236}">
                  <a16:creationId xmlns:a16="http://schemas.microsoft.com/office/drawing/2014/main" id="{CFAD105E-0113-CDC5-B164-502A5777BAE5}"/>
                </a:ext>
              </a:extLst>
            </p:cNvPr>
            <p:cNvSpPr/>
            <p:nvPr/>
          </p:nvSpPr>
          <p:spPr>
            <a:xfrm>
              <a:off x="127" y="0"/>
              <a:ext cx="387096" cy="269240"/>
            </a:xfrm>
            <a:custGeom>
              <a:avLst/>
              <a:gdLst/>
              <a:ahLst/>
              <a:cxnLst/>
              <a:rect l="l" t="t" r="r" b="b"/>
              <a:pathLst>
                <a:path w="387096" h="269240">
                  <a:moveTo>
                    <a:pt x="32131" y="0"/>
                  </a:moveTo>
                  <a:cubicBezTo>
                    <a:pt x="14605" y="0"/>
                    <a:pt x="0" y="15621"/>
                    <a:pt x="0" y="34417"/>
                  </a:cubicBezTo>
                  <a:cubicBezTo>
                    <a:pt x="0" y="53213"/>
                    <a:pt x="8763" y="65532"/>
                    <a:pt x="29337" y="65532"/>
                  </a:cubicBezTo>
                  <a:lnTo>
                    <a:pt x="222885" y="65532"/>
                  </a:lnTo>
                  <a:cubicBezTo>
                    <a:pt x="240538" y="65532"/>
                    <a:pt x="255143" y="81153"/>
                    <a:pt x="255143" y="99949"/>
                  </a:cubicBezTo>
                  <a:lnTo>
                    <a:pt x="255143" y="156083"/>
                  </a:lnTo>
                  <a:lnTo>
                    <a:pt x="243459" y="143637"/>
                  </a:lnTo>
                  <a:cubicBezTo>
                    <a:pt x="239014" y="137414"/>
                    <a:pt x="231013" y="134239"/>
                    <a:pt x="222504" y="134239"/>
                  </a:cubicBezTo>
                  <a:cubicBezTo>
                    <a:pt x="213995" y="134239"/>
                    <a:pt x="205232" y="137414"/>
                    <a:pt x="199390" y="143637"/>
                  </a:cubicBezTo>
                  <a:cubicBezTo>
                    <a:pt x="190627" y="156083"/>
                    <a:pt x="190627" y="177927"/>
                    <a:pt x="199390" y="190373"/>
                  </a:cubicBezTo>
                  <a:lnTo>
                    <a:pt x="266954" y="262255"/>
                  </a:lnTo>
                  <a:cubicBezTo>
                    <a:pt x="272796" y="266954"/>
                    <a:pt x="280797" y="269240"/>
                    <a:pt x="288925" y="269240"/>
                  </a:cubicBezTo>
                  <a:cubicBezTo>
                    <a:pt x="297053" y="269240"/>
                    <a:pt x="305054" y="266827"/>
                    <a:pt x="310896" y="262255"/>
                  </a:cubicBezTo>
                  <a:lnTo>
                    <a:pt x="375412" y="190373"/>
                  </a:lnTo>
                  <a:cubicBezTo>
                    <a:pt x="387096" y="177927"/>
                    <a:pt x="387096" y="156083"/>
                    <a:pt x="375412" y="143637"/>
                  </a:cubicBezTo>
                  <a:cubicBezTo>
                    <a:pt x="371094" y="137414"/>
                    <a:pt x="362966" y="134239"/>
                    <a:pt x="354584" y="134239"/>
                  </a:cubicBezTo>
                  <a:cubicBezTo>
                    <a:pt x="346202" y="134239"/>
                    <a:pt x="337312" y="137414"/>
                    <a:pt x="331470" y="143637"/>
                  </a:cubicBezTo>
                  <a:lnTo>
                    <a:pt x="322580" y="156083"/>
                  </a:lnTo>
                  <a:lnTo>
                    <a:pt x="322580" y="99949"/>
                  </a:lnTo>
                  <a:cubicBezTo>
                    <a:pt x="322580" y="43688"/>
                    <a:pt x="278638" y="0"/>
                    <a:pt x="225806" y="0"/>
                  </a:cubicBezTo>
                  <a:close/>
                </a:path>
              </a:pathLst>
            </a:custGeom>
            <a:solidFill>
              <a:srgbClr val="E5BB7A"/>
            </a:solidFill>
          </p:spPr>
        </p:sp>
      </p:grpSp>
      <p:grpSp>
        <p:nvGrpSpPr>
          <p:cNvPr id="222" name="Group 243">
            <a:extLst>
              <a:ext uri="{FF2B5EF4-FFF2-40B4-BE49-F238E27FC236}">
                <a16:creationId xmlns:a16="http://schemas.microsoft.com/office/drawing/2014/main" id="{38CEA44D-0ECF-84B8-1529-227D8166C391}"/>
              </a:ext>
            </a:extLst>
          </p:cNvPr>
          <p:cNvGrpSpPr/>
          <p:nvPr/>
        </p:nvGrpSpPr>
        <p:grpSpPr>
          <a:xfrm>
            <a:off x="14096100" y="7664114"/>
            <a:ext cx="297000" cy="205740"/>
            <a:chOff x="0" y="0"/>
            <a:chExt cx="396000" cy="274320"/>
          </a:xfrm>
        </p:grpSpPr>
        <p:sp>
          <p:nvSpPr>
            <p:cNvPr id="223" name="Freeform 244">
              <a:extLst>
                <a:ext uri="{FF2B5EF4-FFF2-40B4-BE49-F238E27FC236}">
                  <a16:creationId xmlns:a16="http://schemas.microsoft.com/office/drawing/2014/main" id="{36864B7E-BFDD-117D-016C-CF5FE79F4B77}"/>
                </a:ext>
              </a:extLst>
            </p:cNvPr>
            <p:cNvSpPr/>
            <p:nvPr/>
          </p:nvSpPr>
          <p:spPr>
            <a:xfrm>
              <a:off x="127" y="0"/>
              <a:ext cx="395859" cy="274320"/>
            </a:xfrm>
            <a:custGeom>
              <a:avLst/>
              <a:gdLst/>
              <a:ahLst/>
              <a:cxnLst/>
              <a:rect l="l" t="t" r="r" b="b"/>
              <a:pathLst>
                <a:path w="395859" h="274320">
                  <a:moveTo>
                    <a:pt x="101854" y="0"/>
                  </a:moveTo>
                  <a:cubicBezTo>
                    <a:pt x="93218" y="0"/>
                    <a:pt x="84074" y="2794"/>
                    <a:pt x="76200" y="11176"/>
                  </a:cubicBezTo>
                  <a:lnTo>
                    <a:pt x="11684" y="79883"/>
                  </a:lnTo>
                  <a:cubicBezTo>
                    <a:pt x="0" y="92456"/>
                    <a:pt x="0" y="117475"/>
                    <a:pt x="11684" y="126873"/>
                  </a:cubicBezTo>
                  <a:cubicBezTo>
                    <a:pt x="17526" y="133096"/>
                    <a:pt x="25527" y="136271"/>
                    <a:pt x="33655" y="136271"/>
                  </a:cubicBezTo>
                  <a:cubicBezTo>
                    <a:pt x="41783" y="136271"/>
                    <a:pt x="49784" y="133096"/>
                    <a:pt x="55626" y="126873"/>
                  </a:cubicBezTo>
                  <a:lnTo>
                    <a:pt x="67310" y="117602"/>
                  </a:lnTo>
                  <a:lnTo>
                    <a:pt x="67310" y="170688"/>
                  </a:lnTo>
                  <a:cubicBezTo>
                    <a:pt x="67310" y="230124"/>
                    <a:pt x="111379" y="273939"/>
                    <a:pt x="161163" y="273939"/>
                  </a:cubicBezTo>
                  <a:lnTo>
                    <a:pt x="354838" y="273939"/>
                  </a:lnTo>
                  <a:cubicBezTo>
                    <a:pt x="357124" y="274193"/>
                    <a:pt x="359283" y="274320"/>
                    <a:pt x="361315" y="274320"/>
                  </a:cubicBezTo>
                  <a:cubicBezTo>
                    <a:pt x="383540" y="274320"/>
                    <a:pt x="395859" y="259715"/>
                    <a:pt x="395859" y="242697"/>
                  </a:cubicBezTo>
                  <a:cubicBezTo>
                    <a:pt x="395859" y="220726"/>
                    <a:pt x="381127" y="205105"/>
                    <a:pt x="363601" y="205105"/>
                  </a:cubicBezTo>
                  <a:lnTo>
                    <a:pt x="170053" y="205105"/>
                  </a:lnTo>
                  <a:cubicBezTo>
                    <a:pt x="152400" y="205105"/>
                    <a:pt x="137795" y="189357"/>
                    <a:pt x="137795" y="170688"/>
                  </a:cubicBezTo>
                  <a:lnTo>
                    <a:pt x="137795" y="117602"/>
                  </a:lnTo>
                  <a:lnTo>
                    <a:pt x="146685" y="126873"/>
                  </a:lnTo>
                  <a:cubicBezTo>
                    <a:pt x="152527" y="133096"/>
                    <a:pt x="161290" y="136271"/>
                    <a:pt x="169799" y="136271"/>
                  </a:cubicBezTo>
                  <a:cubicBezTo>
                    <a:pt x="178308" y="136271"/>
                    <a:pt x="186309" y="133096"/>
                    <a:pt x="190627" y="126873"/>
                  </a:cubicBezTo>
                  <a:cubicBezTo>
                    <a:pt x="202311" y="117602"/>
                    <a:pt x="202311" y="92456"/>
                    <a:pt x="190627" y="79883"/>
                  </a:cubicBezTo>
                  <a:lnTo>
                    <a:pt x="125984" y="11176"/>
                  </a:lnTo>
                  <a:cubicBezTo>
                    <a:pt x="120142" y="8001"/>
                    <a:pt x="117221" y="8001"/>
                    <a:pt x="114300" y="1778"/>
                  </a:cubicBezTo>
                  <a:cubicBezTo>
                    <a:pt x="110363" y="635"/>
                    <a:pt x="106172" y="0"/>
                    <a:pt x="101854" y="0"/>
                  </a:cubicBezTo>
                  <a:close/>
                </a:path>
              </a:pathLst>
            </a:custGeom>
            <a:solidFill>
              <a:srgbClr val="E5BB7A"/>
            </a:solidFill>
          </p:spPr>
        </p:sp>
      </p:grpSp>
      <p:grpSp>
        <p:nvGrpSpPr>
          <p:cNvPr id="224" name="Group 245">
            <a:extLst>
              <a:ext uri="{FF2B5EF4-FFF2-40B4-BE49-F238E27FC236}">
                <a16:creationId xmlns:a16="http://schemas.microsoft.com/office/drawing/2014/main" id="{8DEACE85-2E92-9FD1-4164-E72FCB4649BB}"/>
              </a:ext>
            </a:extLst>
          </p:cNvPr>
          <p:cNvGrpSpPr/>
          <p:nvPr/>
        </p:nvGrpSpPr>
        <p:grpSpPr>
          <a:xfrm>
            <a:off x="14513520" y="7458914"/>
            <a:ext cx="248400" cy="255420"/>
            <a:chOff x="0" y="0"/>
            <a:chExt cx="331200" cy="340560"/>
          </a:xfrm>
        </p:grpSpPr>
        <p:sp>
          <p:nvSpPr>
            <p:cNvPr id="225" name="Freeform 246">
              <a:extLst>
                <a:ext uri="{FF2B5EF4-FFF2-40B4-BE49-F238E27FC236}">
                  <a16:creationId xmlns:a16="http://schemas.microsoft.com/office/drawing/2014/main" id="{4DD8439E-A1CB-CA12-88AF-F78BFDD6E560}"/>
                </a:ext>
              </a:extLst>
            </p:cNvPr>
            <p:cNvSpPr/>
            <p:nvPr/>
          </p:nvSpPr>
          <p:spPr>
            <a:xfrm>
              <a:off x="0" y="0"/>
              <a:ext cx="331343" cy="340487"/>
            </a:xfrm>
            <a:custGeom>
              <a:avLst/>
              <a:gdLst/>
              <a:ahLst/>
              <a:cxnLst/>
              <a:rect l="l" t="t" r="r" b="b"/>
              <a:pathLst>
                <a:path w="331343" h="340487">
                  <a:moveTo>
                    <a:pt x="167132" y="0"/>
                  </a:moveTo>
                  <a:cubicBezTo>
                    <a:pt x="73279" y="0"/>
                    <a:pt x="0" y="78105"/>
                    <a:pt x="0" y="171831"/>
                  </a:cubicBezTo>
                  <a:cubicBezTo>
                    <a:pt x="0" y="262509"/>
                    <a:pt x="73279" y="340487"/>
                    <a:pt x="167132" y="340487"/>
                  </a:cubicBezTo>
                  <a:cubicBezTo>
                    <a:pt x="255016" y="340487"/>
                    <a:pt x="331343" y="262509"/>
                    <a:pt x="331343" y="171831"/>
                  </a:cubicBezTo>
                  <a:cubicBezTo>
                    <a:pt x="331343" y="78105"/>
                    <a:pt x="257937" y="0"/>
                    <a:pt x="167132" y="0"/>
                  </a:cubicBezTo>
                  <a:close/>
                </a:path>
              </a:pathLst>
            </a:custGeom>
            <a:solidFill>
              <a:srgbClr val="E5BB7A"/>
            </a:solidFill>
          </p:spPr>
        </p:sp>
      </p:grpSp>
      <p:grpSp>
        <p:nvGrpSpPr>
          <p:cNvPr id="226" name="Group 247">
            <a:extLst>
              <a:ext uri="{FF2B5EF4-FFF2-40B4-BE49-F238E27FC236}">
                <a16:creationId xmlns:a16="http://schemas.microsoft.com/office/drawing/2014/main" id="{477A03D5-DCCC-53F1-2151-61F03E353CD1}"/>
              </a:ext>
            </a:extLst>
          </p:cNvPr>
          <p:cNvGrpSpPr/>
          <p:nvPr/>
        </p:nvGrpSpPr>
        <p:grpSpPr>
          <a:xfrm>
            <a:off x="14005920" y="7351454"/>
            <a:ext cx="387180" cy="262440"/>
            <a:chOff x="0" y="0"/>
            <a:chExt cx="516240" cy="349920"/>
          </a:xfrm>
        </p:grpSpPr>
        <p:sp>
          <p:nvSpPr>
            <p:cNvPr id="227" name="Freeform 248">
              <a:extLst>
                <a:ext uri="{FF2B5EF4-FFF2-40B4-BE49-F238E27FC236}">
                  <a16:creationId xmlns:a16="http://schemas.microsoft.com/office/drawing/2014/main" id="{77C20962-FBC7-3373-4EE7-B372C285867B}"/>
                </a:ext>
              </a:extLst>
            </p:cNvPr>
            <p:cNvSpPr/>
            <p:nvPr/>
          </p:nvSpPr>
          <p:spPr>
            <a:xfrm>
              <a:off x="0" y="0"/>
              <a:ext cx="516255" cy="349885"/>
            </a:xfrm>
            <a:custGeom>
              <a:avLst/>
              <a:gdLst/>
              <a:ahLst/>
              <a:cxnLst/>
              <a:rect l="l" t="t" r="r" b="b"/>
              <a:pathLst>
                <a:path w="516255" h="349885">
                  <a:moveTo>
                    <a:pt x="99822" y="0"/>
                  </a:moveTo>
                  <a:cubicBezTo>
                    <a:pt x="41148" y="53086"/>
                    <a:pt x="2921" y="128143"/>
                    <a:pt x="2921" y="212471"/>
                  </a:cubicBezTo>
                  <a:lnTo>
                    <a:pt x="2921" y="315468"/>
                  </a:lnTo>
                  <a:cubicBezTo>
                    <a:pt x="0" y="334264"/>
                    <a:pt x="14605" y="349885"/>
                    <a:pt x="32258" y="349885"/>
                  </a:cubicBezTo>
                  <a:lnTo>
                    <a:pt x="483997" y="349885"/>
                  </a:lnTo>
                  <a:cubicBezTo>
                    <a:pt x="501650" y="349885"/>
                    <a:pt x="516255" y="334264"/>
                    <a:pt x="516255" y="315468"/>
                  </a:cubicBezTo>
                  <a:lnTo>
                    <a:pt x="516255" y="212471"/>
                  </a:lnTo>
                  <a:cubicBezTo>
                    <a:pt x="516255" y="128143"/>
                    <a:pt x="481076" y="53086"/>
                    <a:pt x="422402" y="0"/>
                  </a:cubicBezTo>
                  <a:cubicBezTo>
                    <a:pt x="381254" y="46863"/>
                    <a:pt x="322580" y="74930"/>
                    <a:pt x="261112" y="74930"/>
                  </a:cubicBezTo>
                  <a:cubicBezTo>
                    <a:pt x="199644" y="74930"/>
                    <a:pt x="140843" y="49911"/>
                    <a:pt x="99822" y="0"/>
                  </a:cubicBezTo>
                  <a:close/>
                </a:path>
              </a:pathLst>
            </a:custGeom>
            <a:solidFill>
              <a:srgbClr val="E5BB7A"/>
            </a:solidFill>
          </p:spPr>
        </p:sp>
      </p:grpSp>
      <p:grpSp>
        <p:nvGrpSpPr>
          <p:cNvPr id="228" name="Group 249">
            <a:extLst>
              <a:ext uri="{FF2B5EF4-FFF2-40B4-BE49-F238E27FC236}">
                <a16:creationId xmlns:a16="http://schemas.microsoft.com/office/drawing/2014/main" id="{615EB642-1305-2838-2CC3-CD381E6B72FC}"/>
              </a:ext>
            </a:extLst>
          </p:cNvPr>
          <p:cNvGrpSpPr/>
          <p:nvPr/>
        </p:nvGrpSpPr>
        <p:grpSpPr>
          <a:xfrm>
            <a:off x="14441160" y="7712174"/>
            <a:ext cx="391500" cy="267300"/>
            <a:chOff x="0" y="0"/>
            <a:chExt cx="522000" cy="356400"/>
          </a:xfrm>
        </p:grpSpPr>
        <p:sp>
          <p:nvSpPr>
            <p:cNvPr id="229" name="Freeform 250">
              <a:extLst>
                <a:ext uri="{FF2B5EF4-FFF2-40B4-BE49-F238E27FC236}">
                  <a16:creationId xmlns:a16="http://schemas.microsoft.com/office/drawing/2014/main" id="{5FEC6CCD-F275-17B9-C94C-6FEF0818C6BC}"/>
                </a:ext>
              </a:extLst>
            </p:cNvPr>
            <p:cNvSpPr/>
            <p:nvPr/>
          </p:nvSpPr>
          <p:spPr>
            <a:xfrm>
              <a:off x="127" y="127"/>
              <a:ext cx="521843" cy="356108"/>
            </a:xfrm>
            <a:custGeom>
              <a:avLst/>
              <a:gdLst/>
              <a:ahLst/>
              <a:cxnLst/>
              <a:rect l="l" t="t" r="r" b="b"/>
              <a:pathLst>
                <a:path w="521843" h="356108">
                  <a:moveTo>
                    <a:pt x="93726" y="0"/>
                  </a:moveTo>
                  <a:cubicBezTo>
                    <a:pt x="35179" y="53086"/>
                    <a:pt x="0" y="124968"/>
                    <a:pt x="0" y="212471"/>
                  </a:cubicBezTo>
                  <a:lnTo>
                    <a:pt x="0" y="321818"/>
                  </a:lnTo>
                  <a:cubicBezTo>
                    <a:pt x="0" y="340614"/>
                    <a:pt x="14605" y="356108"/>
                    <a:pt x="32258" y="356108"/>
                  </a:cubicBezTo>
                  <a:lnTo>
                    <a:pt x="489585" y="356108"/>
                  </a:lnTo>
                  <a:cubicBezTo>
                    <a:pt x="507111" y="356108"/>
                    <a:pt x="521843" y="340487"/>
                    <a:pt x="521843" y="321818"/>
                  </a:cubicBezTo>
                  <a:lnTo>
                    <a:pt x="521843" y="212471"/>
                  </a:lnTo>
                  <a:cubicBezTo>
                    <a:pt x="518922" y="124968"/>
                    <a:pt x="483743" y="53213"/>
                    <a:pt x="425069" y="0"/>
                  </a:cubicBezTo>
                  <a:cubicBezTo>
                    <a:pt x="384048" y="46863"/>
                    <a:pt x="325374" y="74930"/>
                    <a:pt x="257937" y="74930"/>
                  </a:cubicBezTo>
                  <a:cubicBezTo>
                    <a:pt x="193421" y="74930"/>
                    <a:pt x="134874" y="46863"/>
                    <a:pt x="93726" y="0"/>
                  </a:cubicBezTo>
                  <a:close/>
                </a:path>
              </a:pathLst>
            </a:custGeom>
            <a:solidFill>
              <a:srgbClr val="E5BB7A"/>
            </a:solidFill>
          </p:spPr>
        </p:sp>
      </p:grpSp>
      <p:grpSp>
        <p:nvGrpSpPr>
          <p:cNvPr id="230" name="Group 251">
            <a:extLst>
              <a:ext uri="{FF2B5EF4-FFF2-40B4-BE49-F238E27FC236}">
                <a16:creationId xmlns:a16="http://schemas.microsoft.com/office/drawing/2014/main" id="{AEF5E358-8092-62E3-78BD-2EA35694F6FB}"/>
              </a:ext>
            </a:extLst>
          </p:cNvPr>
          <p:cNvGrpSpPr/>
          <p:nvPr/>
        </p:nvGrpSpPr>
        <p:grpSpPr>
          <a:xfrm>
            <a:off x="6497760" y="7887134"/>
            <a:ext cx="298080" cy="317520"/>
            <a:chOff x="0" y="0"/>
            <a:chExt cx="397440" cy="423360"/>
          </a:xfrm>
        </p:grpSpPr>
        <p:sp>
          <p:nvSpPr>
            <p:cNvPr id="231" name="Freeform 252">
              <a:extLst>
                <a:ext uri="{FF2B5EF4-FFF2-40B4-BE49-F238E27FC236}">
                  <a16:creationId xmlns:a16="http://schemas.microsoft.com/office/drawing/2014/main" id="{A366DCBE-2649-9D51-CBCE-42C40CEB9E36}"/>
                </a:ext>
              </a:extLst>
            </p:cNvPr>
            <p:cNvSpPr/>
            <p:nvPr/>
          </p:nvSpPr>
          <p:spPr>
            <a:xfrm>
              <a:off x="127" y="0"/>
              <a:ext cx="397256" cy="423291"/>
            </a:xfrm>
            <a:custGeom>
              <a:avLst/>
              <a:gdLst/>
              <a:ahLst/>
              <a:cxnLst/>
              <a:rect l="l" t="t" r="r" b="b"/>
              <a:pathLst>
                <a:path w="397256" h="423291">
                  <a:moveTo>
                    <a:pt x="194691" y="114808"/>
                  </a:moveTo>
                  <a:cubicBezTo>
                    <a:pt x="212725" y="114808"/>
                    <a:pt x="225425" y="128524"/>
                    <a:pt x="225425" y="147574"/>
                  </a:cubicBezTo>
                  <a:lnTo>
                    <a:pt x="225425" y="177673"/>
                  </a:lnTo>
                  <a:lnTo>
                    <a:pt x="253619" y="177673"/>
                  </a:lnTo>
                  <a:cubicBezTo>
                    <a:pt x="268986" y="177673"/>
                    <a:pt x="281813" y="191262"/>
                    <a:pt x="281813" y="207645"/>
                  </a:cubicBezTo>
                  <a:cubicBezTo>
                    <a:pt x="281813" y="224028"/>
                    <a:pt x="268986" y="237744"/>
                    <a:pt x="253619" y="237744"/>
                  </a:cubicBezTo>
                  <a:lnTo>
                    <a:pt x="194691" y="237744"/>
                  </a:lnTo>
                  <a:cubicBezTo>
                    <a:pt x="179324" y="237744"/>
                    <a:pt x="166497" y="224028"/>
                    <a:pt x="166497" y="207645"/>
                  </a:cubicBezTo>
                  <a:lnTo>
                    <a:pt x="166497" y="147447"/>
                  </a:lnTo>
                  <a:cubicBezTo>
                    <a:pt x="166497" y="128397"/>
                    <a:pt x="179324" y="114681"/>
                    <a:pt x="194691" y="114681"/>
                  </a:cubicBezTo>
                  <a:close/>
                  <a:moveTo>
                    <a:pt x="199771" y="0"/>
                  </a:moveTo>
                  <a:cubicBezTo>
                    <a:pt x="89662" y="127"/>
                    <a:pt x="0" y="95631"/>
                    <a:pt x="0" y="210312"/>
                  </a:cubicBezTo>
                  <a:cubicBezTo>
                    <a:pt x="0" y="327660"/>
                    <a:pt x="89789" y="423291"/>
                    <a:pt x="199898" y="423291"/>
                  </a:cubicBezTo>
                  <a:cubicBezTo>
                    <a:pt x="307594" y="423291"/>
                    <a:pt x="397256" y="327660"/>
                    <a:pt x="397256" y="210312"/>
                  </a:cubicBezTo>
                  <a:cubicBezTo>
                    <a:pt x="394716" y="92964"/>
                    <a:pt x="307594" y="127"/>
                    <a:pt x="199898" y="127"/>
                  </a:cubicBezTo>
                  <a:close/>
                </a:path>
              </a:pathLst>
            </a:custGeom>
            <a:solidFill>
              <a:srgbClr val="E5BB7A"/>
            </a:solidFill>
          </p:spPr>
        </p:sp>
      </p:grpSp>
      <p:grpSp>
        <p:nvGrpSpPr>
          <p:cNvPr id="232" name="Group 253">
            <a:extLst>
              <a:ext uri="{FF2B5EF4-FFF2-40B4-BE49-F238E27FC236}">
                <a16:creationId xmlns:a16="http://schemas.microsoft.com/office/drawing/2014/main" id="{C22A30B3-05A1-C2E1-3028-E492CAD611A8}"/>
              </a:ext>
            </a:extLst>
          </p:cNvPr>
          <p:cNvGrpSpPr/>
          <p:nvPr/>
        </p:nvGrpSpPr>
        <p:grpSpPr>
          <a:xfrm>
            <a:off x="6073320" y="7661954"/>
            <a:ext cx="636120" cy="450360"/>
            <a:chOff x="0" y="0"/>
            <a:chExt cx="848160" cy="600480"/>
          </a:xfrm>
        </p:grpSpPr>
        <p:sp>
          <p:nvSpPr>
            <p:cNvPr id="233" name="Freeform 254">
              <a:extLst>
                <a:ext uri="{FF2B5EF4-FFF2-40B4-BE49-F238E27FC236}">
                  <a16:creationId xmlns:a16="http://schemas.microsoft.com/office/drawing/2014/main" id="{CC2A5FA5-F89E-1704-95A6-D7533E3C8853}"/>
                </a:ext>
              </a:extLst>
            </p:cNvPr>
            <p:cNvSpPr/>
            <p:nvPr/>
          </p:nvSpPr>
          <p:spPr>
            <a:xfrm>
              <a:off x="0" y="0"/>
              <a:ext cx="847979" cy="600456"/>
            </a:xfrm>
            <a:custGeom>
              <a:avLst/>
              <a:gdLst/>
              <a:ahLst/>
              <a:cxnLst/>
              <a:rect l="l" t="t" r="r" b="b"/>
              <a:pathLst>
                <a:path w="847979" h="600456">
                  <a:moveTo>
                    <a:pt x="197358" y="57404"/>
                  </a:moveTo>
                  <a:cubicBezTo>
                    <a:pt x="215392" y="57404"/>
                    <a:pt x="228092" y="70993"/>
                    <a:pt x="228092" y="87376"/>
                  </a:cubicBezTo>
                  <a:cubicBezTo>
                    <a:pt x="228092" y="103759"/>
                    <a:pt x="215265" y="117475"/>
                    <a:pt x="197358" y="117475"/>
                  </a:cubicBezTo>
                  <a:lnTo>
                    <a:pt x="140970" y="117475"/>
                  </a:lnTo>
                  <a:cubicBezTo>
                    <a:pt x="125603" y="117475"/>
                    <a:pt x="112776" y="103759"/>
                    <a:pt x="112776" y="87376"/>
                  </a:cubicBezTo>
                  <a:cubicBezTo>
                    <a:pt x="112776" y="70993"/>
                    <a:pt x="125603" y="57404"/>
                    <a:pt x="140970" y="57404"/>
                  </a:cubicBezTo>
                  <a:close/>
                  <a:moveTo>
                    <a:pt x="312674" y="57404"/>
                  </a:moveTo>
                  <a:cubicBezTo>
                    <a:pt x="328041" y="57404"/>
                    <a:pt x="340868" y="70993"/>
                    <a:pt x="340868" y="87376"/>
                  </a:cubicBezTo>
                  <a:cubicBezTo>
                    <a:pt x="340868" y="103759"/>
                    <a:pt x="325501" y="117475"/>
                    <a:pt x="312674" y="117475"/>
                  </a:cubicBezTo>
                  <a:lnTo>
                    <a:pt x="310007" y="117475"/>
                  </a:lnTo>
                  <a:cubicBezTo>
                    <a:pt x="294640" y="117475"/>
                    <a:pt x="281813" y="103759"/>
                    <a:pt x="281813" y="87376"/>
                  </a:cubicBezTo>
                  <a:cubicBezTo>
                    <a:pt x="281813" y="70993"/>
                    <a:pt x="294640" y="57404"/>
                    <a:pt x="310007" y="57404"/>
                  </a:cubicBezTo>
                  <a:close/>
                  <a:moveTo>
                    <a:pt x="481711" y="57404"/>
                  </a:moveTo>
                  <a:cubicBezTo>
                    <a:pt x="497078" y="57404"/>
                    <a:pt x="509905" y="70993"/>
                    <a:pt x="509905" y="87376"/>
                  </a:cubicBezTo>
                  <a:cubicBezTo>
                    <a:pt x="509905" y="103759"/>
                    <a:pt x="497078" y="117475"/>
                    <a:pt x="481711" y="117475"/>
                  </a:cubicBezTo>
                  <a:lnTo>
                    <a:pt x="484251" y="117475"/>
                  </a:lnTo>
                  <a:cubicBezTo>
                    <a:pt x="466217" y="117475"/>
                    <a:pt x="453517" y="103759"/>
                    <a:pt x="453517" y="87376"/>
                  </a:cubicBezTo>
                  <a:cubicBezTo>
                    <a:pt x="453517" y="70993"/>
                    <a:pt x="466344" y="57404"/>
                    <a:pt x="484251" y="57404"/>
                  </a:cubicBezTo>
                  <a:close/>
                  <a:moveTo>
                    <a:pt x="653288" y="57404"/>
                  </a:moveTo>
                  <a:cubicBezTo>
                    <a:pt x="671322" y="57404"/>
                    <a:pt x="684022" y="70993"/>
                    <a:pt x="684022" y="87376"/>
                  </a:cubicBezTo>
                  <a:cubicBezTo>
                    <a:pt x="684022" y="103759"/>
                    <a:pt x="727710" y="117348"/>
                    <a:pt x="709803" y="117348"/>
                  </a:cubicBezTo>
                  <a:lnTo>
                    <a:pt x="653415" y="117348"/>
                  </a:lnTo>
                  <a:cubicBezTo>
                    <a:pt x="638048" y="117348"/>
                    <a:pt x="625221" y="103632"/>
                    <a:pt x="625221" y="87249"/>
                  </a:cubicBezTo>
                  <a:cubicBezTo>
                    <a:pt x="625221" y="70866"/>
                    <a:pt x="638048" y="57277"/>
                    <a:pt x="653415" y="57277"/>
                  </a:cubicBezTo>
                  <a:close/>
                  <a:moveTo>
                    <a:pt x="197358" y="180213"/>
                  </a:moveTo>
                  <a:cubicBezTo>
                    <a:pt x="215392" y="180213"/>
                    <a:pt x="228092" y="193802"/>
                    <a:pt x="228092" y="210185"/>
                  </a:cubicBezTo>
                  <a:cubicBezTo>
                    <a:pt x="228092" y="229362"/>
                    <a:pt x="215265" y="240284"/>
                    <a:pt x="197358" y="240284"/>
                  </a:cubicBezTo>
                  <a:lnTo>
                    <a:pt x="140970" y="240284"/>
                  </a:lnTo>
                  <a:cubicBezTo>
                    <a:pt x="125603" y="240284"/>
                    <a:pt x="112776" y="229362"/>
                    <a:pt x="112776" y="210185"/>
                  </a:cubicBezTo>
                  <a:cubicBezTo>
                    <a:pt x="112776" y="191008"/>
                    <a:pt x="125603" y="180213"/>
                    <a:pt x="140970" y="180213"/>
                  </a:cubicBezTo>
                  <a:close/>
                  <a:moveTo>
                    <a:pt x="312674" y="180213"/>
                  </a:moveTo>
                  <a:cubicBezTo>
                    <a:pt x="328041" y="180213"/>
                    <a:pt x="340868" y="193802"/>
                    <a:pt x="340868" y="210185"/>
                  </a:cubicBezTo>
                  <a:cubicBezTo>
                    <a:pt x="340868" y="229362"/>
                    <a:pt x="325501" y="240284"/>
                    <a:pt x="312674" y="240284"/>
                  </a:cubicBezTo>
                  <a:lnTo>
                    <a:pt x="310007" y="240284"/>
                  </a:lnTo>
                  <a:cubicBezTo>
                    <a:pt x="294640" y="240284"/>
                    <a:pt x="281813" y="229362"/>
                    <a:pt x="281813" y="210185"/>
                  </a:cubicBezTo>
                  <a:cubicBezTo>
                    <a:pt x="281813" y="191008"/>
                    <a:pt x="294640" y="180213"/>
                    <a:pt x="310007" y="180213"/>
                  </a:cubicBezTo>
                  <a:close/>
                  <a:moveTo>
                    <a:pt x="481711" y="180213"/>
                  </a:moveTo>
                  <a:cubicBezTo>
                    <a:pt x="497078" y="180213"/>
                    <a:pt x="509905" y="193802"/>
                    <a:pt x="509905" y="210185"/>
                  </a:cubicBezTo>
                  <a:cubicBezTo>
                    <a:pt x="509905" y="229362"/>
                    <a:pt x="497078" y="240284"/>
                    <a:pt x="481711" y="240284"/>
                  </a:cubicBezTo>
                  <a:lnTo>
                    <a:pt x="484251" y="240284"/>
                  </a:lnTo>
                  <a:cubicBezTo>
                    <a:pt x="466217" y="240284"/>
                    <a:pt x="453517" y="229362"/>
                    <a:pt x="453517" y="210185"/>
                  </a:cubicBezTo>
                  <a:cubicBezTo>
                    <a:pt x="453517" y="191008"/>
                    <a:pt x="466344" y="180213"/>
                    <a:pt x="484251" y="180213"/>
                  </a:cubicBezTo>
                  <a:close/>
                  <a:moveTo>
                    <a:pt x="653288" y="180213"/>
                  </a:moveTo>
                  <a:cubicBezTo>
                    <a:pt x="671322" y="180213"/>
                    <a:pt x="684022" y="193802"/>
                    <a:pt x="684022" y="210185"/>
                  </a:cubicBezTo>
                  <a:cubicBezTo>
                    <a:pt x="684022" y="229362"/>
                    <a:pt x="671195" y="240284"/>
                    <a:pt x="653288" y="240284"/>
                  </a:cubicBezTo>
                  <a:lnTo>
                    <a:pt x="653415" y="240284"/>
                  </a:lnTo>
                  <a:cubicBezTo>
                    <a:pt x="638048" y="240284"/>
                    <a:pt x="625221" y="229362"/>
                    <a:pt x="625221" y="210185"/>
                  </a:cubicBezTo>
                  <a:cubicBezTo>
                    <a:pt x="625221" y="191008"/>
                    <a:pt x="638048" y="180213"/>
                    <a:pt x="653415" y="180213"/>
                  </a:cubicBezTo>
                  <a:close/>
                  <a:moveTo>
                    <a:pt x="197358" y="300228"/>
                  </a:moveTo>
                  <a:cubicBezTo>
                    <a:pt x="215392" y="300228"/>
                    <a:pt x="228092" y="313817"/>
                    <a:pt x="228092" y="330200"/>
                  </a:cubicBezTo>
                  <a:cubicBezTo>
                    <a:pt x="228092" y="346583"/>
                    <a:pt x="215265" y="360299"/>
                    <a:pt x="197358" y="360299"/>
                  </a:cubicBezTo>
                  <a:lnTo>
                    <a:pt x="140970" y="360299"/>
                  </a:lnTo>
                  <a:cubicBezTo>
                    <a:pt x="125603" y="360299"/>
                    <a:pt x="112776" y="346583"/>
                    <a:pt x="112776" y="330200"/>
                  </a:cubicBezTo>
                  <a:cubicBezTo>
                    <a:pt x="112776" y="313817"/>
                    <a:pt x="125603" y="300228"/>
                    <a:pt x="140970" y="300228"/>
                  </a:cubicBezTo>
                  <a:close/>
                  <a:moveTo>
                    <a:pt x="312674" y="300228"/>
                  </a:moveTo>
                  <a:cubicBezTo>
                    <a:pt x="328041" y="300228"/>
                    <a:pt x="340868" y="313817"/>
                    <a:pt x="340868" y="330200"/>
                  </a:cubicBezTo>
                  <a:cubicBezTo>
                    <a:pt x="340868" y="346583"/>
                    <a:pt x="325501" y="360299"/>
                    <a:pt x="312674" y="360299"/>
                  </a:cubicBezTo>
                  <a:lnTo>
                    <a:pt x="310007" y="360299"/>
                  </a:lnTo>
                  <a:cubicBezTo>
                    <a:pt x="294640" y="360299"/>
                    <a:pt x="281813" y="346583"/>
                    <a:pt x="281813" y="330200"/>
                  </a:cubicBezTo>
                  <a:cubicBezTo>
                    <a:pt x="281813" y="313817"/>
                    <a:pt x="294640" y="300228"/>
                    <a:pt x="310007" y="300228"/>
                  </a:cubicBezTo>
                  <a:close/>
                  <a:moveTo>
                    <a:pt x="481711" y="300228"/>
                  </a:moveTo>
                  <a:cubicBezTo>
                    <a:pt x="497078" y="300228"/>
                    <a:pt x="509905" y="313817"/>
                    <a:pt x="509905" y="330200"/>
                  </a:cubicBezTo>
                  <a:cubicBezTo>
                    <a:pt x="509905" y="346583"/>
                    <a:pt x="497078" y="360299"/>
                    <a:pt x="481711" y="360299"/>
                  </a:cubicBezTo>
                  <a:lnTo>
                    <a:pt x="484251" y="360299"/>
                  </a:lnTo>
                  <a:cubicBezTo>
                    <a:pt x="466217" y="360299"/>
                    <a:pt x="453517" y="346583"/>
                    <a:pt x="453517" y="330200"/>
                  </a:cubicBezTo>
                  <a:cubicBezTo>
                    <a:pt x="453517" y="313817"/>
                    <a:pt x="466344" y="300228"/>
                    <a:pt x="484251" y="300228"/>
                  </a:cubicBezTo>
                  <a:close/>
                  <a:moveTo>
                    <a:pt x="197358" y="420243"/>
                  </a:moveTo>
                  <a:cubicBezTo>
                    <a:pt x="215392" y="420243"/>
                    <a:pt x="228092" y="433959"/>
                    <a:pt x="228092" y="450342"/>
                  </a:cubicBezTo>
                  <a:cubicBezTo>
                    <a:pt x="228092" y="466725"/>
                    <a:pt x="215265" y="480314"/>
                    <a:pt x="197358" y="480314"/>
                  </a:cubicBezTo>
                  <a:lnTo>
                    <a:pt x="140970" y="480314"/>
                  </a:lnTo>
                  <a:cubicBezTo>
                    <a:pt x="125603" y="480314"/>
                    <a:pt x="112776" y="466725"/>
                    <a:pt x="112776" y="450342"/>
                  </a:cubicBezTo>
                  <a:cubicBezTo>
                    <a:pt x="112776" y="433959"/>
                    <a:pt x="125603" y="420243"/>
                    <a:pt x="140970" y="420243"/>
                  </a:cubicBezTo>
                  <a:close/>
                  <a:moveTo>
                    <a:pt x="312674" y="420243"/>
                  </a:moveTo>
                  <a:cubicBezTo>
                    <a:pt x="328041" y="420243"/>
                    <a:pt x="340868" y="433959"/>
                    <a:pt x="340868" y="450342"/>
                  </a:cubicBezTo>
                  <a:cubicBezTo>
                    <a:pt x="340868" y="466725"/>
                    <a:pt x="325501" y="480314"/>
                    <a:pt x="312674" y="480314"/>
                  </a:cubicBezTo>
                  <a:lnTo>
                    <a:pt x="310007" y="480314"/>
                  </a:lnTo>
                  <a:cubicBezTo>
                    <a:pt x="294640" y="480314"/>
                    <a:pt x="281813" y="466725"/>
                    <a:pt x="281813" y="450342"/>
                  </a:cubicBezTo>
                  <a:cubicBezTo>
                    <a:pt x="281813" y="433959"/>
                    <a:pt x="294640" y="420243"/>
                    <a:pt x="310007" y="420243"/>
                  </a:cubicBezTo>
                  <a:close/>
                  <a:moveTo>
                    <a:pt x="0" y="0"/>
                  </a:moveTo>
                  <a:lnTo>
                    <a:pt x="0" y="510413"/>
                  </a:lnTo>
                  <a:cubicBezTo>
                    <a:pt x="0" y="559562"/>
                    <a:pt x="38481" y="600456"/>
                    <a:pt x="87122" y="600456"/>
                  </a:cubicBezTo>
                  <a:lnTo>
                    <a:pt x="527812" y="600456"/>
                  </a:lnTo>
                  <a:cubicBezTo>
                    <a:pt x="517525" y="573151"/>
                    <a:pt x="512445" y="543179"/>
                    <a:pt x="512445" y="510413"/>
                  </a:cubicBezTo>
                  <a:cubicBezTo>
                    <a:pt x="512445" y="502158"/>
                    <a:pt x="514985" y="491236"/>
                    <a:pt x="514985" y="480314"/>
                  </a:cubicBezTo>
                  <a:lnTo>
                    <a:pt x="484251" y="480314"/>
                  </a:lnTo>
                  <a:cubicBezTo>
                    <a:pt x="466217" y="480314"/>
                    <a:pt x="453517" y="466725"/>
                    <a:pt x="453517" y="450342"/>
                  </a:cubicBezTo>
                  <a:cubicBezTo>
                    <a:pt x="453517" y="433959"/>
                    <a:pt x="466344" y="420243"/>
                    <a:pt x="484251" y="420243"/>
                  </a:cubicBezTo>
                  <a:lnTo>
                    <a:pt x="527812" y="420243"/>
                  </a:lnTo>
                  <a:cubicBezTo>
                    <a:pt x="563626" y="313817"/>
                    <a:pt x="655955" y="237363"/>
                    <a:pt x="766064" y="237363"/>
                  </a:cubicBezTo>
                  <a:cubicBezTo>
                    <a:pt x="794258" y="237363"/>
                    <a:pt x="822452" y="245618"/>
                    <a:pt x="847979" y="256540"/>
                  </a:cubicBezTo>
                  <a:lnTo>
                    <a:pt x="847979" y="0"/>
                  </a:lnTo>
                  <a:close/>
                </a:path>
              </a:pathLst>
            </a:custGeom>
            <a:solidFill>
              <a:srgbClr val="E5BB7A"/>
            </a:solidFill>
          </p:spPr>
        </p:sp>
      </p:grpSp>
      <p:grpSp>
        <p:nvGrpSpPr>
          <p:cNvPr id="234" name="Group 255">
            <a:extLst>
              <a:ext uri="{FF2B5EF4-FFF2-40B4-BE49-F238E27FC236}">
                <a16:creationId xmlns:a16="http://schemas.microsoft.com/office/drawing/2014/main" id="{A55EDDA0-946D-F5E0-E579-A17AD362D52F}"/>
              </a:ext>
            </a:extLst>
          </p:cNvPr>
          <p:cNvGrpSpPr/>
          <p:nvPr/>
        </p:nvGrpSpPr>
        <p:grpSpPr>
          <a:xfrm>
            <a:off x="6071160" y="7434614"/>
            <a:ext cx="637740" cy="184140"/>
            <a:chOff x="0" y="0"/>
            <a:chExt cx="850320" cy="245520"/>
          </a:xfrm>
        </p:grpSpPr>
        <p:sp>
          <p:nvSpPr>
            <p:cNvPr id="235" name="Freeform 256">
              <a:extLst>
                <a:ext uri="{FF2B5EF4-FFF2-40B4-BE49-F238E27FC236}">
                  <a16:creationId xmlns:a16="http://schemas.microsoft.com/office/drawing/2014/main" id="{DF8339C8-BD64-6233-7791-7F462740E92E}"/>
                </a:ext>
              </a:extLst>
            </p:cNvPr>
            <p:cNvSpPr/>
            <p:nvPr/>
          </p:nvSpPr>
          <p:spPr>
            <a:xfrm>
              <a:off x="127" y="0"/>
              <a:ext cx="850138" cy="245491"/>
            </a:xfrm>
            <a:custGeom>
              <a:avLst/>
              <a:gdLst/>
              <a:ahLst/>
              <a:cxnLst/>
              <a:rect l="l" t="t" r="r" b="b"/>
              <a:pathLst>
                <a:path w="850138" h="245491">
                  <a:moveTo>
                    <a:pt x="140843" y="0"/>
                  </a:moveTo>
                  <a:cubicBezTo>
                    <a:pt x="122809" y="0"/>
                    <a:pt x="110109" y="13716"/>
                    <a:pt x="110109" y="30099"/>
                  </a:cubicBezTo>
                  <a:lnTo>
                    <a:pt x="110109" y="59944"/>
                  </a:lnTo>
                  <a:lnTo>
                    <a:pt x="81915" y="59944"/>
                  </a:lnTo>
                  <a:cubicBezTo>
                    <a:pt x="33147" y="59944"/>
                    <a:pt x="0" y="100965"/>
                    <a:pt x="0" y="149987"/>
                  </a:cubicBezTo>
                  <a:lnTo>
                    <a:pt x="0" y="245491"/>
                  </a:lnTo>
                  <a:lnTo>
                    <a:pt x="847598" y="245491"/>
                  </a:lnTo>
                  <a:lnTo>
                    <a:pt x="847598" y="149987"/>
                  </a:lnTo>
                  <a:lnTo>
                    <a:pt x="850138" y="149987"/>
                  </a:lnTo>
                  <a:cubicBezTo>
                    <a:pt x="850138" y="98171"/>
                    <a:pt x="811784" y="59944"/>
                    <a:pt x="765683" y="59944"/>
                  </a:cubicBezTo>
                  <a:lnTo>
                    <a:pt x="737489" y="59944"/>
                  </a:lnTo>
                  <a:lnTo>
                    <a:pt x="737489" y="30099"/>
                  </a:lnTo>
                  <a:cubicBezTo>
                    <a:pt x="737489" y="13716"/>
                    <a:pt x="724789" y="0"/>
                    <a:pt x="709422" y="0"/>
                  </a:cubicBezTo>
                  <a:cubicBezTo>
                    <a:pt x="694055" y="0"/>
                    <a:pt x="681228" y="13716"/>
                    <a:pt x="681228" y="30099"/>
                  </a:cubicBezTo>
                  <a:lnTo>
                    <a:pt x="681228" y="59944"/>
                  </a:lnTo>
                  <a:lnTo>
                    <a:pt x="568452" y="59944"/>
                  </a:lnTo>
                  <a:lnTo>
                    <a:pt x="568452" y="30099"/>
                  </a:lnTo>
                  <a:cubicBezTo>
                    <a:pt x="568452" y="13716"/>
                    <a:pt x="555625" y="0"/>
                    <a:pt x="540258" y="0"/>
                  </a:cubicBezTo>
                  <a:cubicBezTo>
                    <a:pt x="524891" y="0"/>
                    <a:pt x="512191" y="13716"/>
                    <a:pt x="512191" y="30099"/>
                  </a:cubicBezTo>
                  <a:lnTo>
                    <a:pt x="512191" y="59944"/>
                  </a:lnTo>
                  <a:lnTo>
                    <a:pt x="337947" y="59944"/>
                  </a:lnTo>
                  <a:lnTo>
                    <a:pt x="337947" y="30099"/>
                  </a:lnTo>
                  <a:cubicBezTo>
                    <a:pt x="337947" y="13716"/>
                    <a:pt x="325247" y="0"/>
                    <a:pt x="309880" y="0"/>
                  </a:cubicBezTo>
                  <a:cubicBezTo>
                    <a:pt x="294513" y="0"/>
                    <a:pt x="281686" y="13716"/>
                    <a:pt x="281686" y="30099"/>
                  </a:cubicBezTo>
                  <a:lnTo>
                    <a:pt x="281686" y="59944"/>
                  </a:lnTo>
                  <a:lnTo>
                    <a:pt x="168910" y="59944"/>
                  </a:lnTo>
                  <a:lnTo>
                    <a:pt x="168910" y="30099"/>
                  </a:lnTo>
                  <a:cubicBezTo>
                    <a:pt x="168910" y="13716"/>
                    <a:pt x="156210" y="0"/>
                    <a:pt x="140843" y="0"/>
                  </a:cubicBezTo>
                  <a:close/>
                </a:path>
              </a:pathLst>
            </a:custGeom>
            <a:solidFill>
              <a:srgbClr val="E5BB7A"/>
            </a:solidFill>
          </p:spPr>
        </p:sp>
      </p:grpSp>
      <p:grpSp>
        <p:nvGrpSpPr>
          <p:cNvPr id="236" name="Group 257">
            <a:extLst>
              <a:ext uri="{FF2B5EF4-FFF2-40B4-BE49-F238E27FC236}">
                <a16:creationId xmlns:a16="http://schemas.microsoft.com/office/drawing/2014/main" id="{2361DC99-7228-5630-3BAC-195CC5458813}"/>
              </a:ext>
            </a:extLst>
          </p:cNvPr>
          <p:cNvGrpSpPr/>
          <p:nvPr/>
        </p:nvGrpSpPr>
        <p:grpSpPr>
          <a:xfrm>
            <a:off x="13139760" y="7639814"/>
            <a:ext cx="297540" cy="315360"/>
            <a:chOff x="0" y="0"/>
            <a:chExt cx="396720" cy="420480"/>
          </a:xfrm>
        </p:grpSpPr>
        <p:sp>
          <p:nvSpPr>
            <p:cNvPr id="237" name="Freeform 258">
              <a:extLst>
                <a:ext uri="{FF2B5EF4-FFF2-40B4-BE49-F238E27FC236}">
                  <a16:creationId xmlns:a16="http://schemas.microsoft.com/office/drawing/2014/main" id="{F370FBDA-9D77-E8BC-B444-8CDE125FC0B2}"/>
                </a:ext>
              </a:extLst>
            </p:cNvPr>
            <p:cNvSpPr/>
            <p:nvPr/>
          </p:nvSpPr>
          <p:spPr>
            <a:xfrm>
              <a:off x="0" y="0"/>
              <a:ext cx="396621" cy="420370"/>
            </a:xfrm>
            <a:custGeom>
              <a:avLst/>
              <a:gdLst/>
              <a:ahLst/>
              <a:cxnLst/>
              <a:rect l="l" t="t" r="r" b="b"/>
              <a:pathLst>
                <a:path w="396621" h="420370">
                  <a:moveTo>
                    <a:pt x="197104" y="57404"/>
                  </a:moveTo>
                  <a:cubicBezTo>
                    <a:pt x="215011" y="57404"/>
                    <a:pt x="227838" y="70993"/>
                    <a:pt x="227838" y="87376"/>
                  </a:cubicBezTo>
                  <a:cubicBezTo>
                    <a:pt x="227838" y="103759"/>
                    <a:pt x="215011" y="117475"/>
                    <a:pt x="197104" y="117475"/>
                  </a:cubicBezTo>
                  <a:cubicBezTo>
                    <a:pt x="181737" y="117475"/>
                    <a:pt x="168910" y="103759"/>
                    <a:pt x="168910" y="87376"/>
                  </a:cubicBezTo>
                  <a:cubicBezTo>
                    <a:pt x="168910" y="70993"/>
                    <a:pt x="181737" y="57404"/>
                    <a:pt x="197104" y="57404"/>
                  </a:cubicBezTo>
                  <a:close/>
                  <a:moveTo>
                    <a:pt x="197104" y="144780"/>
                  </a:moveTo>
                  <a:cubicBezTo>
                    <a:pt x="215011" y="144780"/>
                    <a:pt x="227838" y="158496"/>
                    <a:pt x="227838" y="177546"/>
                  </a:cubicBezTo>
                  <a:lnTo>
                    <a:pt x="227838" y="327660"/>
                  </a:lnTo>
                  <a:cubicBezTo>
                    <a:pt x="227838" y="344043"/>
                    <a:pt x="215011" y="357632"/>
                    <a:pt x="197104" y="357632"/>
                  </a:cubicBezTo>
                  <a:cubicBezTo>
                    <a:pt x="181737" y="357632"/>
                    <a:pt x="168910" y="344043"/>
                    <a:pt x="168910" y="327660"/>
                  </a:cubicBezTo>
                  <a:lnTo>
                    <a:pt x="168910" y="177419"/>
                  </a:lnTo>
                  <a:cubicBezTo>
                    <a:pt x="168910" y="158369"/>
                    <a:pt x="181737" y="144653"/>
                    <a:pt x="197104" y="144653"/>
                  </a:cubicBezTo>
                  <a:close/>
                  <a:moveTo>
                    <a:pt x="197104" y="0"/>
                  </a:moveTo>
                  <a:cubicBezTo>
                    <a:pt x="89535" y="0"/>
                    <a:pt x="0" y="95631"/>
                    <a:pt x="0" y="210185"/>
                  </a:cubicBezTo>
                  <a:cubicBezTo>
                    <a:pt x="0" y="324739"/>
                    <a:pt x="89535" y="420370"/>
                    <a:pt x="197104" y="420370"/>
                  </a:cubicBezTo>
                  <a:cubicBezTo>
                    <a:pt x="307213" y="420370"/>
                    <a:pt x="396621" y="324739"/>
                    <a:pt x="396621" y="210185"/>
                  </a:cubicBezTo>
                  <a:cubicBezTo>
                    <a:pt x="396621" y="90170"/>
                    <a:pt x="307086" y="0"/>
                    <a:pt x="197104" y="0"/>
                  </a:cubicBezTo>
                  <a:close/>
                </a:path>
              </a:pathLst>
            </a:custGeom>
            <a:solidFill>
              <a:srgbClr val="E5BB7A"/>
            </a:solidFill>
          </p:spPr>
        </p:sp>
      </p:grpSp>
      <p:grpSp>
        <p:nvGrpSpPr>
          <p:cNvPr id="238" name="Group 259">
            <a:extLst>
              <a:ext uri="{FF2B5EF4-FFF2-40B4-BE49-F238E27FC236}">
                <a16:creationId xmlns:a16="http://schemas.microsoft.com/office/drawing/2014/main" id="{FC71A15B-A901-8DD3-1AAE-3E2351888EAB}"/>
              </a:ext>
            </a:extLst>
          </p:cNvPr>
          <p:cNvGrpSpPr/>
          <p:nvPr/>
        </p:nvGrpSpPr>
        <p:grpSpPr>
          <a:xfrm>
            <a:off x="12757440" y="7389794"/>
            <a:ext cx="86400" cy="563220"/>
            <a:chOff x="0" y="0"/>
            <a:chExt cx="115200" cy="750960"/>
          </a:xfrm>
        </p:grpSpPr>
        <p:sp>
          <p:nvSpPr>
            <p:cNvPr id="239" name="Freeform 260">
              <a:extLst>
                <a:ext uri="{FF2B5EF4-FFF2-40B4-BE49-F238E27FC236}">
                  <a16:creationId xmlns:a16="http://schemas.microsoft.com/office/drawing/2014/main" id="{D898C9D4-F8C6-9058-4A61-0033C98E65F6}"/>
                </a:ext>
              </a:extLst>
            </p:cNvPr>
            <p:cNvSpPr/>
            <p:nvPr/>
          </p:nvSpPr>
          <p:spPr>
            <a:xfrm>
              <a:off x="0" y="127"/>
              <a:ext cx="115062" cy="750824"/>
            </a:xfrm>
            <a:custGeom>
              <a:avLst/>
              <a:gdLst/>
              <a:ahLst/>
              <a:cxnLst/>
              <a:rect l="l" t="t" r="r" b="b"/>
              <a:pathLst>
                <a:path w="115062" h="750824">
                  <a:moveTo>
                    <a:pt x="2540" y="0"/>
                  </a:moveTo>
                  <a:lnTo>
                    <a:pt x="2540" y="633349"/>
                  </a:lnTo>
                  <a:cubicBezTo>
                    <a:pt x="0" y="696087"/>
                    <a:pt x="51181" y="750824"/>
                    <a:pt x="115062" y="750824"/>
                  </a:cubicBezTo>
                  <a:lnTo>
                    <a:pt x="115062" y="29972"/>
                  </a:lnTo>
                  <a:lnTo>
                    <a:pt x="86995" y="29972"/>
                  </a:lnTo>
                  <a:cubicBezTo>
                    <a:pt x="53721" y="29972"/>
                    <a:pt x="25654" y="21844"/>
                    <a:pt x="2540" y="0"/>
                  </a:cubicBezTo>
                  <a:close/>
                </a:path>
              </a:pathLst>
            </a:custGeom>
            <a:solidFill>
              <a:srgbClr val="E5BB7A"/>
            </a:solidFill>
          </p:spPr>
        </p:sp>
      </p:grpSp>
      <p:grpSp>
        <p:nvGrpSpPr>
          <p:cNvPr id="240" name="Group 261">
            <a:extLst>
              <a:ext uri="{FF2B5EF4-FFF2-40B4-BE49-F238E27FC236}">
                <a16:creationId xmlns:a16="http://schemas.microsoft.com/office/drawing/2014/main" id="{DA555E05-82C5-BDDD-2678-EA7A22CA443E}"/>
              </a:ext>
            </a:extLst>
          </p:cNvPr>
          <p:cNvGrpSpPr/>
          <p:nvPr/>
        </p:nvGrpSpPr>
        <p:grpSpPr>
          <a:xfrm>
            <a:off x="12883800" y="7412474"/>
            <a:ext cx="426600" cy="540540"/>
            <a:chOff x="0" y="0"/>
            <a:chExt cx="568800" cy="720720"/>
          </a:xfrm>
        </p:grpSpPr>
        <p:sp>
          <p:nvSpPr>
            <p:cNvPr id="241" name="Freeform 262">
              <a:extLst>
                <a:ext uri="{FF2B5EF4-FFF2-40B4-BE49-F238E27FC236}">
                  <a16:creationId xmlns:a16="http://schemas.microsoft.com/office/drawing/2014/main" id="{77093313-C36F-B430-7452-E1D32823573F}"/>
                </a:ext>
              </a:extLst>
            </p:cNvPr>
            <p:cNvSpPr/>
            <p:nvPr/>
          </p:nvSpPr>
          <p:spPr>
            <a:xfrm>
              <a:off x="127" y="0"/>
              <a:ext cx="568579" cy="720725"/>
            </a:xfrm>
            <a:custGeom>
              <a:avLst/>
              <a:gdLst/>
              <a:ahLst/>
              <a:cxnLst/>
              <a:rect l="l" t="t" r="r" b="b"/>
              <a:pathLst>
                <a:path w="568579" h="720725">
                  <a:moveTo>
                    <a:pt x="427736" y="60071"/>
                  </a:moveTo>
                  <a:cubicBezTo>
                    <a:pt x="443103" y="60071"/>
                    <a:pt x="455930" y="73787"/>
                    <a:pt x="455930" y="90170"/>
                  </a:cubicBezTo>
                  <a:cubicBezTo>
                    <a:pt x="455930" y="106553"/>
                    <a:pt x="443103" y="120142"/>
                    <a:pt x="427736" y="120142"/>
                  </a:cubicBezTo>
                  <a:lnTo>
                    <a:pt x="86995" y="120142"/>
                  </a:lnTo>
                  <a:cubicBezTo>
                    <a:pt x="71628" y="120142"/>
                    <a:pt x="58801" y="106553"/>
                    <a:pt x="58801" y="90170"/>
                  </a:cubicBezTo>
                  <a:cubicBezTo>
                    <a:pt x="58801" y="73787"/>
                    <a:pt x="71628" y="60071"/>
                    <a:pt x="86995" y="60071"/>
                  </a:cubicBezTo>
                  <a:close/>
                  <a:moveTo>
                    <a:pt x="86995" y="180213"/>
                  </a:moveTo>
                  <a:cubicBezTo>
                    <a:pt x="102362" y="180213"/>
                    <a:pt x="115189" y="193802"/>
                    <a:pt x="115189" y="210185"/>
                  </a:cubicBezTo>
                  <a:cubicBezTo>
                    <a:pt x="115189" y="226568"/>
                    <a:pt x="102362" y="240284"/>
                    <a:pt x="86995" y="240284"/>
                  </a:cubicBezTo>
                  <a:cubicBezTo>
                    <a:pt x="71628" y="240284"/>
                    <a:pt x="58801" y="226568"/>
                    <a:pt x="58801" y="210185"/>
                  </a:cubicBezTo>
                  <a:cubicBezTo>
                    <a:pt x="58801" y="193802"/>
                    <a:pt x="71628" y="180213"/>
                    <a:pt x="86995" y="180213"/>
                  </a:cubicBezTo>
                  <a:close/>
                  <a:moveTo>
                    <a:pt x="0" y="0"/>
                  </a:moveTo>
                  <a:lnTo>
                    <a:pt x="0" y="720725"/>
                  </a:lnTo>
                  <a:lnTo>
                    <a:pt x="381635" y="720725"/>
                  </a:lnTo>
                  <a:cubicBezTo>
                    <a:pt x="325247" y="671449"/>
                    <a:pt x="284353" y="595122"/>
                    <a:pt x="284353" y="510540"/>
                  </a:cubicBezTo>
                  <a:cubicBezTo>
                    <a:pt x="284353" y="499618"/>
                    <a:pt x="289433" y="488696"/>
                    <a:pt x="289433" y="480441"/>
                  </a:cubicBezTo>
                  <a:lnTo>
                    <a:pt x="86995" y="480441"/>
                  </a:lnTo>
                  <a:cubicBezTo>
                    <a:pt x="71628" y="480441"/>
                    <a:pt x="58801" y="466852"/>
                    <a:pt x="58801" y="447675"/>
                  </a:cubicBezTo>
                  <a:lnTo>
                    <a:pt x="58801" y="330327"/>
                  </a:lnTo>
                  <a:cubicBezTo>
                    <a:pt x="58801" y="311277"/>
                    <a:pt x="71628" y="297561"/>
                    <a:pt x="86995" y="297561"/>
                  </a:cubicBezTo>
                  <a:lnTo>
                    <a:pt x="381635" y="297561"/>
                  </a:lnTo>
                  <a:cubicBezTo>
                    <a:pt x="422656" y="264795"/>
                    <a:pt x="476377" y="240284"/>
                    <a:pt x="537845" y="240284"/>
                  </a:cubicBezTo>
                  <a:cubicBezTo>
                    <a:pt x="548132" y="240284"/>
                    <a:pt x="558292" y="242951"/>
                    <a:pt x="568579" y="242951"/>
                  </a:cubicBezTo>
                  <a:lnTo>
                    <a:pt x="568579" y="0"/>
                  </a:lnTo>
                  <a:close/>
                </a:path>
              </a:pathLst>
            </a:custGeom>
            <a:solidFill>
              <a:srgbClr val="E5BB7A"/>
            </a:solidFill>
          </p:spPr>
        </p:sp>
      </p:grpSp>
      <p:grpSp>
        <p:nvGrpSpPr>
          <p:cNvPr id="242" name="Group 263">
            <a:extLst>
              <a:ext uri="{FF2B5EF4-FFF2-40B4-BE49-F238E27FC236}">
                <a16:creationId xmlns:a16="http://schemas.microsoft.com/office/drawing/2014/main" id="{0C758C74-0869-00CC-DE8B-0E7EF6B2D8BC}"/>
              </a:ext>
            </a:extLst>
          </p:cNvPr>
          <p:cNvGrpSpPr/>
          <p:nvPr/>
        </p:nvGrpSpPr>
        <p:grpSpPr>
          <a:xfrm>
            <a:off x="12970740" y="7682474"/>
            <a:ext cx="161460" cy="45360"/>
            <a:chOff x="0" y="0"/>
            <a:chExt cx="215280" cy="60480"/>
          </a:xfrm>
        </p:grpSpPr>
        <p:sp>
          <p:nvSpPr>
            <p:cNvPr id="243" name="Freeform 264">
              <a:extLst>
                <a:ext uri="{FF2B5EF4-FFF2-40B4-BE49-F238E27FC236}">
                  <a16:creationId xmlns:a16="http://schemas.microsoft.com/office/drawing/2014/main" id="{A0C30FCA-A944-A069-F282-A3276ED1275F}"/>
                </a:ext>
              </a:extLst>
            </p:cNvPr>
            <p:cNvSpPr/>
            <p:nvPr/>
          </p:nvSpPr>
          <p:spPr>
            <a:xfrm>
              <a:off x="127" y="0"/>
              <a:ext cx="215011" cy="60452"/>
            </a:xfrm>
            <a:custGeom>
              <a:avLst/>
              <a:gdLst/>
              <a:ahLst/>
              <a:cxnLst/>
              <a:rect l="l" t="t" r="r" b="b"/>
              <a:pathLst>
                <a:path w="215011" h="60452">
                  <a:moveTo>
                    <a:pt x="0" y="127"/>
                  </a:moveTo>
                  <a:lnTo>
                    <a:pt x="0" y="60452"/>
                  </a:lnTo>
                  <a:lnTo>
                    <a:pt x="186944" y="60452"/>
                  </a:lnTo>
                  <a:cubicBezTo>
                    <a:pt x="192024" y="41148"/>
                    <a:pt x="202311" y="19177"/>
                    <a:pt x="215011" y="0"/>
                  </a:cubicBezTo>
                  <a:close/>
                </a:path>
              </a:pathLst>
            </a:custGeom>
            <a:solidFill>
              <a:srgbClr val="E5BB7A"/>
            </a:solidFill>
          </p:spPr>
        </p:sp>
      </p:grpSp>
      <p:grpSp>
        <p:nvGrpSpPr>
          <p:cNvPr id="244" name="Group 265">
            <a:extLst>
              <a:ext uri="{FF2B5EF4-FFF2-40B4-BE49-F238E27FC236}">
                <a16:creationId xmlns:a16="http://schemas.microsoft.com/office/drawing/2014/main" id="{D7F4C953-408E-7593-D800-ACB3422A0937}"/>
              </a:ext>
            </a:extLst>
          </p:cNvPr>
          <p:cNvGrpSpPr/>
          <p:nvPr/>
        </p:nvGrpSpPr>
        <p:grpSpPr>
          <a:xfrm>
            <a:off x="12757440" y="7234274"/>
            <a:ext cx="551340" cy="133380"/>
            <a:chOff x="0" y="0"/>
            <a:chExt cx="735120" cy="177840"/>
          </a:xfrm>
        </p:grpSpPr>
        <p:sp>
          <p:nvSpPr>
            <p:cNvPr id="245" name="Freeform 266">
              <a:extLst>
                <a:ext uri="{FF2B5EF4-FFF2-40B4-BE49-F238E27FC236}">
                  <a16:creationId xmlns:a16="http://schemas.microsoft.com/office/drawing/2014/main" id="{57409B23-5F29-1C1E-D020-8A687079F62C}"/>
                </a:ext>
              </a:extLst>
            </p:cNvPr>
            <p:cNvSpPr/>
            <p:nvPr/>
          </p:nvSpPr>
          <p:spPr>
            <a:xfrm>
              <a:off x="127" y="0"/>
              <a:ext cx="734949" cy="177800"/>
            </a:xfrm>
            <a:custGeom>
              <a:avLst/>
              <a:gdLst/>
              <a:ahLst/>
              <a:cxnLst/>
              <a:rect l="l" t="t" r="r" b="b"/>
              <a:pathLst>
                <a:path w="734949" h="177800">
                  <a:moveTo>
                    <a:pt x="86995" y="0"/>
                  </a:moveTo>
                  <a:cubicBezTo>
                    <a:pt x="38354" y="0"/>
                    <a:pt x="2413" y="41021"/>
                    <a:pt x="2413" y="90297"/>
                  </a:cubicBezTo>
                  <a:cubicBezTo>
                    <a:pt x="0" y="136779"/>
                    <a:pt x="38354" y="177800"/>
                    <a:pt x="86995" y="177800"/>
                  </a:cubicBezTo>
                  <a:lnTo>
                    <a:pt x="734949" y="177800"/>
                  </a:lnTo>
                  <a:cubicBezTo>
                    <a:pt x="688721" y="177800"/>
                    <a:pt x="652907" y="136779"/>
                    <a:pt x="652907" y="90297"/>
                  </a:cubicBezTo>
                  <a:cubicBezTo>
                    <a:pt x="652907" y="38227"/>
                    <a:pt x="691388" y="0"/>
                    <a:pt x="734949" y="0"/>
                  </a:cubicBezTo>
                  <a:close/>
                </a:path>
              </a:pathLst>
            </a:custGeom>
            <a:solidFill>
              <a:srgbClr val="E5BB7A"/>
            </a:solidFill>
          </p:spPr>
        </p:sp>
      </p:grpSp>
      <p:grpSp>
        <p:nvGrpSpPr>
          <p:cNvPr id="246" name="Group 267">
            <a:extLst>
              <a:ext uri="{FF2B5EF4-FFF2-40B4-BE49-F238E27FC236}">
                <a16:creationId xmlns:a16="http://schemas.microsoft.com/office/drawing/2014/main" id="{5B8B11DC-4DF9-FF77-C1C1-004C9CFBFBC0}"/>
              </a:ext>
            </a:extLst>
          </p:cNvPr>
          <p:cNvGrpSpPr/>
          <p:nvPr/>
        </p:nvGrpSpPr>
        <p:grpSpPr>
          <a:xfrm>
            <a:off x="12926460" y="4332854"/>
            <a:ext cx="275940" cy="294300"/>
            <a:chOff x="0" y="0"/>
            <a:chExt cx="367920" cy="392400"/>
          </a:xfrm>
        </p:grpSpPr>
        <p:sp>
          <p:nvSpPr>
            <p:cNvPr id="247" name="Freeform 268">
              <a:extLst>
                <a:ext uri="{FF2B5EF4-FFF2-40B4-BE49-F238E27FC236}">
                  <a16:creationId xmlns:a16="http://schemas.microsoft.com/office/drawing/2014/main" id="{AAB31018-D57B-B83C-6E2A-BE5589C057B5}"/>
                </a:ext>
              </a:extLst>
            </p:cNvPr>
            <p:cNvSpPr/>
            <p:nvPr/>
          </p:nvSpPr>
          <p:spPr>
            <a:xfrm>
              <a:off x="0" y="0"/>
              <a:ext cx="368046" cy="392430"/>
            </a:xfrm>
            <a:custGeom>
              <a:avLst/>
              <a:gdLst/>
              <a:ahLst/>
              <a:cxnLst/>
              <a:rect l="l" t="t" r="r" b="b"/>
              <a:pathLst>
                <a:path w="368046" h="392430">
                  <a:moveTo>
                    <a:pt x="184023" y="0"/>
                  </a:moveTo>
                  <a:cubicBezTo>
                    <a:pt x="83693" y="0"/>
                    <a:pt x="0" y="89154"/>
                    <a:pt x="0" y="196215"/>
                  </a:cubicBezTo>
                  <a:cubicBezTo>
                    <a:pt x="0" y="303276"/>
                    <a:pt x="83693" y="392430"/>
                    <a:pt x="184023" y="392430"/>
                  </a:cubicBezTo>
                  <a:cubicBezTo>
                    <a:pt x="284353" y="392430"/>
                    <a:pt x="368046" y="303276"/>
                    <a:pt x="368046" y="196215"/>
                  </a:cubicBezTo>
                  <a:cubicBezTo>
                    <a:pt x="368046" y="89154"/>
                    <a:pt x="284226" y="0"/>
                    <a:pt x="184023" y="0"/>
                  </a:cubicBezTo>
                  <a:close/>
                </a:path>
              </a:pathLst>
            </a:custGeom>
            <a:solidFill>
              <a:srgbClr val="E5BB7A"/>
            </a:solidFill>
          </p:spPr>
        </p:sp>
      </p:grpSp>
      <p:grpSp>
        <p:nvGrpSpPr>
          <p:cNvPr id="248" name="Group 269">
            <a:extLst>
              <a:ext uri="{FF2B5EF4-FFF2-40B4-BE49-F238E27FC236}">
                <a16:creationId xmlns:a16="http://schemas.microsoft.com/office/drawing/2014/main" id="{B2143A8B-969A-494C-50E8-C051A9E122A6}"/>
              </a:ext>
            </a:extLst>
          </p:cNvPr>
          <p:cNvGrpSpPr/>
          <p:nvPr/>
        </p:nvGrpSpPr>
        <p:grpSpPr>
          <a:xfrm>
            <a:off x="12595440" y="4920914"/>
            <a:ext cx="945540" cy="416880"/>
            <a:chOff x="0" y="0"/>
            <a:chExt cx="1260720" cy="555840"/>
          </a:xfrm>
        </p:grpSpPr>
        <p:sp>
          <p:nvSpPr>
            <p:cNvPr id="249" name="Freeform 270">
              <a:extLst>
                <a:ext uri="{FF2B5EF4-FFF2-40B4-BE49-F238E27FC236}">
                  <a16:creationId xmlns:a16="http://schemas.microsoft.com/office/drawing/2014/main" id="{D8DBAD23-438B-F45A-3B7B-6447F891DA27}"/>
                </a:ext>
              </a:extLst>
            </p:cNvPr>
            <p:cNvSpPr/>
            <p:nvPr/>
          </p:nvSpPr>
          <p:spPr>
            <a:xfrm>
              <a:off x="127" y="0"/>
              <a:ext cx="1260475" cy="555752"/>
            </a:xfrm>
            <a:custGeom>
              <a:avLst/>
              <a:gdLst/>
              <a:ahLst/>
              <a:cxnLst/>
              <a:rect l="l" t="t" r="r" b="b"/>
              <a:pathLst>
                <a:path w="1260475" h="555752">
                  <a:moveTo>
                    <a:pt x="73533" y="0"/>
                  </a:moveTo>
                  <a:cubicBezTo>
                    <a:pt x="33401" y="0"/>
                    <a:pt x="0" y="35560"/>
                    <a:pt x="0" y="78359"/>
                  </a:cubicBezTo>
                  <a:cubicBezTo>
                    <a:pt x="0" y="124714"/>
                    <a:pt x="33401" y="160274"/>
                    <a:pt x="73533" y="160274"/>
                  </a:cubicBezTo>
                  <a:lnTo>
                    <a:pt x="73533" y="516636"/>
                  </a:lnTo>
                  <a:cubicBezTo>
                    <a:pt x="73533" y="537972"/>
                    <a:pt x="90170" y="555752"/>
                    <a:pt x="110236" y="555752"/>
                  </a:cubicBezTo>
                  <a:lnTo>
                    <a:pt x="1146810" y="555752"/>
                  </a:lnTo>
                  <a:cubicBezTo>
                    <a:pt x="1170305" y="555752"/>
                    <a:pt x="1186942" y="537972"/>
                    <a:pt x="1186942" y="516636"/>
                  </a:cubicBezTo>
                  <a:lnTo>
                    <a:pt x="1186942" y="160274"/>
                  </a:lnTo>
                  <a:cubicBezTo>
                    <a:pt x="1227074" y="160274"/>
                    <a:pt x="1260475" y="124714"/>
                    <a:pt x="1260475" y="78359"/>
                  </a:cubicBezTo>
                  <a:cubicBezTo>
                    <a:pt x="1253744" y="35560"/>
                    <a:pt x="1220343" y="0"/>
                    <a:pt x="1180211" y="0"/>
                  </a:cubicBezTo>
                  <a:close/>
                </a:path>
              </a:pathLst>
            </a:custGeom>
            <a:solidFill>
              <a:srgbClr val="E5BB7A"/>
            </a:solidFill>
          </p:spPr>
        </p:sp>
      </p:grpSp>
      <p:grpSp>
        <p:nvGrpSpPr>
          <p:cNvPr id="250" name="Group 271">
            <a:extLst>
              <a:ext uri="{FF2B5EF4-FFF2-40B4-BE49-F238E27FC236}">
                <a16:creationId xmlns:a16="http://schemas.microsoft.com/office/drawing/2014/main" id="{6635CAB1-61A1-EAB0-A3F2-F703341C9DAB}"/>
              </a:ext>
            </a:extLst>
          </p:cNvPr>
          <p:cNvGrpSpPr/>
          <p:nvPr/>
        </p:nvGrpSpPr>
        <p:grpSpPr>
          <a:xfrm>
            <a:off x="13240200" y="4453274"/>
            <a:ext cx="238140" cy="411480"/>
            <a:chOff x="0" y="0"/>
            <a:chExt cx="317520" cy="548640"/>
          </a:xfrm>
        </p:grpSpPr>
        <p:sp>
          <p:nvSpPr>
            <p:cNvPr id="251" name="Freeform 272">
              <a:extLst>
                <a:ext uri="{FF2B5EF4-FFF2-40B4-BE49-F238E27FC236}">
                  <a16:creationId xmlns:a16="http://schemas.microsoft.com/office/drawing/2014/main" id="{5D2E8257-5DD3-FBAA-BDB1-F3BA5AD36FBB}"/>
                </a:ext>
              </a:extLst>
            </p:cNvPr>
            <p:cNvSpPr/>
            <p:nvPr/>
          </p:nvSpPr>
          <p:spPr>
            <a:xfrm>
              <a:off x="254" y="0"/>
              <a:ext cx="317246" cy="548640"/>
            </a:xfrm>
            <a:custGeom>
              <a:avLst/>
              <a:gdLst/>
              <a:ahLst/>
              <a:cxnLst/>
              <a:rect l="l" t="t" r="r" b="b"/>
              <a:pathLst>
                <a:path w="317246" h="548640">
                  <a:moveTo>
                    <a:pt x="19939" y="0"/>
                  </a:moveTo>
                  <a:cubicBezTo>
                    <a:pt x="19939" y="14224"/>
                    <a:pt x="26670" y="25019"/>
                    <a:pt x="26670" y="39243"/>
                  </a:cubicBezTo>
                  <a:cubicBezTo>
                    <a:pt x="26670" y="78359"/>
                    <a:pt x="16637" y="121158"/>
                    <a:pt x="0" y="156718"/>
                  </a:cubicBezTo>
                  <a:cubicBezTo>
                    <a:pt x="103505" y="235077"/>
                    <a:pt x="170307" y="359791"/>
                    <a:pt x="170307" y="505841"/>
                  </a:cubicBezTo>
                  <a:lnTo>
                    <a:pt x="170307" y="548640"/>
                  </a:lnTo>
                  <a:lnTo>
                    <a:pt x="317246" y="548640"/>
                  </a:lnTo>
                  <a:lnTo>
                    <a:pt x="263652" y="85471"/>
                  </a:lnTo>
                  <a:cubicBezTo>
                    <a:pt x="250317" y="35560"/>
                    <a:pt x="203581" y="0"/>
                    <a:pt x="153543" y="0"/>
                  </a:cubicBezTo>
                  <a:close/>
                </a:path>
              </a:pathLst>
            </a:custGeom>
            <a:solidFill>
              <a:srgbClr val="E5BB7A"/>
            </a:solidFill>
          </p:spPr>
        </p:sp>
      </p:grpSp>
      <p:grpSp>
        <p:nvGrpSpPr>
          <p:cNvPr id="252" name="Group 273">
            <a:extLst>
              <a:ext uri="{FF2B5EF4-FFF2-40B4-BE49-F238E27FC236}">
                <a16:creationId xmlns:a16="http://schemas.microsoft.com/office/drawing/2014/main" id="{ABC64683-93DA-DE12-64BC-F1C4EB49F70E}"/>
              </a:ext>
            </a:extLst>
          </p:cNvPr>
          <p:cNvGrpSpPr/>
          <p:nvPr/>
        </p:nvGrpSpPr>
        <p:grpSpPr>
          <a:xfrm>
            <a:off x="12650520" y="4453274"/>
            <a:ext cx="238140" cy="411480"/>
            <a:chOff x="0" y="0"/>
            <a:chExt cx="317520" cy="548640"/>
          </a:xfrm>
        </p:grpSpPr>
        <p:sp>
          <p:nvSpPr>
            <p:cNvPr id="253" name="Freeform 274">
              <a:extLst>
                <a:ext uri="{FF2B5EF4-FFF2-40B4-BE49-F238E27FC236}">
                  <a16:creationId xmlns:a16="http://schemas.microsoft.com/office/drawing/2014/main" id="{6B155962-23B1-0091-ED5D-D7A6D7703313}"/>
                </a:ext>
              </a:extLst>
            </p:cNvPr>
            <p:cNvSpPr/>
            <p:nvPr/>
          </p:nvSpPr>
          <p:spPr>
            <a:xfrm>
              <a:off x="127" y="0"/>
              <a:ext cx="317373" cy="548640"/>
            </a:xfrm>
            <a:custGeom>
              <a:avLst/>
              <a:gdLst/>
              <a:ahLst/>
              <a:cxnLst/>
              <a:rect l="l" t="t" r="r" b="b"/>
              <a:pathLst>
                <a:path w="317373" h="548640">
                  <a:moveTo>
                    <a:pt x="163703" y="0"/>
                  </a:moveTo>
                  <a:cubicBezTo>
                    <a:pt x="113538" y="0"/>
                    <a:pt x="70231" y="35560"/>
                    <a:pt x="53467" y="89154"/>
                  </a:cubicBezTo>
                  <a:lnTo>
                    <a:pt x="0" y="548640"/>
                  </a:lnTo>
                  <a:lnTo>
                    <a:pt x="143637" y="548640"/>
                  </a:lnTo>
                  <a:lnTo>
                    <a:pt x="143637" y="505841"/>
                  </a:lnTo>
                  <a:lnTo>
                    <a:pt x="146939" y="505841"/>
                  </a:lnTo>
                  <a:cubicBezTo>
                    <a:pt x="146939" y="359791"/>
                    <a:pt x="213741" y="231521"/>
                    <a:pt x="317373" y="156718"/>
                  </a:cubicBezTo>
                  <a:cubicBezTo>
                    <a:pt x="300609" y="121158"/>
                    <a:pt x="293878" y="78359"/>
                    <a:pt x="293878" y="39243"/>
                  </a:cubicBezTo>
                  <a:cubicBezTo>
                    <a:pt x="293878" y="25019"/>
                    <a:pt x="293878" y="10795"/>
                    <a:pt x="297307" y="0"/>
                  </a:cubicBezTo>
                  <a:close/>
                </a:path>
              </a:pathLst>
            </a:custGeom>
            <a:solidFill>
              <a:srgbClr val="E5BB7A"/>
            </a:solidFill>
          </p:spPr>
        </p:sp>
      </p:grpSp>
      <p:grpSp>
        <p:nvGrpSpPr>
          <p:cNvPr id="254" name="Group 275">
            <a:extLst>
              <a:ext uri="{FF2B5EF4-FFF2-40B4-BE49-F238E27FC236}">
                <a16:creationId xmlns:a16="http://schemas.microsoft.com/office/drawing/2014/main" id="{B6FE39DB-102D-A9E8-1706-9F1B9B638FD9}"/>
              </a:ext>
            </a:extLst>
          </p:cNvPr>
          <p:cNvGrpSpPr/>
          <p:nvPr/>
        </p:nvGrpSpPr>
        <p:grpSpPr>
          <a:xfrm>
            <a:off x="13086840" y="4616354"/>
            <a:ext cx="225720" cy="240840"/>
            <a:chOff x="0" y="0"/>
            <a:chExt cx="300960" cy="321120"/>
          </a:xfrm>
        </p:grpSpPr>
        <p:sp>
          <p:nvSpPr>
            <p:cNvPr id="255" name="Freeform 276">
              <a:extLst>
                <a:ext uri="{FF2B5EF4-FFF2-40B4-BE49-F238E27FC236}">
                  <a16:creationId xmlns:a16="http://schemas.microsoft.com/office/drawing/2014/main" id="{9837751D-1B58-15BA-6112-4A44143C73F9}"/>
                </a:ext>
              </a:extLst>
            </p:cNvPr>
            <p:cNvSpPr/>
            <p:nvPr/>
          </p:nvSpPr>
          <p:spPr>
            <a:xfrm>
              <a:off x="127" y="127"/>
              <a:ext cx="300736" cy="320929"/>
            </a:xfrm>
            <a:custGeom>
              <a:avLst/>
              <a:gdLst/>
              <a:ahLst/>
              <a:cxnLst/>
              <a:rect l="l" t="t" r="r" b="b"/>
              <a:pathLst>
                <a:path w="300736" h="320929">
                  <a:moveTo>
                    <a:pt x="157099" y="0"/>
                  </a:moveTo>
                  <a:cubicBezTo>
                    <a:pt x="153670" y="3556"/>
                    <a:pt x="150368" y="7112"/>
                    <a:pt x="140335" y="14224"/>
                  </a:cubicBezTo>
                  <a:cubicBezTo>
                    <a:pt x="140335" y="21336"/>
                    <a:pt x="136906" y="28448"/>
                    <a:pt x="133604" y="32004"/>
                  </a:cubicBezTo>
                  <a:lnTo>
                    <a:pt x="0" y="217551"/>
                  </a:lnTo>
                  <a:lnTo>
                    <a:pt x="0" y="320929"/>
                  </a:lnTo>
                  <a:lnTo>
                    <a:pt x="290703" y="320929"/>
                  </a:lnTo>
                  <a:lnTo>
                    <a:pt x="290703" y="288798"/>
                  </a:lnTo>
                  <a:lnTo>
                    <a:pt x="300736" y="288798"/>
                  </a:lnTo>
                  <a:cubicBezTo>
                    <a:pt x="300736" y="171069"/>
                    <a:pt x="247269" y="67564"/>
                    <a:pt x="157099" y="0"/>
                  </a:cubicBezTo>
                  <a:close/>
                </a:path>
              </a:pathLst>
            </a:custGeom>
            <a:solidFill>
              <a:srgbClr val="E5BB7A"/>
            </a:solidFill>
          </p:spPr>
        </p:sp>
      </p:grpSp>
      <p:grpSp>
        <p:nvGrpSpPr>
          <p:cNvPr id="256" name="Group 277">
            <a:extLst>
              <a:ext uri="{FF2B5EF4-FFF2-40B4-BE49-F238E27FC236}">
                <a16:creationId xmlns:a16="http://schemas.microsoft.com/office/drawing/2014/main" id="{0F057A5D-D7EF-F84B-32FB-F7B11D6B4894}"/>
              </a:ext>
            </a:extLst>
          </p:cNvPr>
          <p:cNvGrpSpPr/>
          <p:nvPr/>
        </p:nvGrpSpPr>
        <p:grpSpPr>
          <a:xfrm>
            <a:off x="12810900" y="4619054"/>
            <a:ext cx="225720" cy="248940"/>
            <a:chOff x="0" y="0"/>
            <a:chExt cx="300960" cy="331920"/>
          </a:xfrm>
        </p:grpSpPr>
        <p:sp>
          <p:nvSpPr>
            <p:cNvPr id="257" name="Freeform 278">
              <a:extLst>
                <a:ext uri="{FF2B5EF4-FFF2-40B4-BE49-F238E27FC236}">
                  <a16:creationId xmlns:a16="http://schemas.microsoft.com/office/drawing/2014/main" id="{B9B6DD43-5BBB-719E-8F5E-38AF2CD325F8}"/>
                </a:ext>
              </a:extLst>
            </p:cNvPr>
            <p:cNvSpPr/>
            <p:nvPr/>
          </p:nvSpPr>
          <p:spPr>
            <a:xfrm>
              <a:off x="0" y="0"/>
              <a:ext cx="300863" cy="331851"/>
            </a:xfrm>
            <a:custGeom>
              <a:avLst/>
              <a:gdLst/>
              <a:ahLst/>
              <a:cxnLst/>
              <a:rect l="l" t="t" r="r" b="b"/>
              <a:pathLst>
                <a:path w="300863" h="331851">
                  <a:moveTo>
                    <a:pt x="140335" y="0"/>
                  </a:moveTo>
                  <a:cubicBezTo>
                    <a:pt x="56896" y="64262"/>
                    <a:pt x="0" y="171323"/>
                    <a:pt x="0" y="292608"/>
                  </a:cubicBezTo>
                  <a:lnTo>
                    <a:pt x="0" y="331851"/>
                  </a:lnTo>
                  <a:lnTo>
                    <a:pt x="290830" y="331851"/>
                  </a:lnTo>
                  <a:lnTo>
                    <a:pt x="290830" y="217678"/>
                  </a:lnTo>
                  <a:lnTo>
                    <a:pt x="300863" y="217678"/>
                  </a:lnTo>
                  <a:lnTo>
                    <a:pt x="167132" y="32131"/>
                  </a:lnTo>
                  <a:cubicBezTo>
                    <a:pt x="160401" y="28448"/>
                    <a:pt x="160401" y="17907"/>
                    <a:pt x="157099" y="14224"/>
                  </a:cubicBezTo>
                  <a:cubicBezTo>
                    <a:pt x="153797" y="10541"/>
                    <a:pt x="143764" y="7112"/>
                    <a:pt x="140335" y="0"/>
                  </a:cubicBezTo>
                  <a:close/>
                </a:path>
              </a:pathLst>
            </a:custGeom>
            <a:solidFill>
              <a:srgbClr val="E5BB7A"/>
            </a:solidFill>
          </p:spPr>
        </p:sp>
      </p:grpSp>
      <p:grpSp>
        <p:nvGrpSpPr>
          <p:cNvPr id="258" name="Group 279">
            <a:extLst>
              <a:ext uri="{FF2B5EF4-FFF2-40B4-BE49-F238E27FC236}">
                <a16:creationId xmlns:a16="http://schemas.microsoft.com/office/drawing/2014/main" id="{2E52377C-0209-222E-34D6-251FF862F2ED}"/>
              </a:ext>
            </a:extLst>
          </p:cNvPr>
          <p:cNvGrpSpPr/>
          <p:nvPr/>
        </p:nvGrpSpPr>
        <p:grpSpPr>
          <a:xfrm>
            <a:off x="5021940" y="4934414"/>
            <a:ext cx="112860" cy="120420"/>
            <a:chOff x="0" y="0"/>
            <a:chExt cx="150480" cy="160560"/>
          </a:xfrm>
        </p:grpSpPr>
        <p:sp>
          <p:nvSpPr>
            <p:cNvPr id="259" name="Freeform 280">
              <a:extLst>
                <a:ext uri="{FF2B5EF4-FFF2-40B4-BE49-F238E27FC236}">
                  <a16:creationId xmlns:a16="http://schemas.microsoft.com/office/drawing/2014/main" id="{8977FBB6-BDC7-EA8B-A362-6F9E6A1C3602}"/>
                </a:ext>
              </a:extLst>
            </p:cNvPr>
            <p:cNvSpPr/>
            <p:nvPr/>
          </p:nvSpPr>
          <p:spPr>
            <a:xfrm>
              <a:off x="0" y="127"/>
              <a:ext cx="150495" cy="160274"/>
            </a:xfrm>
            <a:custGeom>
              <a:avLst/>
              <a:gdLst/>
              <a:ahLst/>
              <a:cxnLst/>
              <a:rect l="l" t="t" r="r" b="b"/>
              <a:pathLst>
                <a:path w="150495" h="160274">
                  <a:moveTo>
                    <a:pt x="76962" y="0"/>
                  </a:moveTo>
                  <a:cubicBezTo>
                    <a:pt x="33401" y="0"/>
                    <a:pt x="0" y="35687"/>
                    <a:pt x="0" y="78359"/>
                  </a:cubicBezTo>
                  <a:cubicBezTo>
                    <a:pt x="6731" y="124587"/>
                    <a:pt x="33401" y="160274"/>
                    <a:pt x="76962" y="160274"/>
                  </a:cubicBezTo>
                  <a:cubicBezTo>
                    <a:pt x="117094" y="160274"/>
                    <a:pt x="150495" y="124587"/>
                    <a:pt x="150495" y="78359"/>
                  </a:cubicBezTo>
                  <a:cubicBezTo>
                    <a:pt x="150495" y="35687"/>
                    <a:pt x="117094" y="0"/>
                    <a:pt x="76962" y="0"/>
                  </a:cubicBezTo>
                  <a:close/>
                </a:path>
              </a:pathLst>
            </a:custGeom>
            <a:solidFill>
              <a:srgbClr val="E5BB7A"/>
            </a:solidFill>
          </p:spPr>
        </p:sp>
      </p:grpSp>
      <p:grpSp>
        <p:nvGrpSpPr>
          <p:cNvPr id="260" name="Group 281">
            <a:extLst>
              <a:ext uri="{FF2B5EF4-FFF2-40B4-BE49-F238E27FC236}">
                <a16:creationId xmlns:a16="http://schemas.microsoft.com/office/drawing/2014/main" id="{32FD78C8-575F-FD13-D952-D2291CB80E02}"/>
              </a:ext>
            </a:extLst>
          </p:cNvPr>
          <p:cNvGrpSpPr/>
          <p:nvPr/>
        </p:nvGrpSpPr>
        <p:grpSpPr>
          <a:xfrm>
            <a:off x="4969560" y="5113694"/>
            <a:ext cx="223020" cy="117720"/>
            <a:chOff x="0" y="0"/>
            <a:chExt cx="297360" cy="156960"/>
          </a:xfrm>
        </p:grpSpPr>
        <p:sp>
          <p:nvSpPr>
            <p:cNvPr id="261" name="Freeform 282">
              <a:extLst>
                <a:ext uri="{FF2B5EF4-FFF2-40B4-BE49-F238E27FC236}">
                  <a16:creationId xmlns:a16="http://schemas.microsoft.com/office/drawing/2014/main" id="{C1000110-D30F-8714-B086-7F24B62772E0}"/>
                </a:ext>
              </a:extLst>
            </p:cNvPr>
            <p:cNvSpPr/>
            <p:nvPr/>
          </p:nvSpPr>
          <p:spPr>
            <a:xfrm>
              <a:off x="127" y="0"/>
              <a:ext cx="297180" cy="156972"/>
            </a:xfrm>
            <a:custGeom>
              <a:avLst/>
              <a:gdLst/>
              <a:ahLst/>
              <a:cxnLst/>
              <a:rect l="l" t="t" r="r" b="b"/>
              <a:pathLst>
                <a:path w="297180" h="156972">
                  <a:moveTo>
                    <a:pt x="146939" y="0"/>
                  </a:moveTo>
                  <a:cubicBezTo>
                    <a:pt x="66802" y="0"/>
                    <a:pt x="0" y="71247"/>
                    <a:pt x="0" y="156972"/>
                  </a:cubicBezTo>
                  <a:lnTo>
                    <a:pt x="297180" y="156972"/>
                  </a:lnTo>
                  <a:cubicBezTo>
                    <a:pt x="297180" y="71247"/>
                    <a:pt x="230378" y="0"/>
                    <a:pt x="146939" y="0"/>
                  </a:cubicBezTo>
                  <a:close/>
                </a:path>
              </a:pathLst>
            </a:custGeom>
            <a:solidFill>
              <a:srgbClr val="E5BB7A"/>
            </a:solidFill>
          </p:spPr>
        </p:sp>
      </p:grpSp>
      <p:grpSp>
        <p:nvGrpSpPr>
          <p:cNvPr id="262" name="Group 283">
            <a:extLst>
              <a:ext uri="{FF2B5EF4-FFF2-40B4-BE49-F238E27FC236}">
                <a16:creationId xmlns:a16="http://schemas.microsoft.com/office/drawing/2014/main" id="{D7949595-1C18-A315-52B6-1182AA43057E}"/>
              </a:ext>
            </a:extLst>
          </p:cNvPr>
          <p:cNvGrpSpPr/>
          <p:nvPr/>
        </p:nvGrpSpPr>
        <p:grpSpPr>
          <a:xfrm>
            <a:off x="4831320" y="4819394"/>
            <a:ext cx="498960" cy="590760"/>
            <a:chOff x="0" y="0"/>
            <a:chExt cx="665280" cy="787680"/>
          </a:xfrm>
        </p:grpSpPr>
        <p:sp>
          <p:nvSpPr>
            <p:cNvPr id="263" name="Freeform 284">
              <a:extLst>
                <a:ext uri="{FF2B5EF4-FFF2-40B4-BE49-F238E27FC236}">
                  <a16:creationId xmlns:a16="http://schemas.microsoft.com/office/drawing/2014/main" id="{BB1FEC35-A724-4987-E544-CF5A24C4CF80}"/>
                </a:ext>
              </a:extLst>
            </p:cNvPr>
            <p:cNvSpPr/>
            <p:nvPr/>
          </p:nvSpPr>
          <p:spPr>
            <a:xfrm>
              <a:off x="127" y="127"/>
              <a:ext cx="665099" cy="787400"/>
            </a:xfrm>
            <a:custGeom>
              <a:avLst/>
              <a:gdLst/>
              <a:ahLst/>
              <a:cxnLst/>
              <a:rect l="l" t="t" r="r" b="b"/>
              <a:pathLst>
                <a:path w="665099" h="787400">
                  <a:moveTo>
                    <a:pt x="327533" y="81915"/>
                  </a:moveTo>
                  <a:cubicBezTo>
                    <a:pt x="404495" y="81915"/>
                    <a:pt x="478028" y="153289"/>
                    <a:pt x="478028" y="235204"/>
                  </a:cubicBezTo>
                  <a:cubicBezTo>
                    <a:pt x="478028" y="278003"/>
                    <a:pt x="461264" y="317246"/>
                    <a:pt x="434594" y="342138"/>
                  </a:cubicBezTo>
                  <a:cubicBezTo>
                    <a:pt x="501523" y="381381"/>
                    <a:pt x="548259" y="459740"/>
                    <a:pt x="548259" y="548894"/>
                  </a:cubicBezTo>
                  <a:lnTo>
                    <a:pt x="548259" y="587883"/>
                  </a:lnTo>
                  <a:cubicBezTo>
                    <a:pt x="548259" y="609219"/>
                    <a:pt x="531495" y="627126"/>
                    <a:pt x="511429" y="627126"/>
                  </a:cubicBezTo>
                  <a:lnTo>
                    <a:pt x="137033" y="627126"/>
                  </a:lnTo>
                  <a:cubicBezTo>
                    <a:pt x="116840" y="627126"/>
                    <a:pt x="100203" y="609219"/>
                    <a:pt x="100203" y="587883"/>
                  </a:cubicBezTo>
                  <a:lnTo>
                    <a:pt x="100203" y="548767"/>
                  </a:lnTo>
                  <a:lnTo>
                    <a:pt x="110236" y="548767"/>
                  </a:lnTo>
                  <a:cubicBezTo>
                    <a:pt x="110236" y="459613"/>
                    <a:pt x="153670" y="384810"/>
                    <a:pt x="220599" y="342011"/>
                  </a:cubicBezTo>
                  <a:cubicBezTo>
                    <a:pt x="197231" y="317119"/>
                    <a:pt x="180467" y="277876"/>
                    <a:pt x="180467" y="235077"/>
                  </a:cubicBezTo>
                  <a:cubicBezTo>
                    <a:pt x="180467" y="153162"/>
                    <a:pt x="247269" y="81788"/>
                    <a:pt x="327533" y="81788"/>
                  </a:cubicBezTo>
                  <a:close/>
                  <a:moveTo>
                    <a:pt x="0" y="0"/>
                  </a:moveTo>
                  <a:lnTo>
                    <a:pt x="0" y="748284"/>
                  </a:lnTo>
                  <a:cubicBezTo>
                    <a:pt x="0" y="769620"/>
                    <a:pt x="16637" y="787400"/>
                    <a:pt x="36703" y="787400"/>
                  </a:cubicBezTo>
                  <a:lnTo>
                    <a:pt x="628396" y="787400"/>
                  </a:lnTo>
                  <a:cubicBezTo>
                    <a:pt x="648462" y="787400"/>
                    <a:pt x="665099" y="769620"/>
                    <a:pt x="665099" y="748284"/>
                  </a:cubicBezTo>
                  <a:lnTo>
                    <a:pt x="665099" y="0"/>
                  </a:lnTo>
                  <a:close/>
                </a:path>
              </a:pathLst>
            </a:custGeom>
            <a:solidFill>
              <a:srgbClr val="E5BB7A"/>
            </a:solidFill>
          </p:spPr>
        </p:sp>
      </p:grpSp>
      <p:grpSp>
        <p:nvGrpSpPr>
          <p:cNvPr id="264" name="Group 285">
            <a:extLst>
              <a:ext uri="{FF2B5EF4-FFF2-40B4-BE49-F238E27FC236}">
                <a16:creationId xmlns:a16="http://schemas.microsoft.com/office/drawing/2014/main" id="{2BAE3F90-8D38-EC0D-C985-5C21EB66DEF6}"/>
              </a:ext>
            </a:extLst>
          </p:cNvPr>
          <p:cNvGrpSpPr/>
          <p:nvPr/>
        </p:nvGrpSpPr>
        <p:grpSpPr>
          <a:xfrm>
            <a:off x="4776240" y="4405214"/>
            <a:ext cx="609660" cy="120420"/>
            <a:chOff x="0" y="0"/>
            <a:chExt cx="812880" cy="160560"/>
          </a:xfrm>
        </p:grpSpPr>
        <p:sp>
          <p:nvSpPr>
            <p:cNvPr id="265" name="Freeform 286">
              <a:extLst>
                <a:ext uri="{FF2B5EF4-FFF2-40B4-BE49-F238E27FC236}">
                  <a16:creationId xmlns:a16="http://schemas.microsoft.com/office/drawing/2014/main" id="{24DFEDFF-D029-BFEA-F102-A953806307A2}"/>
                </a:ext>
              </a:extLst>
            </p:cNvPr>
            <p:cNvSpPr/>
            <p:nvPr/>
          </p:nvSpPr>
          <p:spPr>
            <a:xfrm>
              <a:off x="127" y="127"/>
              <a:ext cx="812673" cy="160274"/>
            </a:xfrm>
            <a:custGeom>
              <a:avLst/>
              <a:gdLst/>
              <a:ahLst/>
              <a:cxnLst/>
              <a:rect l="l" t="t" r="r" b="b"/>
              <a:pathLst>
                <a:path w="812673" h="160274">
                  <a:moveTo>
                    <a:pt x="36703" y="0"/>
                  </a:moveTo>
                  <a:cubicBezTo>
                    <a:pt x="16637" y="0"/>
                    <a:pt x="0" y="17780"/>
                    <a:pt x="0" y="39116"/>
                  </a:cubicBezTo>
                  <a:lnTo>
                    <a:pt x="0" y="160274"/>
                  </a:lnTo>
                  <a:lnTo>
                    <a:pt x="809371" y="160274"/>
                  </a:lnTo>
                  <a:lnTo>
                    <a:pt x="809371" y="39116"/>
                  </a:lnTo>
                  <a:lnTo>
                    <a:pt x="812673" y="39116"/>
                  </a:lnTo>
                  <a:cubicBezTo>
                    <a:pt x="812673" y="17780"/>
                    <a:pt x="796036" y="0"/>
                    <a:pt x="775970" y="0"/>
                  </a:cubicBezTo>
                  <a:close/>
                </a:path>
              </a:pathLst>
            </a:custGeom>
            <a:solidFill>
              <a:srgbClr val="E5BB7A"/>
            </a:solidFill>
          </p:spPr>
        </p:sp>
      </p:grpSp>
      <p:grpSp>
        <p:nvGrpSpPr>
          <p:cNvPr id="266" name="Group 287">
            <a:extLst>
              <a:ext uri="{FF2B5EF4-FFF2-40B4-BE49-F238E27FC236}">
                <a16:creationId xmlns:a16="http://schemas.microsoft.com/office/drawing/2014/main" id="{F2848B5D-25AC-AEB2-EC83-C440EE03E70F}"/>
              </a:ext>
            </a:extLst>
          </p:cNvPr>
          <p:cNvGrpSpPr/>
          <p:nvPr/>
        </p:nvGrpSpPr>
        <p:grpSpPr>
          <a:xfrm>
            <a:off x="4608300" y="4587194"/>
            <a:ext cx="940680" cy="467640"/>
            <a:chOff x="0" y="0"/>
            <a:chExt cx="1254240" cy="623520"/>
          </a:xfrm>
        </p:grpSpPr>
        <p:sp>
          <p:nvSpPr>
            <p:cNvPr id="267" name="Freeform 288">
              <a:extLst>
                <a:ext uri="{FF2B5EF4-FFF2-40B4-BE49-F238E27FC236}">
                  <a16:creationId xmlns:a16="http://schemas.microsoft.com/office/drawing/2014/main" id="{4DC89B13-4DA9-41BE-7159-75774C9AE6AE}"/>
                </a:ext>
              </a:extLst>
            </p:cNvPr>
            <p:cNvSpPr/>
            <p:nvPr/>
          </p:nvSpPr>
          <p:spPr>
            <a:xfrm>
              <a:off x="127" y="127"/>
              <a:ext cx="1253871" cy="623316"/>
            </a:xfrm>
            <a:custGeom>
              <a:avLst/>
              <a:gdLst/>
              <a:ahLst/>
              <a:cxnLst/>
              <a:rect l="l" t="t" r="r" b="b"/>
              <a:pathLst>
                <a:path w="1253871" h="623316">
                  <a:moveTo>
                    <a:pt x="1070102" y="74676"/>
                  </a:moveTo>
                  <a:cubicBezTo>
                    <a:pt x="1093597" y="74676"/>
                    <a:pt x="1110361" y="92583"/>
                    <a:pt x="1110361" y="113919"/>
                  </a:cubicBezTo>
                  <a:cubicBezTo>
                    <a:pt x="1110361" y="135255"/>
                    <a:pt x="1093597" y="153162"/>
                    <a:pt x="1070102" y="153162"/>
                  </a:cubicBezTo>
                  <a:cubicBezTo>
                    <a:pt x="1050036" y="153162"/>
                    <a:pt x="1033399" y="135255"/>
                    <a:pt x="1033399" y="113919"/>
                  </a:cubicBezTo>
                  <a:cubicBezTo>
                    <a:pt x="1036701" y="92583"/>
                    <a:pt x="1050036" y="74676"/>
                    <a:pt x="1070102" y="74676"/>
                  </a:cubicBezTo>
                  <a:close/>
                  <a:moveTo>
                    <a:pt x="110363" y="0"/>
                  </a:moveTo>
                  <a:cubicBezTo>
                    <a:pt x="46736" y="0"/>
                    <a:pt x="0" y="49784"/>
                    <a:pt x="0" y="113919"/>
                  </a:cubicBezTo>
                  <a:lnTo>
                    <a:pt x="0" y="505841"/>
                  </a:lnTo>
                  <a:cubicBezTo>
                    <a:pt x="0" y="573405"/>
                    <a:pt x="50165" y="623316"/>
                    <a:pt x="110363" y="623316"/>
                  </a:cubicBezTo>
                  <a:lnTo>
                    <a:pt x="224028" y="623316"/>
                  </a:lnTo>
                  <a:lnTo>
                    <a:pt x="224028" y="270637"/>
                  </a:lnTo>
                  <a:cubicBezTo>
                    <a:pt x="224028" y="249301"/>
                    <a:pt x="240665" y="231521"/>
                    <a:pt x="260731" y="231521"/>
                  </a:cubicBezTo>
                  <a:lnTo>
                    <a:pt x="999871" y="231521"/>
                  </a:lnTo>
                  <a:cubicBezTo>
                    <a:pt x="1019937" y="231521"/>
                    <a:pt x="1036574" y="249301"/>
                    <a:pt x="1036574" y="270637"/>
                  </a:cubicBezTo>
                  <a:lnTo>
                    <a:pt x="1036574" y="623316"/>
                  </a:lnTo>
                  <a:lnTo>
                    <a:pt x="1146937" y="623316"/>
                  </a:lnTo>
                  <a:cubicBezTo>
                    <a:pt x="1210564" y="623316"/>
                    <a:pt x="1253871" y="569976"/>
                    <a:pt x="1253871" y="505841"/>
                  </a:cubicBezTo>
                  <a:lnTo>
                    <a:pt x="1253871" y="113919"/>
                  </a:lnTo>
                  <a:cubicBezTo>
                    <a:pt x="1253871" y="46228"/>
                    <a:pt x="1203706" y="0"/>
                    <a:pt x="1146937" y="0"/>
                  </a:cubicBezTo>
                  <a:close/>
                </a:path>
              </a:pathLst>
            </a:custGeom>
            <a:solidFill>
              <a:srgbClr val="E5BB7A"/>
            </a:solidFill>
          </p:spPr>
        </p:sp>
      </p:grpSp>
      <p:grpSp>
        <p:nvGrpSpPr>
          <p:cNvPr id="268" name="Group 289">
            <a:extLst>
              <a:ext uri="{FF2B5EF4-FFF2-40B4-BE49-F238E27FC236}">
                <a16:creationId xmlns:a16="http://schemas.microsoft.com/office/drawing/2014/main" id="{DAE51FF5-73BB-973F-A895-71295BF6CEC0}"/>
              </a:ext>
            </a:extLst>
          </p:cNvPr>
          <p:cNvGrpSpPr/>
          <p:nvPr/>
        </p:nvGrpSpPr>
        <p:grpSpPr>
          <a:xfrm>
            <a:off x="11618580" y="4956014"/>
            <a:ext cx="218160" cy="286200"/>
            <a:chOff x="0" y="0"/>
            <a:chExt cx="290880" cy="381600"/>
          </a:xfrm>
        </p:grpSpPr>
        <p:sp>
          <p:nvSpPr>
            <p:cNvPr id="269" name="Freeform 290">
              <a:extLst>
                <a:ext uri="{FF2B5EF4-FFF2-40B4-BE49-F238E27FC236}">
                  <a16:creationId xmlns:a16="http://schemas.microsoft.com/office/drawing/2014/main" id="{C8990C9C-59A6-7BA2-5A53-DFAE67CC2DBD}"/>
                </a:ext>
              </a:extLst>
            </p:cNvPr>
            <p:cNvSpPr/>
            <p:nvPr/>
          </p:nvSpPr>
          <p:spPr>
            <a:xfrm>
              <a:off x="0" y="127"/>
              <a:ext cx="290830" cy="381508"/>
            </a:xfrm>
            <a:custGeom>
              <a:avLst/>
              <a:gdLst/>
              <a:ahLst/>
              <a:cxnLst/>
              <a:rect l="l" t="t" r="r" b="b"/>
              <a:pathLst>
                <a:path w="290830" h="381508">
                  <a:moveTo>
                    <a:pt x="177165" y="0"/>
                  </a:moveTo>
                  <a:cubicBezTo>
                    <a:pt x="123698" y="35687"/>
                    <a:pt x="63627" y="57023"/>
                    <a:pt x="0" y="64135"/>
                  </a:cubicBezTo>
                  <a:lnTo>
                    <a:pt x="0" y="167513"/>
                  </a:lnTo>
                  <a:lnTo>
                    <a:pt x="200533" y="381508"/>
                  </a:lnTo>
                  <a:lnTo>
                    <a:pt x="290830" y="381508"/>
                  </a:lnTo>
                  <a:lnTo>
                    <a:pt x="290830" y="377825"/>
                  </a:lnTo>
                  <a:lnTo>
                    <a:pt x="290830" y="260223"/>
                  </a:lnTo>
                  <a:cubicBezTo>
                    <a:pt x="290830" y="153289"/>
                    <a:pt x="243967" y="60452"/>
                    <a:pt x="177165" y="0"/>
                  </a:cubicBezTo>
                  <a:close/>
                </a:path>
              </a:pathLst>
            </a:custGeom>
            <a:solidFill>
              <a:srgbClr val="E5BB7A"/>
            </a:solidFill>
          </p:spPr>
        </p:sp>
      </p:grpSp>
      <p:grpSp>
        <p:nvGrpSpPr>
          <p:cNvPr id="270" name="Group 291">
            <a:extLst>
              <a:ext uri="{FF2B5EF4-FFF2-40B4-BE49-F238E27FC236}">
                <a16:creationId xmlns:a16="http://schemas.microsoft.com/office/drawing/2014/main" id="{8E874355-51A9-1B92-7E24-1BECE45A6187}"/>
              </a:ext>
            </a:extLst>
          </p:cNvPr>
          <p:cNvGrpSpPr/>
          <p:nvPr/>
        </p:nvGrpSpPr>
        <p:grpSpPr>
          <a:xfrm>
            <a:off x="11487900" y="5135294"/>
            <a:ext cx="198180" cy="104220"/>
            <a:chOff x="0" y="0"/>
            <a:chExt cx="264240" cy="138960"/>
          </a:xfrm>
        </p:grpSpPr>
        <p:sp>
          <p:nvSpPr>
            <p:cNvPr id="271" name="Freeform 292">
              <a:extLst>
                <a:ext uri="{FF2B5EF4-FFF2-40B4-BE49-F238E27FC236}">
                  <a16:creationId xmlns:a16="http://schemas.microsoft.com/office/drawing/2014/main" id="{3F2AB96E-E7C7-E55A-692F-B673F5EE514F}"/>
                </a:ext>
              </a:extLst>
            </p:cNvPr>
            <p:cNvSpPr/>
            <p:nvPr/>
          </p:nvSpPr>
          <p:spPr>
            <a:xfrm>
              <a:off x="127" y="127"/>
              <a:ext cx="264160" cy="138684"/>
            </a:xfrm>
            <a:custGeom>
              <a:avLst/>
              <a:gdLst/>
              <a:ahLst/>
              <a:cxnLst/>
              <a:rect l="l" t="t" r="r" b="b"/>
              <a:pathLst>
                <a:path w="264160" h="138684">
                  <a:moveTo>
                    <a:pt x="130302" y="0"/>
                  </a:moveTo>
                  <a:lnTo>
                    <a:pt x="0" y="138684"/>
                  </a:lnTo>
                  <a:lnTo>
                    <a:pt x="264160" y="138684"/>
                  </a:lnTo>
                  <a:lnTo>
                    <a:pt x="130302" y="0"/>
                  </a:lnTo>
                  <a:close/>
                </a:path>
              </a:pathLst>
            </a:custGeom>
            <a:solidFill>
              <a:srgbClr val="E5BB7A"/>
            </a:solidFill>
          </p:spPr>
        </p:sp>
      </p:grpSp>
      <p:grpSp>
        <p:nvGrpSpPr>
          <p:cNvPr id="272" name="Group 293">
            <a:extLst>
              <a:ext uri="{FF2B5EF4-FFF2-40B4-BE49-F238E27FC236}">
                <a16:creationId xmlns:a16="http://schemas.microsoft.com/office/drawing/2014/main" id="{A858FFD7-42A3-4BDD-A3AC-3A613AC86945}"/>
              </a:ext>
            </a:extLst>
          </p:cNvPr>
          <p:cNvGrpSpPr/>
          <p:nvPr/>
        </p:nvGrpSpPr>
        <p:grpSpPr>
          <a:xfrm>
            <a:off x="11339940" y="4950614"/>
            <a:ext cx="220860" cy="288900"/>
            <a:chOff x="0" y="0"/>
            <a:chExt cx="294480" cy="385200"/>
          </a:xfrm>
        </p:grpSpPr>
        <p:sp>
          <p:nvSpPr>
            <p:cNvPr id="273" name="Freeform 294">
              <a:extLst>
                <a:ext uri="{FF2B5EF4-FFF2-40B4-BE49-F238E27FC236}">
                  <a16:creationId xmlns:a16="http://schemas.microsoft.com/office/drawing/2014/main" id="{4DEEBEC2-2D55-52E8-A7E3-13E284AD7D3F}"/>
                </a:ext>
              </a:extLst>
            </p:cNvPr>
            <p:cNvSpPr/>
            <p:nvPr/>
          </p:nvSpPr>
          <p:spPr>
            <a:xfrm>
              <a:off x="127" y="127"/>
              <a:ext cx="294259" cy="384937"/>
            </a:xfrm>
            <a:custGeom>
              <a:avLst/>
              <a:gdLst/>
              <a:ahLst/>
              <a:cxnLst/>
              <a:rect l="l" t="t" r="r" b="b"/>
              <a:pathLst>
                <a:path w="294259" h="384937">
                  <a:moveTo>
                    <a:pt x="113665" y="0"/>
                  </a:moveTo>
                  <a:cubicBezTo>
                    <a:pt x="43561" y="67691"/>
                    <a:pt x="0" y="160401"/>
                    <a:pt x="0" y="263779"/>
                  </a:cubicBezTo>
                  <a:lnTo>
                    <a:pt x="0" y="384937"/>
                  </a:lnTo>
                  <a:lnTo>
                    <a:pt x="93599" y="384937"/>
                  </a:lnTo>
                  <a:lnTo>
                    <a:pt x="294259" y="171069"/>
                  </a:lnTo>
                  <a:lnTo>
                    <a:pt x="294259" y="67691"/>
                  </a:lnTo>
                  <a:cubicBezTo>
                    <a:pt x="227330" y="64135"/>
                    <a:pt x="167132" y="35687"/>
                    <a:pt x="113665" y="0"/>
                  </a:cubicBezTo>
                  <a:close/>
                </a:path>
              </a:pathLst>
            </a:custGeom>
            <a:solidFill>
              <a:srgbClr val="E5BB7A"/>
            </a:solidFill>
          </p:spPr>
        </p:sp>
      </p:grpSp>
      <p:grpSp>
        <p:nvGrpSpPr>
          <p:cNvPr id="274" name="Group 295">
            <a:extLst>
              <a:ext uri="{FF2B5EF4-FFF2-40B4-BE49-F238E27FC236}">
                <a16:creationId xmlns:a16="http://schemas.microsoft.com/office/drawing/2014/main" id="{778AF1BA-11D9-5844-054F-0C571E1867EE}"/>
              </a:ext>
            </a:extLst>
          </p:cNvPr>
          <p:cNvGrpSpPr/>
          <p:nvPr/>
        </p:nvGrpSpPr>
        <p:grpSpPr>
          <a:xfrm>
            <a:off x="11284860" y="5298374"/>
            <a:ext cx="609660" cy="120420"/>
            <a:chOff x="0" y="0"/>
            <a:chExt cx="812880" cy="160560"/>
          </a:xfrm>
        </p:grpSpPr>
        <p:sp>
          <p:nvSpPr>
            <p:cNvPr id="275" name="Freeform 296">
              <a:extLst>
                <a:ext uri="{FF2B5EF4-FFF2-40B4-BE49-F238E27FC236}">
                  <a16:creationId xmlns:a16="http://schemas.microsoft.com/office/drawing/2014/main" id="{B4FC5ACA-F542-37C0-DB3C-DEE58616516A}"/>
                </a:ext>
              </a:extLst>
            </p:cNvPr>
            <p:cNvSpPr/>
            <p:nvPr/>
          </p:nvSpPr>
          <p:spPr>
            <a:xfrm>
              <a:off x="127" y="127"/>
              <a:ext cx="812800" cy="160274"/>
            </a:xfrm>
            <a:custGeom>
              <a:avLst/>
              <a:gdLst/>
              <a:ahLst/>
              <a:cxnLst/>
              <a:rect l="l" t="t" r="r" b="b"/>
              <a:pathLst>
                <a:path w="812800" h="160274">
                  <a:moveTo>
                    <a:pt x="76835" y="0"/>
                  </a:moveTo>
                  <a:cubicBezTo>
                    <a:pt x="33401" y="0"/>
                    <a:pt x="0" y="35687"/>
                    <a:pt x="0" y="81915"/>
                  </a:cubicBezTo>
                  <a:cubicBezTo>
                    <a:pt x="0" y="124714"/>
                    <a:pt x="33401" y="160274"/>
                    <a:pt x="76835" y="160274"/>
                  </a:cubicBezTo>
                  <a:lnTo>
                    <a:pt x="735838" y="160274"/>
                  </a:lnTo>
                  <a:cubicBezTo>
                    <a:pt x="779272" y="160274"/>
                    <a:pt x="812800" y="124587"/>
                    <a:pt x="812800" y="81915"/>
                  </a:cubicBezTo>
                  <a:cubicBezTo>
                    <a:pt x="806069" y="35687"/>
                    <a:pt x="772541" y="0"/>
                    <a:pt x="735838" y="0"/>
                  </a:cubicBezTo>
                  <a:close/>
                </a:path>
              </a:pathLst>
            </a:custGeom>
            <a:solidFill>
              <a:srgbClr val="E5BB7A"/>
            </a:solidFill>
          </p:spPr>
        </p:sp>
      </p:grpSp>
      <p:grpSp>
        <p:nvGrpSpPr>
          <p:cNvPr id="276" name="Group 297">
            <a:extLst>
              <a:ext uri="{FF2B5EF4-FFF2-40B4-BE49-F238E27FC236}">
                <a16:creationId xmlns:a16="http://schemas.microsoft.com/office/drawing/2014/main" id="{8C6BEC99-77C8-087C-6738-90A92477B5AD}"/>
              </a:ext>
            </a:extLst>
          </p:cNvPr>
          <p:cNvGrpSpPr/>
          <p:nvPr/>
        </p:nvGrpSpPr>
        <p:grpSpPr>
          <a:xfrm>
            <a:off x="11284860" y="4413854"/>
            <a:ext cx="609660" cy="120420"/>
            <a:chOff x="0" y="0"/>
            <a:chExt cx="812880" cy="160560"/>
          </a:xfrm>
        </p:grpSpPr>
        <p:sp>
          <p:nvSpPr>
            <p:cNvPr id="277" name="Freeform 298">
              <a:extLst>
                <a:ext uri="{FF2B5EF4-FFF2-40B4-BE49-F238E27FC236}">
                  <a16:creationId xmlns:a16="http://schemas.microsoft.com/office/drawing/2014/main" id="{34910B4E-AD7A-0FF9-2154-08FAFA10D970}"/>
                </a:ext>
              </a:extLst>
            </p:cNvPr>
            <p:cNvSpPr/>
            <p:nvPr/>
          </p:nvSpPr>
          <p:spPr>
            <a:xfrm>
              <a:off x="127" y="0"/>
              <a:ext cx="812800" cy="160401"/>
            </a:xfrm>
            <a:custGeom>
              <a:avLst/>
              <a:gdLst/>
              <a:ahLst/>
              <a:cxnLst/>
              <a:rect l="l" t="t" r="r" b="b"/>
              <a:pathLst>
                <a:path w="812800" h="160401">
                  <a:moveTo>
                    <a:pt x="76835" y="0"/>
                  </a:moveTo>
                  <a:cubicBezTo>
                    <a:pt x="33401" y="0"/>
                    <a:pt x="0" y="35687"/>
                    <a:pt x="0" y="82042"/>
                  </a:cubicBezTo>
                  <a:cubicBezTo>
                    <a:pt x="0" y="124841"/>
                    <a:pt x="33401" y="160401"/>
                    <a:pt x="76835" y="160401"/>
                  </a:cubicBezTo>
                  <a:lnTo>
                    <a:pt x="735838" y="160401"/>
                  </a:lnTo>
                  <a:cubicBezTo>
                    <a:pt x="779272" y="160401"/>
                    <a:pt x="812800" y="124714"/>
                    <a:pt x="812800" y="82042"/>
                  </a:cubicBezTo>
                  <a:cubicBezTo>
                    <a:pt x="806069" y="32131"/>
                    <a:pt x="772541" y="0"/>
                    <a:pt x="735838" y="0"/>
                  </a:cubicBezTo>
                  <a:close/>
                </a:path>
              </a:pathLst>
            </a:custGeom>
            <a:solidFill>
              <a:srgbClr val="E5BB7A"/>
            </a:solidFill>
          </p:spPr>
        </p:sp>
      </p:grpSp>
      <p:grpSp>
        <p:nvGrpSpPr>
          <p:cNvPr id="278" name="Group 299">
            <a:extLst>
              <a:ext uri="{FF2B5EF4-FFF2-40B4-BE49-F238E27FC236}">
                <a16:creationId xmlns:a16="http://schemas.microsoft.com/office/drawing/2014/main" id="{0D98E595-8D5C-02D2-8F67-205BD3E826B8}"/>
              </a:ext>
            </a:extLst>
          </p:cNvPr>
          <p:cNvGrpSpPr/>
          <p:nvPr/>
        </p:nvGrpSpPr>
        <p:grpSpPr>
          <a:xfrm>
            <a:off x="11342640" y="4587194"/>
            <a:ext cx="494100" cy="120960"/>
            <a:chOff x="0" y="0"/>
            <a:chExt cx="658800" cy="161280"/>
          </a:xfrm>
        </p:grpSpPr>
        <p:sp>
          <p:nvSpPr>
            <p:cNvPr id="279" name="Freeform 300">
              <a:extLst>
                <a:ext uri="{FF2B5EF4-FFF2-40B4-BE49-F238E27FC236}">
                  <a16:creationId xmlns:a16="http://schemas.microsoft.com/office/drawing/2014/main" id="{00EBEBB7-B2F1-54D8-BC24-D5E1F3663D54}"/>
                </a:ext>
              </a:extLst>
            </p:cNvPr>
            <p:cNvSpPr/>
            <p:nvPr/>
          </p:nvSpPr>
          <p:spPr>
            <a:xfrm>
              <a:off x="0" y="0"/>
              <a:ext cx="658876" cy="161290"/>
            </a:xfrm>
            <a:custGeom>
              <a:avLst/>
              <a:gdLst/>
              <a:ahLst/>
              <a:cxnLst/>
              <a:rect l="l" t="t" r="r" b="b"/>
              <a:pathLst>
                <a:path w="658876" h="161290">
                  <a:moveTo>
                    <a:pt x="0" y="0"/>
                  </a:moveTo>
                  <a:lnTo>
                    <a:pt x="0" y="49911"/>
                  </a:lnTo>
                  <a:lnTo>
                    <a:pt x="60325" y="89154"/>
                  </a:lnTo>
                  <a:cubicBezTo>
                    <a:pt x="143764" y="137160"/>
                    <a:pt x="237490" y="161290"/>
                    <a:pt x="330327" y="161290"/>
                  </a:cubicBezTo>
                  <a:cubicBezTo>
                    <a:pt x="423164" y="161290"/>
                    <a:pt x="514985" y="137160"/>
                    <a:pt x="595249" y="89154"/>
                  </a:cubicBezTo>
                  <a:lnTo>
                    <a:pt x="658876" y="49911"/>
                  </a:lnTo>
                  <a:lnTo>
                    <a:pt x="658876" y="0"/>
                  </a:lnTo>
                  <a:close/>
                </a:path>
              </a:pathLst>
            </a:custGeom>
            <a:solidFill>
              <a:srgbClr val="E5BB7A"/>
            </a:solidFill>
          </p:spPr>
        </p:sp>
      </p:grpSp>
      <p:grpSp>
        <p:nvGrpSpPr>
          <p:cNvPr id="280" name="Group 301">
            <a:extLst>
              <a:ext uri="{FF2B5EF4-FFF2-40B4-BE49-F238E27FC236}">
                <a16:creationId xmlns:a16="http://schemas.microsoft.com/office/drawing/2014/main" id="{C9DB1567-75C7-051A-77B8-43FF776C2D27}"/>
              </a:ext>
            </a:extLst>
          </p:cNvPr>
          <p:cNvGrpSpPr/>
          <p:nvPr/>
        </p:nvGrpSpPr>
        <p:grpSpPr>
          <a:xfrm>
            <a:off x="11337780" y="4694114"/>
            <a:ext cx="496800" cy="251100"/>
            <a:chOff x="0" y="0"/>
            <a:chExt cx="662400" cy="334800"/>
          </a:xfrm>
        </p:grpSpPr>
        <p:sp>
          <p:nvSpPr>
            <p:cNvPr id="281" name="Freeform 302">
              <a:extLst>
                <a:ext uri="{FF2B5EF4-FFF2-40B4-BE49-F238E27FC236}">
                  <a16:creationId xmlns:a16="http://schemas.microsoft.com/office/drawing/2014/main" id="{945D55DA-0E79-69BA-349B-9D6F86B140ED}"/>
                </a:ext>
              </a:extLst>
            </p:cNvPr>
            <p:cNvSpPr/>
            <p:nvPr/>
          </p:nvSpPr>
          <p:spPr>
            <a:xfrm>
              <a:off x="0" y="0"/>
              <a:ext cx="662305" cy="334772"/>
            </a:xfrm>
            <a:custGeom>
              <a:avLst/>
              <a:gdLst/>
              <a:ahLst/>
              <a:cxnLst/>
              <a:rect l="l" t="t" r="r" b="b"/>
              <a:pathLst>
                <a:path w="662305" h="334772">
                  <a:moveTo>
                    <a:pt x="0" y="0"/>
                  </a:moveTo>
                  <a:cubicBezTo>
                    <a:pt x="13335" y="181610"/>
                    <a:pt x="157226" y="334772"/>
                    <a:pt x="331089" y="334772"/>
                  </a:cubicBezTo>
                  <a:cubicBezTo>
                    <a:pt x="504952" y="334772"/>
                    <a:pt x="648970" y="181610"/>
                    <a:pt x="662305" y="0"/>
                  </a:cubicBezTo>
                  <a:lnTo>
                    <a:pt x="635508" y="14224"/>
                  </a:lnTo>
                  <a:cubicBezTo>
                    <a:pt x="545211" y="71247"/>
                    <a:pt x="434848" y="99822"/>
                    <a:pt x="331089" y="99822"/>
                  </a:cubicBezTo>
                  <a:cubicBezTo>
                    <a:pt x="227330" y="99822"/>
                    <a:pt x="123825" y="71374"/>
                    <a:pt x="26797" y="14224"/>
                  </a:cubicBezTo>
                  <a:lnTo>
                    <a:pt x="0" y="0"/>
                  </a:lnTo>
                  <a:close/>
                </a:path>
              </a:pathLst>
            </a:custGeom>
            <a:solidFill>
              <a:srgbClr val="E5BB7A"/>
            </a:solidFill>
          </p:spPr>
        </p:sp>
      </p:grpSp>
      <p:grpSp>
        <p:nvGrpSpPr>
          <p:cNvPr id="282" name="Group 303">
            <a:extLst>
              <a:ext uri="{FF2B5EF4-FFF2-40B4-BE49-F238E27FC236}">
                <a16:creationId xmlns:a16="http://schemas.microsoft.com/office/drawing/2014/main" id="{0C6514AD-AFB0-50CC-43DD-673C168CC33D}"/>
              </a:ext>
            </a:extLst>
          </p:cNvPr>
          <p:cNvGrpSpPr/>
          <p:nvPr/>
        </p:nvGrpSpPr>
        <p:grpSpPr>
          <a:xfrm>
            <a:off x="6277440" y="4916054"/>
            <a:ext cx="112860" cy="120420"/>
            <a:chOff x="0" y="0"/>
            <a:chExt cx="150480" cy="160560"/>
          </a:xfrm>
        </p:grpSpPr>
        <p:sp>
          <p:nvSpPr>
            <p:cNvPr id="283" name="Freeform 304">
              <a:extLst>
                <a:ext uri="{FF2B5EF4-FFF2-40B4-BE49-F238E27FC236}">
                  <a16:creationId xmlns:a16="http://schemas.microsoft.com/office/drawing/2014/main" id="{3CD629C0-4F5B-E5AA-CBC5-670A5486B02C}"/>
                </a:ext>
              </a:extLst>
            </p:cNvPr>
            <p:cNvSpPr/>
            <p:nvPr/>
          </p:nvSpPr>
          <p:spPr>
            <a:xfrm>
              <a:off x="127" y="127"/>
              <a:ext cx="150368" cy="160274"/>
            </a:xfrm>
            <a:custGeom>
              <a:avLst/>
              <a:gdLst/>
              <a:ahLst/>
              <a:cxnLst/>
              <a:rect l="l" t="t" r="r" b="b"/>
              <a:pathLst>
                <a:path w="150368" h="160274">
                  <a:moveTo>
                    <a:pt x="76708" y="0"/>
                  </a:moveTo>
                  <a:cubicBezTo>
                    <a:pt x="33401" y="0"/>
                    <a:pt x="0" y="35687"/>
                    <a:pt x="0" y="78359"/>
                  </a:cubicBezTo>
                  <a:cubicBezTo>
                    <a:pt x="6731" y="124587"/>
                    <a:pt x="33401" y="160274"/>
                    <a:pt x="76835" y="160274"/>
                  </a:cubicBezTo>
                  <a:cubicBezTo>
                    <a:pt x="116967" y="160274"/>
                    <a:pt x="150368" y="124587"/>
                    <a:pt x="150368" y="78359"/>
                  </a:cubicBezTo>
                  <a:cubicBezTo>
                    <a:pt x="150241" y="35687"/>
                    <a:pt x="116840" y="0"/>
                    <a:pt x="76708" y="0"/>
                  </a:cubicBezTo>
                  <a:close/>
                </a:path>
              </a:pathLst>
            </a:custGeom>
            <a:solidFill>
              <a:srgbClr val="E5BB7A"/>
            </a:solidFill>
          </p:spPr>
        </p:sp>
      </p:grpSp>
      <p:grpSp>
        <p:nvGrpSpPr>
          <p:cNvPr id="284" name="Group 305">
            <a:extLst>
              <a:ext uri="{FF2B5EF4-FFF2-40B4-BE49-F238E27FC236}">
                <a16:creationId xmlns:a16="http://schemas.microsoft.com/office/drawing/2014/main" id="{2F01BD4B-8C6F-5B2E-FCEC-862E45D20C6D}"/>
              </a:ext>
            </a:extLst>
          </p:cNvPr>
          <p:cNvGrpSpPr/>
          <p:nvPr/>
        </p:nvGrpSpPr>
        <p:grpSpPr>
          <a:xfrm>
            <a:off x="6224520" y="5095334"/>
            <a:ext cx="220860" cy="117720"/>
            <a:chOff x="0" y="0"/>
            <a:chExt cx="294480" cy="156960"/>
          </a:xfrm>
        </p:grpSpPr>
        <p:sp>
          <p:nvSpPr>
            <p:cNvPr id="285" name="Freeform 306">
              <a:extLst>
                <a:ext uri="{FF2B5EF4-FFF2-40B4-BE49-F238E27FC236}">
                  <a16:creationId xmlns:a16="http://schemas.microsoft.com/office/drawing/2014/main" id="{6B5A7881-D8E0-4F26-2EE3-7C15D925D158}"/>
                </a:ext>
              </a:extLst>
            </p:cNvPr>
            <p:cNvSpPr/>
            <p:nvPr/>
          </p:nvSpPr>
          <p:spPr>
            <a:xfrm>
              <a:off x="127" y="0"/>
              <a:ext cx="294259" cy="156972"/>
            </a:xfrm>
            <a:custGeom>
              <a:avLst/>
              <a:gdLst/>
              <a:ahLst/>
              <a:cxnLst/>
              <a:rect l="l" t="t" r="r" b="b"/>
              <a:pathLst>
                <a:path w="294259" h="156972">
                  <a:moveTo>
                    <a:pt x="147066" y="0"/>
                  </a:moveTo>
                  <a:cubicBezTo>
                    <a:pt x="66802" y="0"/>
                    <a:pt x="0" y="71247"/>
                    <a:pt x="0" y="156972"/>
                  </a:cubicBezTo>
                  <a:lnTo>
                    <a:pt x="294259" y="156972"/>
                  </a:lnTo>
                  <a:cubicBezTo>
                    <a:pt x="294259" y="71247"/>
                    <a:pt x="230759" y="0"/>
                    <a:pt x="147066" y="0"/>
                  </a:cubicBezTo>
                  <a:close/>
                </a:path>
              </a:pathLst>
            </a:custGeom>
            <a:solidFill>
              <a:srgbClr val="E5BB7A"/>
            </a:solidFill>
          </p:spPr>
        </p:sp>
      </p:grpSp>
      <p:grpSp>
        <p:nvGrpSpPr>
          <p:cNvPr id="286" name="Group 307">
            <a:extLst>
              <a:ext uri="{FF2B5EF4-FFF2-40B4-BE49-F238E27FC236}">
                <a16:creationId xmlns:a16="http://schemas.microsoft.com/office/drawing/2014/main" id="{79D75039-5F60-CF2C-BF56-0AABF03A15D3}"/>
              </a:ext>
            </a:extLst>
          </p:cNvPr>
          <p:cNvGrpSpPr/>
          <p:nvPr/>
        </p:nvGrpSpPr>
        <p:grpSpPr>
          <a:xfrm>
            <a:off x="6061440" y="4742174"/>
            <a:ext cx="940680" cy="644220"/>
            <a:chOff x="0" y="0"/>
            <a:chExt cx="1254240" cy="858960"/>
          </a:xfrm>
        </p:grpSpPr>
        <p:sp>
          <p:nvSpPr>
            <p:cNvPr id="287" name="Freeform 308">
              <a:extLst>
                <a:ext uri="{FF2B5EF4-FFF2-40B4-BE49-F238E27FC236}">
                  <a16:creationId xmlns:a16="http://schemas.microsoft.com/office/drawing/2014/main" id="{9534F106-7EDC-E9BD-176C-ED1BA5E0F35A}"/>
                </a:ext>
              </a:extLst>
            </p:cNvPr>
            <p:cNvSpPr/>
            <p:nvPr/>
          </p:nvSpPr>
          <p:spPr>
            <a:xfrm>
              <a:off x="0" y="127"/>
              <a:ext cx="1254252" cy="858647"/>
            </a:xfrm>
            <a:custGeom>
              <a:avLst/>
              <a:gdLst/>
              <a:ahLst/>
              <a:cxnLst/>
              <a:rect l="l" t="t" r="r" b="b"/>
              <a:pathLst>
                <a:path w="1254252" h="858647">
                  <a:moveTo>
                    <a:pt x="1066927" y="235204"/>
                  </a:moveTo>
                  <a:cubicBezTo>
                    <a:pt x="1086993" y="235204"/>
                    <a:pt x="1103757" y="253111"/>
                    <a:pt x="1103757" y="274447"/>
                  </a:cubicBezTo>
                  <a:cubicBezTo>
                    <a:pt x="1103757" y="295783"/>
                    <a:pt x="1086993" y="313563"/>
                    <a:pt x="1066927" y="313563"/>
                  </a:cubicBezTo>
                  <a:lnTo>
                    <a:pt x="695706" y="313563"/>
                  </a:lnTo>
                  <a:cubicBezTo>
                    <a:pt x="672338" y="313563"/>
                    <a:pt x="655574" y="295783"/>
                    <a:pt x="655574" y="274447"/>
                  </a:cubicBezTo>
                  <a:cubicBezTo>
                    <a:pt x="655574" y="253111"/>
                    <a:pt x="672338" y="235204"/>
                    <a:pt x="695706" y="235204"/>
                  </a:cubicBezTo>
                  <a:close/>
                  <a:moveTo>
                    <a:pt x="695706" y="391922"/>
                  </a:moveTo>
                  <a:cubicBezTo>
                    <a:pt x="715772" y="391922"/>
                    <a:pt x="732536" y="409829"/>
                    <a:pt x="732536" y="431165"/>
                  </a:cubicBezTo>
                  <a:cubicBezTo>
                    <a:pt x="732536" y="452501"/>
                    <a:pt x="715772" y="470281"/>
                    <a:pt x="695706" y="470281"/>
                  </a:cubicBezTo>
                  <a:cubicBezTo>
                    <a:pt x="672338" y="470281"/>
                    <a:pt x="655574" y="452501"/>
                    <a:pt x="655574" y="431165"/>
                  </a:cubicBezTo>
                  <a:cubicBezTo>
                    <a:pt x="655574" y="409829"/>
                    <a:pt x="672338" y="391922"/>
                    <a:pt x="695706" y="391922"/>
                  </a:cubicBezTo>
                  <a:close/>
                  <a:moveTo>
                    <a:pt x="695706" y="545211"/>
                  </a:moveTo>
                  <a:cubicBezTo>
                    <a:pt x="715772" y="545211"/>
                    <a:pt x="732536" y="562991"/>
                    <a:pt x="732536" y="588010"/>
                  </a:cubicBezTo>
                  <a:cubicBezTo>
                    <a:pt x="732536" y="609346"/>
                    <a:pt x="715772" y="627253"/>
                    <a:pt x="695706" y="627253"/>
                  </a:cubicBezTo>
                  <a:cubicBezTo>
                    <a:pt x="672338" y="627253"/>
                    <a:pt x="655574" y="609346"/>
                    <a:pt x="655574" y="588010"/>
                  </a:cubicBezTo>
                  <a:cubicBezTo>
                    <a:pt x="655574" y="562991"/>
                    <a:pt x="672338" y="545211"/>
                    <a:pt x="695706" y="545211"/>
                  </a:cubicBezTo>
                  <a:close/>
                  <a:moveTo>
                    <a:pt x="361188" y="160274"/>
                  </a:moveTo>
                  <a:cubicBezTo>
                    <a:pt x="438023" y="160274"/>
                    <a:pt x="504952" y="231648"/>
                    <a:pt x="504952" y="313563"/>
                  </a:cubicBezTo>
                  <a:cubicBezTo>
                    <a:pt x="504952" y="356362"/>
                    <a:pt x="488315" y="395605"/>
                    <a:pt x="464820" y="420497"/>
                  </a:cubicBezTo>
                  <a:cubicBezTo>
                    <a:pt x="531749" y="459740"/>
                    <a:pt x="578612" y="538099"/>
                    <a:pt x="578612" y="627253"/>
                  </a:cubicBezTo>
                  <a:lnTo>
                    <a:pt x="578612" y="666369"/>
                  </a:lnTo>
                  <a:lnTo>
                    <a:pt x="585343" y="666369"/>
                  </a:lnTo>
                  <a:cubicBezTo>
                    <a:pt x="585343" y="687705"/>
                    <a:pt x="568579" y="705612"/>
                    <a:pt x="548513" y="705612"/>
                  </a:cubicBezTo>
                  <a:lnTo>
                    <a:pt x="180594" y="705612"/>
                  </a:lnTo>
                  <a:cubicBezTo>
                    <a:pt x="160528" y="705612"/>
                    <a:pt x="143891" y="687705"/>
                    <a:pt x="143891" y="666369"/>
                  </a:cubicBezTo>
                  <a:lnTo>
                    <a:pt x="143891" y="627126"/>
                  </a:lnTo>
                  <a:cubicBezTo>
                    <a:pt x="143891" y="537972"/>
                    <a:pt x="187325" y="463169"/>
                    <a:pt x="254254" y="420370"/>
                  </a:cubicBezTo>
                  <a:cubicBezTo>
                    <a:pt x="230759" y="395478"/>
                    <a:pt x="213995" y="356235"/>
                    <a:pt x="213995" y="313436"/>
                  </a:cubicBezTo>
                  <a:cubicBezTo>
                    <a:pt x="213995" y="231521"/>
                    <a:pt x="280924" y="160147"/>
                    <a:pt x="361188" y="160147"/>
                  </a:cubicBezTo>
                  <a:close/>
                  <a:moveTo>
                    <a:pt x="110363" y="0"/>
                  </a:moveTo>
                  <a:cubicBezTo>
                    <a:pt x="46863" y="0"/>
                    <a:pt x="0" y="53340"/>
                    <a:pt x="0" y="114046"/>
                  </a:cubicBezTo>
                  <a:lnTo>
                    <a:pt x="0" y="741172"/>
                  </a:lnTo>
                  <a:cubicBezTo>
                    <a:pt x="0" y="808863"/>
                    <a:pt x="50165" y="858647"/>
                    <a:pt x="110363" y="858647"/>
                  </a:cubicBezTo>
                  <a:lnTo>
                    <a:pt x="1147191" y="858647"/>
                  </a:lnTo>
                  <a:cubicBezTo>
                    <a:pt x="1207389" y="858647"/>
                    <a:pt x="1254252" y="805307"/>
                    <a:pt x="1254252" y="741172"/>
                  </a:cubicBezTo>
                  <a:lnTo>
                    <a:pt x="1254252" y="114046"/>
                  </a:lnTo>
                  <a:cubicBezTo>
                    <a:pt x="1250823" y="53340"/>
                    <a:pt x="1200658" y="0"/>
                    <a:pt x="1140460" y="0"/>
                  </a:cubicBezTo>
                  <a:lnTo>
                    <a:pt x="806069" y="0"/>
                  </a:lnTo>
                  <a:lnTo>
                    <a:pt x="806069" y="39116"/>
                  </a:lnTo>
                  <a:cubicBezTo>
                    <a:pt x="806069" y="106807"/>
                    <a:pt x="755904" y="153162"/>
                    <a:pt x="699008" y="153162"/>
                  </a:cubicBezTo>
                  <a:lnTo>
                    <a:pt x="551815" y="153162"/>
                  </a:lnTo>
                  <a:cubicBezTo>
                    <a:pt x="488315" y="153162"/>
                    <a:pt x="444754" y="99822"/>
                    <a:pt x="444754" y="39116"/>
                  </a:cubicBezTo>
                  <a:lnTo>
                    <a:pt x="444754" y="0"/>
                  </a:lnTo>
                  <a:close/>
                </a:path>
              </a:pathLst>
            </a:custGeom>
            <a:solidFill>
              <a:srgbClr val="E5BB7A"/>
            </a:solidFill>
          </p:spPr>
        </p:sp>
      </p:grpSp>
      <p:grpSp>
        <p:nvGrpSpPr>
          <p:cNvPr id="288" name="Group 309">
            <a:extLst>
              <a:ext uri="{FF2B5EF4-FFF2-40B4-BE49-F238E27FC236}">
                <a16:creationId xmlns:a16="http://schemas.microsoft.com/office/drawing/2014/main" id="{4080D06B-34BF-9BEA-4192-0DDC0206642A}"/>
              </a:ext>
            </a:extLst>
          </p:cNvPr>
          <p:cNvGrpSpPr/>
          <p:nvPr/>
        </p:nvGrpSpPr>
        <p:grpSpPr>
          <a:xfrm>
            <a:off x="6334680" y="4563434"/>
            <a:ext cx="388800" cy="238140"/>
            <a:chOff x="0" y="0"/>
            <a:chExt cx="518400" cy="317520"/>
          </a:xfrm>
        </p:grpSpPr>
        <p:sp>
          <p:nvSpPr>
            <p:cNvPr id="289" name="Freeform 310">
              <a:extLst>
                <a:ext uri="{FF2B5EF4-FFF2-40B4-BE49-F238E27FC236}">
                  <a16:creationId xmlns:a16="http://schemas.microsoft.com/office/drawing/2014/main" id="{8CDB0EC5-5B58-3AD7-291D-61FB22E41922}"/>
                </a:ext>
              </a:extLst>
            </p:cNvPr>
            <p:cNvSpPr/>
            <p:nvPr/>
          </p:nvSpPr>
          <p:spPr>
            <a:xfrm>
              <a:off x="0" y="127"/>
              <a:ext cx="518287" cy="317373"/>
            </a:xfrm>
            <a:custGeom>
              <a:avLst/>
              <a:gdLst/>
              <a:ahLst/>
              <a:cxnLst/>
              <a:rect l="l" t="t" r="r" b="b"/>
              <a:pathLst>
                <a:path w="518287" h="317373">
                  <a:moveTo>
                    <a:pt x="73533" y="0"/>
                  </a:moveTo>
                  <a:cubicBezTo>
                    <a:pt x="33401" y="0"/>
                    <a:pt x="0" y="35687"/>
                    <a:pt x="0" y="81915"/>
                  </a:cubicBezTo>
                  <a:cubicBezTo>
                    <a:pt x="0" y="124841"/>
                    <a:pt x="33401" y="160528"/>
                    <a:pt x="73533" y="160528"/>
                  </a:cubicBezTo>
                  <a:lnTo>
                    <a:pt x="150495" y="160528"/>
                  </a:lnTo>
                  <a:lnTo>
                    <a:pt x="150495" y="278130"/>
                  </a:lnTo>
                  <a:cubicBezTo>
                    <a:pt x="147066" y="299466"/>
                    <a:pt x="163830" y="317373"/>
                    <a:pt x="183896" y="317373"/>
                  </a:cubicBezTo>
                  <a:lnTo>
                    <a:pt x="331089" y="317373"/>
                  </a:lnTo>
                  <a:cubicBezTo>
                    <a:pt x="351155" y="317373"/>
                    <a:pt x="367919" y="299466"/>
                    <a:pt x="367919" y="278130"/>
                  </a:cubicBezTo>
                  <a:lnTo>
                    <a:pt x="367919" y="160528"/>
                  </a:lnTo>
                  <a:lnTo>
                    <a:pt x="441452" y="160528"/>
                  </a:lnTo>
                  <a:cubicBezTo>
                    <a:pt x="484886" y="160528"/>
                    <a:pt x="518287" y="124841"/>
                    <a:pt x="518287" y="81915"/>
                  </a:cubicBezTo>
                  <a:cubicBezTo>
                    <a:pt x="518287" y="35560"/>
                    <a:pt x="484886" y="0"/>
                    <a:pt x="441452" y="0"/>
                  </a:cubicBezTo>
                  <a:close/>
                </a:path>
              </a:pathLst>
            </a:custGeom>
            <a:solidFill>
              <a:srgbClr val="E5BB7A"/>
            </a:solidFill>
          </p:spPr>
        </p:sp>
      </p:grpSp>
      <p:grpSp>
        <p:nvGrpSpPr>
          <p:cNvPr id="290" name="Group 311">
            <a:extLst>
              <a:ext uri="{FF2B5EF4-FFF2-40B4-BE49-F238E27FC236}">
                <a16:creationId xmlns:a16="http://schemas.microsoft.com/office/drawing/2014/main" id="{9EB7F9CE-65FE-976A-648B-D2AFA0C1047C}"/>
              </a:ext>
            </a:extLst>
          </p:cNvPr>
          <p:cNvGrpSpPr/>
          <p:nvPr/>
        </p:nvGrpSpPr>
        <p:grpSpPr>
          <a:xfrm>
            <a:off x="6390300" y="4386854"/>
            <a:ext cx="275940" cy="120420"/>
            <a:chOff x="0" y="0"/>
            <a:chExt cx="367920" cy="160560"/>
          </a:xfrm>
        </p:grpSpPr>
        <p:sp>
          <p:nvSpPr>
            <p:cNvPr id="291" name="Freeform 312">
              <a:extLst>
                <a:ext uri="{FF2B5EF4-FFF2-40B4-BE49-F238E27FC236}">
                  <a16:creationId xmlns:a16="http://schemas.microsoft.com/office/drawing/2014/main" id="{212B001A-671F-BEE6-5648-8DDCD5004FE5}"/>
                </a:ext>
              </a:extLst>
            </p:cNvPr>
            <p:cNvSpPr/>
            <p:nvPr/>
          </p:nvSpPr>
          <p:spPr>
            <a:xfrm>
              <a:off x="0" y="127"/>
              <a:ext cx="367919" cy="160274"/>
            </a:xfrm>
            <a:custGeom>
              <a:avLst/>
              <a:gdLst/>
              <a:ahLst/>
              <a:cxnLst/>
              <a:rect l="l" t="t" r="r" b="b"/>
              <a:pathLst>
                <a:path w="367919" h="160274">
                  <a:moveTo>
                    <a:pt x="40132" y="0"/>
                  </a:moveTo>
                  <a:cubicBezTo>
                    <a:pt x="16764" y="0"/>
                    <a:pt x="0" y="17780"/>
                    <a:pt x="0" y="39116"/>
                  </a:cubicBezTo>
                  <a:lnTo>
                    <a:pt x="0" y="160274"/>
                  </a:lnTo>
                  <a:lnTo>
                    <a:pt x="367919" y="160274"/>
                  </a:lnTo>
                  <a:lnTo>
                    <a:pt x="367919" y="39116"/>
                  </a:lnTo>
                  <a:cubicBezTo>
                    <a:pt x="367919" y="17780"/>
                    <a:pt x="351155" y="0"/>
                    <a:pt x="331089" y="0"/>
                  </a:cubicBezTo>
                  <a:close/>
                </a:path>
              </a:pathLst>
            </a:custGeom>
            <a:solidFill>
              <a:srgbClr val="E5BB7A"/>
            </a:solidFill>
          </p:spPr>
        </p:sp>
      </p:grpSp>
      <p:grpSp>
        <p:nvGrpSpPr>
          <p:cNvPr id="292" name="Group 313">
            <a:extLst>
              <a:ext uri="{FF2B5EF4-FFF2-40B4-BE49-F238E27FC236}">
                <a16:creationId xmlns:a16="http://schemas.microsoft.com/office/drawing/2014/main" id="{D18270BE-38CB-CF83-BE58-C4F74CED6B9D}"/>
              </a:ext>
            </a:extLst>
          </p:cNvPr>
          <p:cNvGrpSpPr/>
          <p:nvPr/>
        </p:nvGrpSpPr>
        <p:grpSpPr>
          <a:xfrm>
            <a:off x="7674420" y="4640654"/>
            <a:ext cx="388800" cy="336960"/>
            <a:chOff x="0" y="0"/>
            <a:chExt cx="518400" cy="449280"/>
          </a:xfrm>
        </p:grpSpPr>
        <p:sp>
          <p:nvSpPr>
            <p:cNvPr id="293" name="Freeform 314">
              <a:extLst>
                <a:ext uri="{FF2B5EF4-FFF2-40B4-BE49-F238E27FC236}">
                  <a16:creationId xmlns:a16="http://schemas.microsoft.com/office/drawing/2014/main" id="{D53E402A-5687-52F9-2E15-7412BF10BA4D}"/>
                </a:ext>
              </a:extLst>
            </p:cNvPr>
            <p:cNvSpPr/>
            <p:nvPr/>
          </p:nvSpPr>
          <p:spPr>
            <a:xfrm>
              <a:off x="0" y="127"/>
              <a:ext cx="518414" cy="449199"/>
            </a:xfrm>
            <a:custGeom>
              <a:avLst/>
              <a:gdLst/>
              <a:ahLst/>
              <a:cxnLst/>
              <a:rect l="l" t="t" r="r" b="b"/>
              <a:pathLst>
                <a:path w="518414" h="449199">
                  <a:moveTo>
                    <a:pt x="257556" y="0"/>
                  </a:moveTo>
                  <a:cubicBezTo>
                    <a:pt x="117094" y="0"/>
                    <a:pt x="0" y="124841"/>
                    <a:pt x="0" y="274447"/>
                  </a:cubicBezTo>
                  <a:cubicBezTo>
                    <a:pt x="0" y="342138"/>
                    <a:pt x="20193" y="399288"/>
                    <a:pt x="56896" y="449199"/>
                  </a:cubicBezTo>
                  <a:cubicBezTo>
                    <a:pt x="86995" y="409956"/>
                    <a:pt x="117094" y="374269"/>
                    <a:pt x="157226" y="345821"/>
                  </a:cubicBezTo>
                  <a:cubicBezTo>
                    <a:pt x="133858" y="317373"/>
                    <a:pt x="117094" y="278003"/>
                    <a:pt x="117094" y="238887"/>
                  </a:cubicBezTo>
                  <a:cubicBezTo>
                    <a:pt x="117094" y="153416"/>
                    <a:pt x="184023" y="82042"/>
                    <a:pt x="264160" y="82042"/>
                  </a:cubicBezTo>
                  <a:cubicBezTo>
                    <a:pt x="341122" y="82042"/>
                    <a:pt x="407924" y="153289"/>
                    <a:pt x="407924" y="238887"/>
                  </a:cubicBezTo>
                  <a:cubicBezTo>
                    <a:pt x="407924" y="278003"/>
                    <a:pt x="391287" y="317246"/>
                    <a:pt x="367792" y="345821"/>
                  </a:cubicBezTo>
                  <a:cubicBezTo>
                    <a:pt x="407924" y="367157"/>
                    <a:pt x="438023" y="402844"/>
                    <a:pt x="458089" y="449199"/>
                  </a:cubicBezTo>
                  <a:cubicBezTo>
                    <a:pt x="498221" y="399288"/>
                    <a:pt x="518287" y="342138"/>
                    <a:pt x="518287" y="274447"/>
                  </a:cubicBezTo>
                  <a:cubicBezTo>
                    <a:pt x="518414" y="124841"/>
                    <a:pt x="401320" y="0"/>
                    <a:pt x="257556" y="0"/>
                  </a:cubicBezTo>
                  <a:close/>
                </a:path>
              </a:pathLst>
            </a:custGeom>
            <a:solidFill>
              <a:srgbClr val="E5BB7A"/>
            </a:solidFill>
          </p:spPr>
        </p:sp>
      </p:grpSp>
      <p:grpSp>
        <p:nvGrpSpPr>
          <p:cNvPr id="294" name="Group 315">
            <a:extLst>
              <a:ext uri="{FF2B5EF4-FFF2-40B4-BE49-F238E27FC236}">
                <a16:creationId xmlns:a16="http://schemas.microsoft.com/office/drawing/2014/main" id="{F2578E8D-47E7-2C41-11D8-5B2924056A0C}"/>
              </a:ext>
            </a:extLst>
          </p:cNvPr>
          <p:cNvGrpSpPr/>
          <p:nvPr/>
        </p:nvGrpSpPr>
        <p:grpSpPr>
          <a:xfrm>
            <a:off x="7814820" y="4760534"/>
            <a:ext cx="112860" cy="120420"/>
            <a:chOff x="0" y="0"/>
            <a:chExt cx="150480" cy="160560"/>
          </a:xfrm>
        </p:grpSpPr>
        <p:sp>
          <p:nvSpPr>
            <p:cNvPr id="295" name="Freeform 316">
              <a:extLst>
                <a:ext uri="{FF2B5EF4-FFF2-40B4-BE49-F238E27FC236}">
                  <a16:creationId xmlns:a16="http://schemas.microsoft.com/office/drawing/2014/main" id="{ECB41A1A-46F4-D37E-1BB9-D73D17DEB5D7}"/>
                </a:ext>
              </a:extLst>
            </p:cNvPr>
            <p:cNvSpPr/>
            <p:nvPr/>
          </p:nvSpPr>
          <p:spPr>
            <a:xfrm>
              <a:off x="127" y="127"/>
              <a:ext cx="150368" cy="160274"/>
            </a:xfrm>
            <a:custGeom>
              <a:avLst/>
              <a:gdLst/>
              <a:ahLst/>
              <a:cxnLst/>
              <a:rect l="l" t="t" r="r" b="b"/>
              <a:pathLst>
                <a:path w="150368" h="160274">
                  <a:moveTo>
                    <a:pt x="76708" y="0"/>
                  </a:moveTo>
                  <a:cubicBezTo>
                    <a:pt x="33401" y="0"/>
                    <a:pt x="0" y="35687"/>
                    <a:pt x="0" y="78359"/>
                  </a:cubicBezTo>
                  <a:cubicBezTo>
                    <a:pt x="0" y="124587"/>
                    <a:pt x="33401" y="160274"/>
                    <a:pt x="76835" y="160274"/>
                  </a:cubicBezTo>
                  <a:cubicBezTo>
                    <a:pt x="116967" y="160274"/>
                    <a:pt x="150368" y="124587"/>
                    <a:pt x="150368" y="78359"/>
                  </a:cubicBezTo>
                  <a:cubicBezTo>
                    <a:pt x="150241" y="35687"/>
                    <a:pt x="116840" y="0"/>
                    <a:pt x="76708" y="0"/>
                  </a:cubicBezTo>
                  <a:close/>
                </a:path>
              </a:pathLst>
            </a:custGeom>
            <a:solidFill>
              <a:srgbClr val="E5BB7A"/>
            </a:solidFill>
          </p:spPr>
        </p:sp>
      </p:grpSp>
      <p:grpSp>
        <p:nvGrpSpPr>
          <p:cNvPr id="296" name="Group 317">
            <a:extLst>
              <a:ext uri="{FF2B5EF4-FFF2-40B4-BE49-F238E27FC236}">
                <a16:creationId xmlns:a16="http://schemas.microsoft.com/office/drawing/2014/main" id="{67CD92EC-D13D-BFF4-2D62-EFE6EEB7D026}"/>
              </a:ext>
            </a:extLst>
          </p:cNvPr>
          <p:cNvGrpSpPr/>
          <p:nvPr/>
        </p:nvGrpSpPr>
        <p:grpSpPr>
          <a:xfrm>
            <a:off x="7458420" y="4404134"/>
            <a:ext cx="825120" cy="886140"/>
            <a:chOff x="0" y="0"/>
            <a:chExt cx="1100160" cy="1181520"/>
          </a:xfrm>
        </p:grpSpPr>
        <p:sp>
          <p:nvSpPr>
            <p:cNvPr id="297" name="Freeform 318">
              <a:extLst>
                <a:ext uri="{FF2B5EF4-FFF2-40B4-BE49-F238E27FC236}">
                  <a16:creationId xmlns:a16="http://schemas.microsoft.com/office/drawing/2014/main" id="{B1C9A251-FCD7-5745-F208-6007D0EC8EA9}"/>
                </a:ext>
              </a:extLst>
            </p:cNvPr>
            <p:cNvSpPr/>
            <p:nvPr/>
          </p:nvSpPr>
          <p:spPr>
            <a:xfrm>
              <a:off x="0" y="127"/>
              <a:ext cx="1100074" cy="1181227"/>
            </a:xfrm>
            <a:custGeom>
              <a:avLst/>
              <a:gdLst/>
              <a:ahLst/>
              <a:cxnLst/>
              <a:rect l="l" t="t" r="r" b="b"/>
              <a:pathLst>
                <a:path w="1100074" h="1181227">
                  <a:moveTo>
                    <a:pt x="551688" y="244094"/>
                  </a:moveTo>
                  <a:cubicBezTo>
                    <a:pt x="735584" y="244094"/>
                    <a:pt x="879475" y="397383"/>
                    <a:pt x="879475" y="593344"/>
                  </a:cubicBezTo>
                  <a:cubicBezTo>
                    <a:pt x="879475" y="782193"/>
                    <a:pt x="735711" y="946150"/>
                    <a:pt x="551688" y="946150"/>
                  </a:cubicBezTo>
                  <a:cubicBezTo>
                    <a:pt x="354457" y="946150"/>
                    <a:pt x="220726" y="771652"/>
                    <a:pt x="220726" y="593344"/>
                  </a:cubicBezTo>
                  <a:cubicBezTo>
                    <a:pt x="220726" y="397383"/>
                    <a:pt x="371221" y="244094"/>
                    <a:pt x="551688" y="244094"/>
                  </a:cubicBezTo>
                  <a:close/>
                  <a:moveTo>
                    <a:pt x="548386" y="0"/>
                  </a:moveTo>
                  <a:cubicBezTo>
                    <a:pt x="540004" y="0"/>
                    <a:pt x="531622" y="1778"/>
                    <a:pt x="524891" y="5334"/>
                  </a:cubicBezTo>
                  <a:lnTo>
                    <a:pt x="424561" y="94488"/>
                  </a:lnTo>
                  <a:lnTo>
                    <a:pt x="294259" y="76581"/>
                  </a:lnTo>
                  <a:cubicBezTo>
                    <a:pt x="292481" y="76200"/>
                    <a:pt x="290703" y="76073"/>
                    <a:pt x="288925" y="76073"/>
                  </a:cubicBezTo>
                  <a:cubicBezTo>
                    <a:pt x="274066" y="76073"/>
                    <a:pt x="260350" y="88900"/>
                    <a:pt x="257429" y="101600"/>
                  </a:cubicBezTo>
                  <a:lnTo>
                    <a:pt x="207264" y="229870"/>
                  </a:lnTo>
                  <a:lnTo>
                    <a:pt x="86868" y="283210"/>
                  </a:lnTo>
                  <a:cubicBezTo>
                    <a:pt x="70231" y="290322"/>
                    <a:pt x="60198" y="304673"/>
                    <a:pt x="66802" y="322453"/>
                  </a:cubicBezTo>
                  <a:lnTo>
                    <a:pt x="83693" y="461518"/>
                  </a:lnTo>
                  <a:lnTo>
                    <a:pt x="3429" y="568452"/>
                  </a:lnTo>
                  <a:cubicBezTo>
                    <a:pt x="0" y="586105"/>
                    <a:pt x="0" y="604012"/>
                    <a:pt x="6731" y="618236"/>
                  </a:cubicBezTo>
                  <a:lnTo>
                    <a:pt x="86995" y="721614"/>
                  </a:lnTo>
                  <a:lnTo>
                    <a:pt x="70231" y="860552"/>
                  </a:lnTo>
                  <a:cubicBezTo>
                    <a:pt x="66802" y="878459"/>
                    <a:pt x="76962" y="896239"/>
                    <a:pt x="90297" y="899795"/>
                  </a:cubicBezTo>
                  <a:lnTo>
                    <a:pt x="210693" y="953135"/>
                  </a:lnTo>
                  <a:lnTo>
                    <a:pt x="260731" y="1085088"/>
                  </a:lnTo>
                  <a:cubicBezTo>
                    <a:pt x="269113" y="1099947"/>
                    <a:pt x="279781" y="1107313"/>
                    <a:pt x="290830" y="1107313"/>
                  </a:cubicBezTo>
                  <a:cubicBezTo>
                    <a:pt x="293116" y="1107313"/>
                    <a:pt x="295275" y="1106932"/>
                    <a:pt x="297561" y="1106424"/>
                  </a:cubicBezTo>
                  <a:lnTo>
                    <a:pt x="427990" y="1088644"/>
                  </a:lnTo>
                  <a:lnTo>
                    <a:pt x="528320" y="1174115"/>
                  </a:lnTo>
                  <a:cubicBezTo>
                    <a:pt x="538353" y="1177671"/>
                    <a:pt x="541655" y="1181227"/>
                    <a:pt x="548386" y="1181227"/>
                  </a:cubicBezTo>
                  <a:cubicBezTo>
                    <a:pt x="558419" y="1181227"/>
                    <a:pt x="565023" y="1177544"/>
                    <a:pt x="571754" y="1174115"/>
                  </a:cubicBezTo>
                  <a:lnTo>
                    <a:pt x="672211" y="1088644"/>
                  </a:lnTo>
                  <a:lnTo>
                    <a:pt x="799211" y="1106424"/>
                  </a:lnTo>
                  <a:cubicBezTo>
                    <a:pt x="815848" y="1106424"/>
                    <a:pt x="835914" y="1095756"/>
                    <a:pt x="839343" y="1085088"/>
                  </a:cubicBezTo>
                  <a:lnTo>
                    <a:pt x="889381" y="953135"/>
                  </a:lnTo>
                  <a:lnTo>
                    <a:pt x="1009777" y="899795"/>
                  </a:lnTo>
                  <a:cubicBezTo>
                    <a:pt x="1026414" y="892683"/>
                    <a:pt x="1033145" y="878459"/>
                    <a:pt x="1029843" y="860552"/>
                  </a:cubicBezTo>
                  <a:lnTo>
                    <a:pt x="1013079" y="721741"/>
                  </a:lnTo>
                  <a:lnTo>
                    <a:pt x="1093343" y="618363"/>
                  </a:lnTo>
                  <a:cubicBezTo>
                    <a:pt x="1100074" y="604139"/>
                    <a:pt x="1100074" y="579120"/>
                    <a:pt x="1093343" y="568452"/>
                  </a:cubicBezTo>
                  <a:lnTo>
                    <a:pt x="1013079" y="461518"/>
                  </a:lnTo>
                  <a:lnTo>
                    <a:pt x="1029843" y="322453"/>
                  </a:lnTo>
                  <a:cubicBezTo>
                    <a:pt x="1033145" y="304546"/>
                    <a:pt x="1023112" y="286766"/>
                    <a:pt x="1009777" y="283210"/>
                  </a:cubicBezTo>
                  <a:lnTo>
                    <a:pt x="889381" y="229870"/>
                  </a:lnTo>
                  <a:lnTo>
                    <a:pt x="839343" y="101600"/>
                  </a:lnTo>
                  <a:cubicBezTo>
                    <a:pt x="830580" y="86106"/>
                    <a:pt x="819277" y="75946"/>
                    <a:pt x="805434" y="75946"/>
                  </a:cubicBezTo>
                  <a:cubicBezTo>
                    <a:pt x="803402" y="75946"/>
                    <a:pt x="801243" y="76200"/>
                    <a:pt x="799211" y="76581"/>
                  </a:cubicBezTo>
                  <a:lnTo>
                    <a:pt x="672211" y="94488"/>
                  </a:lnTo>
                  <a:lnTo>
                    <a:pt x="571754" y="5334"/>
                  </a:lnTo>
                  <a:cubicBezTo>
                    <a:pt x="565023" y="1778"/>
                    <a:pt x="556768" y="0"/>
                    <a:pt x="548386" y="0"/>
                  </a:cubicBezTo>
                  <a:close/>
                </a:path>
              </a:pathLst>
            </a:custGeom>
            <a:solidFill>
              <a:srgbClr val="E5BB7A"/>
            </a:solidFill>
          </p:spPr>
        </p:sp>
      </p:grpSp>
      <p:grpSp>
        <p:nvGrpSpPr>
          <p:cNvPr id="298" name="Group 319">
            <a:extLst>
              <a:ext uri="{FF2B5EF4-FFF2-40B4-BE49-F238E27FC236}">
                <a16:creationId xmlns:a16="http://schemas.microsoft.com/office/drawing/2014/main" id="{8869BA98-E240-885A-991A-672408AD93B1}"/>
              </a:ext>
            </a:extLst>
          </p:cNvPr>
          <p:cNvGrpSpPr/>
          <p:nvPr/>
        </p:nvGrpSpPr>
        <p:grpSpPr>
          <a:xfrm>
            <a:off x="7764600" y="4937114"/>
            <a:ext cx="213300" cy="117720"/>
            <a:chOff x="0" y="0"/>
            <a:chExt cx="284400" cy="156960"/>
          </a:xfrm>
        </p:grpSpPr>
        <p:sp>
          <p:nvSpPr>
            <p:cNvPr id="299" name="Freeform 320">
              <a:extLst>
                <a:ext uri="{FF2B5EF4-FFF2-40B4-BE49-F238E27FC236}">
                  <a16:creationId xmlns:a16="http://schemas.microsoft.com/office/drawing/2014/main" id="{ACA6BB10-7929-8877-048D-58E09881AE23}"/>
                </a:ext>
              </a:extLst>
            </p:cNvPr>
            <p:cNvSpPr/>
            <p:nvPr/>
          </p:nvSpPr>
          <p:spPr>
            <a:xfrm>
              <a:off x="127" y="0"/>
              <a:ext cx="284353" cy="156845"/>
            </a:xfrm>
            <a:custGeom>
              <a:avLst/>
              <a:gdLst/>
              <a:ahLst/>
              <a:cxnLst/>
              <a:rect l="l" t="t" r="r" b="b"/>
              <a:pathLst>
                <a:path w="284353" h="156845">
                  <a:moveTo>
                    <a:pt x="143764" y="0"/>
                  </a:moveTo>
                  <a:cubicBezTo>
                    <a:pt x="76835" y="0"/>
                    <a:pt x="20066" y="49911"/>
                    <a:pt x="0" y="110617"/>
                  </a:cubicBezTo>
                  <a:cubicBezTo>
                    <a:pt x="43434" y="139192"/>
                    <a:pt x="86995" y="156845"/>
                    <a:pt x="143764" y="156845"/>
                  </a:cubicBezTo>
                  <a:cubicBezTo>
                    <a:pt x="197231" y="156845"/>
                    <a:pt x="244221" y="139065"/>
                    <a:pt x="284353" y="110617"/>
                  </a:cubicBezTo>
                  <a:cubicBezTo>
                    <a:pt x="267462" y="46355"/>
                    <a:pt x="210566" y="0"/>
                    <a:pt x="143764" y="0"/>
                  </a:cubicBezTo>
                  <a:close/>
                </a:path>
              </a:pathLst>
            </a:custGeom>
            <a:solidFill>
              <a:srgbClr val="E5BB7A"/>
            </a:solidFill>
          </p:spPr>
        </p:sp>
      </p:grpSp>
      <p:grpSp>
        <p:nvGrpSpPr>
          <p:cNvPr id="300" name="Group 321">
            <a:extLst>
              <a:ext uri="{FF2B5EF4-FFF2-40B4-BE49-F238E27FC236}">
                <a16:creationId xmlns:a16="http://schemas.microsoft.com/office/drawing/2014/main" id="{EAC0B516-28F8-9E8E-6550-2D61B70A29C0}"/>
              </a:ext>
            </a:extLst>
          </p:cNvPr>
          <p:cNvGrpSpPr/>
          <p:nvPr/>
        </p:nvGrpSpPr>
        <p:grpSpPr>
          <a:xfrm>
            <a:off x="8040540" y="5110994"/>
            <a:ext cx="303480" cy="295380"/>
            <a:chOff x="0" y="0"/>
            <a:chExt cx="404640" cy="393840"/>
          </a:xfrm>
        </p:grpSpPr>
        <p:sp>
          <p:nvSpPr>
            <p:cNvPr id="301" name="Freeform 322">
              <a:extLst>
                <a:ext uri="{FF2B5EF4-FFF2-40B4-BE49-F238E27FC236}">
                  <a16:creationId xmlns:a16="http://schemas.microsoft.com/office/drawing/2014/main" id="{47BB7B69-9382-3933-9F5D-D24460C93420}"/>
                </a:ext>
              </a:extLst>
            </p:cNvPr>
            <p:cNvSpPr/>
            <p:nvPr/>
          </p:nvSpPr>
          <p:spPr>
            <a:xfrm>
              <a:off x="0" y="127"/>
              <a:ext cx="404622" cy="393573"/>
            </a:xfrm>
            <a:custGeom>
              <a:avLst/>
              <a:gdLst/>
              <a:ahLst/>
              <a:cxnLst/>
              <a:rect l="l" t="t" r="r" b="b"/>
              <a:pathLst>
                <a:path w="404622" h="393573">
                  <a:moveTo>
                    <a:pt x="304292" y="0"/>
                  </a:moveTo>
                  <a:cubicBezTo>
                    <a:pt x="290957" y="14224"/>
                    <a:pt x="280924" y="24892"/>
                    <a:pt x="264160" y="32004"/>
                  </a:cubicBezTo>
                  <a:lnTo>
                    <a:pt x="170561" y="71247"/>
                  </a:lnTo>
                  <a:lnTo>
                    <a:pt x="133731" y="167640"/>
                  </a:lnTo>
                  <a:cubicBezTo>
                    <a:pt x="117094" y="213995"/>
                    <a:pt x="73533" y="239014"/>
                    <a:pt x="30099" y="239014"/>
                  </a:cubicBezTo>
                  <a:lnTo>
                    <a:pt x="16764" y="239014"/>
                  </a:lnTo>
                  <a:lnTo>
                    <a:pt x="0" y="235331"/>
                  </a:lnTo>
                  <a:lnTo>
                    <a:pt x="123825" y="381635"/>
                  </a:lnTo>
                  <a:cubicBezTo>
                    <a:pt x="131318" y="389636"/>
                    <a:pt x="142621" y="393573"/>
                    <a:pt x="153416" y="393573"/>
                  </a:cubicBezTo>
                  <a:cubicBezTo>
                    <a:pt x="156972" y="393573"/>
                    <a:pt x="160528" y="393065"/>
                    <a:pt x="163957" y="392176"/>
                  </a:cubicBezTo>
                  <a:cubicBezTo>
                    <a:pt x="173990" y="385064"/>
                    <a:pt x="187325" y="377952"/>
                    <a:pt x="187325" y="360172"/>
                  </a:cubicBezTo>
                  <a:lnTo>
                    <a:pt x="220853" y="185420"/>
                  </a:lnTo>
                  <a:lnTo>
                    <a:pt x="371221" y="149733"/>
                  </a:lnTo>
                  <a:cubicBezTo>
                    <a:pt x="374904" y="151257"/>
                    <a:pt x="378206" y="152019"/>
                    <a:pt x="381254" y="152019"/>
                  </a:cubicBezTo>
                  <a:cubicBezTo>
                    <a:pt x="391922" y="152019"/>
                    <a:pt x="398653" y="143129"/>
                    <a:pt x="401320" y="131953"/>
                  </a:cubicBezTo>
                  <a:cubicBezTo>
                    <a:pt x="404622" y="121158"/>
                    <a:pt x="401320" y="106934"/>
                    <a:pt x="391287" y="92710"/>
                  </a:cubicBezTo>
                  <a:lnTo>
                    <a:pt x="304292" y="0"/>
                  </a:lnTo>
                  <a:close/>
                </a:path>
              </a:pathLst>
            </a:custGeom>
            <a:solidFill>
              <a:srgbClr val="E5BB7A"/>
            </a:solidFill>
          </p:spPr>
        </p:sp>
      </p:grpSp>
      <p:grpSp>
        <p:nvGrpSpPr>
          <p:cNvPr id="302" name="Group 323">
            <a:extLst>
              <a:ext uri="{FF2B5EF4-FFF2-40B4-BE49-F238E27FC236}">
                <a16:creationId xmlns:a16="http://schemas.microsoft.com/office/drawing/2014/main" id="{A457379D-63EE-9032-C8F5-C482E81618E1}"/>
              </a:ext>
            </a:extLst>
          </p:cNvPr>
          <p:cNvGrpSpPr/>
          <p:nvPr/>
        </p:nvGrpSpPr>
        <p:grpSpPr>
          <a:xfrm>
            <a:off x="7400640" y="5116394"/>
            <a:ext cx="303480" cy="296460"/>
            <a:chOff x="0" y="0"/>
            <a:chExt cx="404640" cy="395280"/>
          </a:xfrm>
        </p:grpSpPr>
        <p:sp>
          <p:nvSpPr>
            <p:cNvPr id="303" name="Freeform 324">
              <a:extLst>
                <a:ext uri="{FF2B5EF4-FFF2-40B4-BE49-F238E27FC236}">
                  <a16:creationId xmlns:a16="http://schemas.microsoft.com/office/drawing/2014/main" id="{D5F327E3-8189-10FF-945C-BFD34BA05637}"/>
                </a:ext>
              </a:extLst>
            </p:cNvPr>
            <p:cNvSpPr/>
            <p:nvPr/>
          </p:nvSpPr>
          <p:spPr>
            <a:xfrm>
              <a:off x="0" y="127"/>
              <a:ext cx="404876" cy="395224"/>
            </a:xfrm>
            <a:custGeom>
              <a:avLst/>
              <a:gdLst/>
              <a:ahLst/>
              <a:cxnLst/>
              <a:rect l="l" t="t" r="r" b="b"/>
              <a:pathLst>
                <a:path w="404876" h="395224">
                  <a:moveTo>
                    <a:pt x="100457" y="0"/>
                  </a:moveTo>
                  <a:lnTo>
                    <a:pt x="13335" y="96266"/>
                  </a:lnTo>
                  <a:cubicBezTo>
                    <a:pt x="0" y="96266"/>
                    <a:pt x="0" y="114046"/>
                    <a:pt x="3429" y="124841"/>
                  </a:cubicBezTo>
                  <a:cubicBezTo>
                    <a:pt x="10160" y="139065"/>
                    <a:pt x="16764" y="149733"/>
                    <a:pt x="33528" y="153416"/>
                  </a:cubicBezTo>
                  <a:lnTo>
                    <a:pt x="184023" y="189103"/>
                  </a:lnTo>
                  <a:lnTo>
                    <a:pt x="217424" y="363728"/>
                  </a:lnTo>
                  <a:cubicBezTo>
                    <a:pt x="220853" y="374523"/>
                    <a:pt x="230759" y="388747"/>
                    <a:pt x="244221" y="392303"/>
                  </a:cubicBezTo>
                  <a:cubicBezTo>
                    <a:pt x="247142" y="394462"/>
                    <a:pt x="250698" y="395224"/>
                    <a:pt x="254381" y="395224"/>
                  </a:cubicBezTo>
                  <a:cubicBezTo>
                    <a:pt x="263525" y="395224"/>
                    <a:pt x="273939" y="390271"/>
                    <a:pt x="281051" y="385191"/>
                  </a:cubicBezTo>
                  <a:lnTo>
                    <a:pt x="404876" y="239014"/>
                  </a:lnTo>
                  <a:lnTo>
                    <a:pt x="384810" y="242570"/>
                  </a:lnTo>
                  <a:lnTo>
                    <a:pt x="378079" y="242570"/>
                  </a:lnTo>
                  <a:cubicBezTo>
                    <a:pt x="331216" y="242570"/>
                    <a:pt x="294386" y="213995"/>
                    <a:pt x="271018" y="171196"/>
                  </a:cubicBezTo>
                  <a:lnTo>
                    <a:pt x="234188" y="71247"/>
                  </a:lnTo>
                  <a:lnTo>
                    <a:pt x="143891" y="32004"/>
                  </a:lnTo>
                  <a:cubicBezTo>
                    <a:pt x="127127" y="24892"/>
                    <a:pt x="113792" y="14224"/>
                    <a:pt x="100457" y="0"/>
                  </a:cubicBezTo>
                  <a:close/>
                </a:path>
              </a:pathLst>
            </a:custGeom>
            <a:solidFill>
              <a:srgbClr val="E5BB7A"/>
            </a:solidFill>
          </p:spPr>
        </p:sp>
      </p:grpSp>
      <p:grpSp>
        <p:nvGrpSpPr>
          <p:cNvPr id="304" name="Group 325">
            <a:extLst>
              <a:ext uri="{FF2B5EF4-FFF2-40B4-BE49-F238E27FC236}">
                <a16:creationId xmlns:a16="http://schemas.microsoft.com/office/drawing/2014/main" id="{6604D9B5-BEAD-CCCA-FCD1-3F1B6CA593F2}"/>
              </a:ext>
            </a:extLst>
          </p:cNvPr>
          <p:cNvGrpSpPr/>
          <p:nvPr/>
        </p:nvGrpSpPr>
        <p:grpSpPr>
          <a:xfrm>
            <a:off x="3650880" y="4809134"/>
            <a:ext cx="220860" cy="232740"/>
            <a:chOff x="0" y="0"/>
            <a:chExt cx="294480" cy="310320"/>
          </a:xfrm>
        </p:grpSpPr>
        <p:sp>
          <p:nvSpPr>
            <p:cNvPr id="305" name="Freeform 326">
              <a:extLst>
                <a:ext uri="{FF2B5EF4-FFF2-40B4-BE49-F238E27FC236}">
                  <a16:creationId xmlns:a16="http://schemas.microsoft.com/office/drawing/2014/main" id="{8CBCA619-9ABA-EFFF-9264-5312AE7B7410}"/>
                </a:ext>
              </a:extLst>
            </p:cNvPr>
            <p:cNvSpPr/>
            <p:nvPr/>
          </p:nvSpPr>
          <p:spPr>
            <a:xfrm>
              <a:off x="127" y="127"/>
              <a:ext cx="294386" cy="310134"/>
            </a:xfrm>
            <a:custGeom>
              <a:avLst/>
              <a:gdLst/>
              <a:ahLst/>
              <a:cxnLst/>
              <a:rect l="l" t="t" r="r" b="b"/>
              <a:pathLst>
                <a:path w="294386" h="310134">
                  <a:moveTo>
                    <a:pt x="147066" y="0"/>
                  </a:moveTo>
                  <a:cubicBezTo>
                    <a:pt x="66802" y="0"/>
                    <a:pt x="0" y="71247"/>
                    <a:pt x="0" y="153162"/>
                  </a:cubicBezTo>
                  <a:cubicBezTo>
                    <a:pt x="0" y="238887"/>
                    <a:pt x="66929" y="310134"/>
                    <a:pt x="147193" y="310134"/>
                  </a:cubicBezTo>
                  <a:cubicBezTo>
                    <a:pt x="227457" y="310134"/>
                    <a:pt x="294386" y="238887"/>
                    <a:pt x="294386" y="153162"/>
                  </a:cubicBezTo>
                  <a:cubicBezTo>
                    <a:pt x="294259" y="71247"/>
                    <a:pt x="227330" y="0"/>
                    <a:pt x="147066" y="0"/>
                  </a:cubicBezTo>
                  <a:close/>
                </a:path>
              </a:pathLst>
            </a:custGeom>
            <a:solidFill>
              <a:srgbClr val="E5BB7A"/>
            </a:solidFill>
          </p:spPr>
        </p:sp>
      </p:grpSp>
      <p:grpSp>
        <p:nvGrpSpPr>
          <p:cNvPr id="306" name="Group 327">
            <a:extLst>
              <a:ext uri="{FF2B5EF4-FFF2-40B4-BE49-F238E27FC236}">
                <a16:creationId xmlns:a16="http://schemas.microsoft.com/office/drawing/2014/main" id="{525C75A9-AA3D-D8C8-54AB-9DC3D8F45A9B}"/>
              </a:ext>
            </a:extLst>
          </p:cNvPr>
          <p:cNvGrpSpPr/>
          <p:nvPr/>
        </p:nvGrpSpPr>
        <p:grpSpPr>
          <a:xfrm>
            <a:off x="3399780" y="4427354"/>
            <a:ext cx="275940" cy="294300"/>
            <a:chOff x="0" y="0"/>
            <a:chExt cx="367920" cy="392400"/>
          </a:xfrm>
        </p:grpSpPr>
        <p:sp>
          <p:nvSpPr>
            <p:cNvPr id="307" name="Freeform 328">
              <a:extLst>
                <a:ext uri="{FF2B5EF4-FFF2-40B4-BE49-F238E27FC236}">
                  <a16:creationId xmlns:a16="http://schemas.microsoft.com/office/drawing/2014/main" id="{367DEED5-3A26-56E3-7328-FB13C260D559}"/>
                </a:ext>
              </a:extLst>
            </p:cNvPr>
            <p:cNvSpPr/>
            <p:nvPr/>
          </p:nvSpPr>
          <p:spPr>
            <a:xfrm>
              <a:off x="0" y="127"/>
              <a:ext cx="368046" cy="392176"/>
            </a:xfrm>
            <a:custGeom>
              <a:avLst/>
              <a:gdLst/>
              <a:ahLst/>
              <a:cxnLst/>
              <a:rect l="l" t="t" r="r" b="b"/>
              <a:pathLst>
                <a:path w="368046" h="392176">
                  <a:moveTo>
                    <a:pt x="184023" y="0"/>
                  </a:moveTo>
                  <a:cubicBezTo>
                    <a:pt x="83693" y="0"/>
                    <a:pt x="0" y="89027"/>
                    <a:pt x="0" y="195961"/>
                  </a:cubicBezTo>
                  <a:cubicBezTo>
                    <a:pt x="0" y="302895"/>
                    <a:pt x="83693" y="392176"/>
                    <a:pt x="184023" y="392176"/>
                  </a:cubicBezTo>
                  <a:cubicBezTo>
                    <a:pt x="291084" y="392176"/>
                    <a:pt x="368046" y="303022"/>
                    <a:pt x="368046" y="196088"/>
                  </a:cubicBezTo>
                  <a:cubicBezTo>
                    <a:pt x="368046" y="89154"/>
                    <a:pt x="284226" y="0"/>
                    <a:pt x="184023" y="0"/>
                  </a:cubicBezTo>
                  <a:close/>
                </a:path>
              </a:pathLst>
            </a:custGeom>
            <a:solidFill>
              <a:srgbClr val="E5BB7A"/>
            </a:solidFill>
          </p:spPr>
        </p:sp>
      </p:grpSp>
      <p:grpSp>
        <p:nvGrpSpPr>
          <p:cNvPr id="308" name="Group 329">
            <a:extLst>
              <a:ext uri="{FF2B5EF4-FFF2-40B4-BE49-F238E27FC236}">
                <a16:creationId xmlns:a16="http://schemas.microsoft.com/office/drawing/2014/main" id="{088252E4-D6F5-280B-CB2D-BB2264CE54B9}"/>
              </a:ext>
            </a:extLst>
          </p:cNvPr>
          <p:cNvGrpSpPr/>
          <p:nvPr/>
        </p:nvGrpSpPr>
        <p:grpSpPr>
          <a:xfrm>
            <a:off x="3843660" y="4427354"/>
            <a:ext cx="275940" cy="294300"/>
            <a:chOff x="0" y="0"/>
            <a:chExt cx="367920" cy="392400"/>
          </a:xfrm>
        </p:grpSpPr>
        <p:sp>
          <p:nvSpPr>
            <p:cNvPr id="309" name="Freeform 330">
              <a:extLst>
                <a:ext uri="{FF2B5EF4-FFF2-40B4-BE49-F238E27FC236}">
                  <a16:creationId xmlns:a16="http://schemas.microsoft.com/office/drawing/2014/main" id="{34E9FDB3-DF4C-5259-039C-F8BF26E7A22D}"/>
                </a:ext>
              </a:extLst>
            </p:cNvPr>
            <p:cNvSpPr/>
            <p:nvPr/>
          </p:nvSpPr>
          <p:spPr>
            <a:xfrm>
              <a:off x="127" y="127"/>
              <a:ext cx="367665" cy="392176"/>
            </a:xfrm>
            <a:custGeom>
              <a:avLst/>
              <a:gdLst/>
              <a:ahLst/>
              <a:cxnLst/>
              <a:rect l="l" t="t" r="r" b="b"/>
              <a:pathLst>
                <a:path w="367665" h="392176">
                  <a:moveTo>
                    <a:pt x="183769" y="0"/>
                  </a:moveTo>
                  <a:cubicBezTo>
                    <a:pt x="83439" y="0"/>
                    <a:pt x="0" y="89027"/>
                    <a:pt x="0" y="195961"/>
                  </a:cubicBezTo>
                  <a:cubicBezTo>
                    <a:pt x="0" y="302895"/>
                    <a:pt x="83439" y="392176"/>
                    <a:pt x="183769" y="392176"/>
                  </a:cubicBezTo>
                  <a:cubicBezTo>
                    <a:pt x="284099" y="392176"/>
                    <a:pt x="367665" y="303022"/>
                    <a:pt x="367665" y="196088"/>
                  </a:cubicBezTo>
                  <a:cubicBezTo>
                    <a:pt x="367665" y="89154"/>
                    <a:pt x="284226" y="0"/>
                    <a:pt x="183769" y="0"/>
                  </a:cubicBezTo>
                  <a:close/>
                </a:path>
              </a:pathLst>
            </a:custGeom>
            <a:solidFill>
              <a:srgbClr val="E5BB7A"/>
            </a:solidFill>
          </p:spPr>
        </p:sp>
      </p:grpSp>
      <p:grpSp>
        <p:nvGrpSpPr>
          <p:cNvPr id="310" name="Group 331">
            <a:extLst>
              <a:ext uri="{FF2B5EF4-FFF2-40B4-BE49-F238E27FC236}">
                <a16:creationId xmlns:a16="http://schemas.microsoft.com/office/drawing/2014/main" id="{33385ACD-FF6C-CFCD-F7A9-52119D6B3C98}"/>
              </a:ext>
            </a:extLst>
          </p:cNvPr>
          <p:cNvGrpSpPr/>
          <p:nvPr/>
        </p:nvGrpSpPr>
        <p:grpSpPr>
          <a:xfrm>
            <a:off x="3690840" y="5087234"/>
            <a:ext cx="132840" cy="85860"/>
            <a:chOff x="0" y="0"/>
            <a:chExt cx="177120" cy="114480"/>
          </a:xfrm>
        </p:grpSpPr>
        <p:sp>
          <p:nvSpPr>
            <p:cNvPr id="311" name="Freeform 332">
              <a:extLst>
                <a:ext uri="{FF2B5EF4-FFF2-40B4-BE49-F238E27FC236}">
                  <a16:creationId xmlns:a16="http://schemas.microsoft.com/office/drawing/2014/main" id="{716E7E1F-7AB8-BB33-7821-FDE4749990DF}"/>
                </a:ext>
              </a:extLst>
            </p:cNvPr>
            <p:cNvSpPr/>
            <p:nvPr/>
          </p:nvSpPr>
          <p:spPr>
            <a:xfrm>
              <a:off x="127" y="0"/>
              <a:ext cx="177038" cy="114427"/>
            </a:xfrm>
            <a:custGeom>
              <a:avLst/>
              <a:gdLst/>
              <a:ahLst/>
              <a:cxnLst/>
              <a:rect l="l" t="t" r="r" b="b"/>
              <a:pathLst>
                <a:path w="177038" h="114427">
                  <a:moveTo>
                    <a:pt x="0" y="0"/>
                  </a:moveTo>
                  <a:lnTo>
                    <a:pt x="90170" y="114427"/>
                  </a:lnTo>
                  <a:lnTo>
                    <a:pt x="177038" y="0"/>
                  </a:lnTo>
                  <a:cubicBezTo>
                    <a:pt x="153670" y="14351"/>
                    <a:pt x="123698" y="17907"/>
                    <a:pt x="90170" y="17907"/>
                  </a:cubicBezTo>
                  <a:cubicBezTo>
                    <a:pt x="60071" y="17907"/>
                    <a:pt x="29972" y="10795"/>
                    <a:pt x="0" y="0"/>
                  </a:cubicBezTo>
                  <a:close/>
                </a:path>
              </a:pathLst>
            </a:custGeom>
            <a:solidFill>
              <a:srgbClr val="E5BB7A"/>
            </a:solidFill>
          </p:spPr>
        </p:sp>
      </p:grpSp>
      <p:grpSp>
        <p:nvGrpSpPr>
          <p:cNvPr id="312" name="Group 333">
            <a:extLst>
              <a:ext uri="{FF2B5EF4-FFF2-40B4-BE49-F238E27FC236}">
                <a16:creationId xmlns:a16="http://schemas.microsoft.com/office/drawing/2014/main" id="{987AB8C5-E876-3EC8-67EB-056C46A7703E}"/>
              </a:ext>
            </a:extLst>
          </p:cNvPr>
          <p:cNvGrpSpPr/>
          <p:nvPr/>
        </p:nvGrpSpPr>
        <p:grpSpPr>
          <a:xfrm>
            <a:off x="3512640" y="5068874"/>
            <a:ext cx="223020" cy="360720"/>
            <a:chOff x="0" y="0"/>
            <a:chExt cx="297360" cy="480960"/>
          </a:xfrm>
        </p:grpSpPr>
        <p:sp>
          <p:nvSpPr>
            <p:cNvPr id="313" name="Freeform 334">
              <a:extLst>
                <a:ext uri="{FF2B5EF4-FFF2-40B4-BE49-F238E27FC236}">
                  <a16:creationId xmlns:a16="http://schemas.microsoft.com/office/drawing/2014/main" id="{F1E3B73B-40E5-E5D4-3131-BC878BAAF32A}"/>
                </a:ext>
              </a:extLst>
            </p:cNvPr>
            <p:cNvSpPr/>
            <p:nvPr/>
          </p:nvSpPr>
          <p:spPr>
            <a:xfrm>
              <a:off x="127" y="127"/>
              <a:ext cx="297180" cy="480822"/>
            </a:xfrm>
            <a:custGeom>
              <a:avLst/>
              <a:gdLst/>
              <a:ahLst/>
              <a:cxnLst/>
              <a:rect l="l" t="t" r="r" b="b"/>
              <a:pathLst>
                <a:path w="297180" h="480822">
                  <a:moveTo>
                    <a:pt x="133604" y="0"/>
                  </a:moveTo>
                  <a:cubicBezTo>
                    <a:pt x="50165" y="67564"/>
                    <a:pt x="0" y="170942"/>
                    <a:pt x="0" y="281432"/>
                  </a:cubicBezTo>
                  <a:lnTo>
                    <a:pt x="0" y="441579"/>
                  </a:lnTo>
                  <a:cubicBezTo>
                    <a:pt x="0" y="462915"/>
                    <a:pt x="16637" y="480822"/>
                    <a:pt x="40132" y="480822"/>
                  </a:cubicBezTo>
                  <a:lnTo>
                    <a:pt x="297180" y="480822"/>
                  </a:lnTo>
                  <a:lnTo>
                    <a:pt x="297180" y="213614"/>
                  </a:lnTo>
                  <a:lnTo>
                    <a:pt x="133604" y="0"/>
                  </a:lnTo>
                  <a:close/>
                </a:path>
              </a:pathLst>
            </a:custGeom>
            <a:solidFill>
              <a:srgbClr val="E5BB7A"/>
            </a:solidFill>
          </p:spPr>
        </p:sp>
      </p:grpSp>
      <p:grpSp>
        <p:nvGrpSpPr>
          <p:cNvPr id="314" name="Group 335">
            <a:extLst>
              <a:ext uri="{FF2B5EF4-FFF2-40B4-BE49-F238E27FC236}">
                <a16:creationId xmlns:a16="http://schemas.microsoft.com/office/drawing/2014/main" id="{A7426022-66F5-B197-E221-B529B4F209D9}"/>
              </a:ext>
            </a:extLst>
          </p:cNvPr>
          <p:cNvGrpSpPr/>
          <p:nvPr/>
        </p:nvGrpSpPr>
        <p:grpSpPr>
          <a:xfrm>
            <a:off x="3788580" y="5071574"/>
            <a:ext cx="223020" cy="360720"/>
            <a:chOff x="0" y="0"/>
            <a:chExt cx="297360" cy="480960"/>
          </a:xfrm>
        </p:grpSpPr>
        <p:sp>
          <p:nvSpPr>
            <p:cNvPr id="315" name="Freeform 336">
              <a:extLst>
                <a:ext uri="{FF2B5EF4-FFF2-40B4-BE49-F238E27FC236}">
                  <a16:creationId xmlns:a16="http://schemas.microsoft.com/office/drawing/2014/main" id="{1B75A313-C209-BC1B-3A50-706C1C5D2A67}"/>
                </a:ext>
              </a:extLst>
            </p:cNvPr>
            <p:cNvSpPr/>
            <p:nvPr/>
          </p:nvSpPr>
          <p:spPr>
            <a:xfrm>
              <a:off x="127" y="0"/>
              <a:ext cx="297180" cy="480822"/>
            </a:xfrm>
            <a:custGeom>
              <a:avLst/>
              <a:gdLst/>
              <a:ahLst/>
              <a:cxnLst/>
              <a:rect l="l" t="t" r="r" b="b"/>
              <a:pathLst>
                <a:path w="297180" h="480822">
                  <a:moveTo>
                    <a:pt x="163576" y="0"/>
                  </a:moveTo>
                  <a:lnTo>
                    <a:pt x="0" y="213741"/>
                  </a:lnTo>
                  <a:lnTo>
                    <a:pt x="0" y="480822"/>
                  </a:lnTo>
                  <a:lnTo>
                    <a:pt x="260477" y="480822"/>
                  </a:lnTo>
                  <a:cubicBezTo>
                    <a:pt x="280543" y="480822"/>
                    <a:pt x="297180" y="463042"/>
                    <a:pt x="297180" y="441706"/>
                  </a:cubicBezTo>
                  <a:lnTo>
                    <a:pt x="297180" y="281432"/>
                  </a:lnTo>
                  <a:cubicBezTo>
                    <a:pt x="293878" y="167386"/>
                    <a:pt x="243713" y="64135"/>
                    <a:pt x="163576" y="0"/>
                  </a:cubicBezTo>
                  <a:close/>
                </a:path>
              </a:pathLst>
            </a:custGeom>
            <a:solidFill>
              <a:srgbClr val="E5BB7A"/>
            </a:solidFill>
          </p:spPr>
        </p:sp>
      </p:grpSp>
      <p:grpSp>
        <p:nvGrpSpPr>
          <p:cNvPr id="316" name="Group 337">
            <a:extLst>
              <a:ext uri="{FF2B5EF4-FFF2-40B4-BE49-F238E27FC236}">
                <a16:creationId xmlns:a16="http://schemas.microsoft.com/office/drawing/2014/main" id="{29F70A0C-5A9D-B0F6-E530-A7D9D686B890}"/>
              </a:ext>
            </a:extLst>
          </p:cNvPr>
          <p:cNvGrpSpPr/>
          <p:nvPr/>
        </p:nvGrpSpPr>
        <p:grpSpPr>
          <a:xfrm>
            <a:off x="3796140" y="4710314"/>
            <a:ext cx="439020" cy="368820"/>
            <a:chOff x="0" y="0"/>
            <a:chExt cx="585360" cy="491760"/>
          </a:xfrm>
        </p:grpSpPr>
        <p:sp>
          <p:nvSpPr>
            <p:cNvPr id="317" name="Freeform 338">
              <a:extLst>
                <a:ext uri="{FF2B5EF4-FFF2-40B4-BE49-F238E27FC236}">
                  <a16:creationId xmlns:a16="http://schemas.microsoft.com/office/drawing/2014/main" id="{9CB2ED55-6629-DD8E-A3C1-E000914D5691}"/>
                </a:ext>
              </a:extLst>
            </p:cNvPr>
            <p:cNvSpPr/>
            <p:nvPr/>
          </p:nvSpPr>
          <p:spPr>
            <a:xfrm>
              <a:off x="0" y="0"/>
              <a:ext cx="585216" cy="491744"/>
            </a:xfrm>
            <a:custGeom>
              <a:avLst/>
              <a:gdLst/>
              <a:ahLst/>
              <a:cxnLst/>
              <a:rect l="l" t="t" r="r" b="b"/>
              <a:pathLst>
                <a:path w="585216" h="491744">
                  <a:moveTo>
                    <a:pt x="391287" y="171069"/>
                  </a:moveTo>
                  <a:cubicBezTo>
                    <a:pt x="414782" y="171069"/>
                    <a:pt x="431419" y="188976"/>
                    <a:pt x="431419" y="210312"/>
                  </a:cubicBezTo>
                  <a:cubicBezTo>
                    <a:pt x="431419" y="231648"/>
                    <a:pt x="414782" y="249428"/>
                    <a:pt x="391287" y="249428"/>
                  </a:cubicBezTo>
                  <a:lnTo>
                    <a:pt x="317754" y="249428"/>
                  </a:lnTo>
                  <a:cubicBezTo>
                    <a:pt x="297688" y="249428"/>
                    <a:pt x="280924" y="231648"/>
                    <a:pt x="280924" y="210312"/>
                  </a:cubicBezTo>
                  <a:cubicBezTo>
                    <a:pt x="280924" y="188976"/>
                    <a:pt x="297688" y="171069"/>
                    <a:pt x="317754" y="171069"/>
                  </a:cubicBezTo>
                  <a:close/>
                  <a:moveTo>
                    <a:pt x="438150" y="0"/>
                  </a:moveTo>
                  <a:cubicBezTo>
                    <a:pt x="391287" y="60579"/>
                    <a:pt x="324485" y="96266"/>
                    <a:pt x="247523" y="96266"/>
                  </a:cubicBezTo>
                  <a:cubicBezTo>
                    <a:pt x="170561" y="96266"/>
                    <a:pt x="103759" y="57023"/>
                    <a:pt x="56896" y="7112"/>
                  </a:cubicBezTo>
                  <a:cubicBezTo>
                    <a:pt x="36830" y="25019"/>
                    <a:pt x="16764" y="42799"/>
                    <a:pt x="0" y="64135"/>
                  </a:cubicBezTo>
                  <a:cubicBezTo>
                    <a:pt x="100330" y="85471"/>
                    <a:pt x="173863" y="178181"/>
                    <a:pt x="173863" y="295783"/>
                  </a:cubicBezTo>
                  <a:cubicBezTo>
                    <a:pt x="173863" y="331470"/>
                    <a:pt x="167132" y="363474"/>
                    <a:pt x="153797" y="392049"/>
                  </a:cubicBezTo>
                  <a:cubicBezTo>
                    <a:pt x="197358" y="420497"/>
                    <a:pt x="234061" y="452501"/>
                    <a:pt x="267462" y="491744"/>
                  </a:cubicBezTo>
                  <a:lnTo>
                    <a:pt x="548513" y="491744"/>
                  </a:lnTo>
                  <a:cubicBezTo>
                    <a:pt x="568579" y="491744"/>
                    <a:pt x="585216" y="473837"/>
                    <a:pt x="585216" y="452501"/>
                  </a:cubicBezTo>
                  <a:lnTo>
                    <a:pt x="585216" y="295783"/>
                  </a:lnTo>
                  <a:cubicBezTo>
                    <a:pt x="581914" y="171069"/>
                    <a:pt x="521716" y="64135"/>
                    <a:pt x="438150" y="0"/>
                  </a:cubicBezTo>
                  <a:close/>
                </a:path>
              </a:pathLst>
            </a:custGeom>
            <a:solidFill>
              <a:srgbClr val="E5BB7A"/>
            </a:solidFill>
          </p:spPr>
        </p:sp>
      </p:grpSp>
      <p:grpSp>
        <p:nvGrpSpPr>
          <p:cNvPr id="318" name="Group 339">
            <a:extLst>
              <a:ext uri="{FF2B5EF4-FFF2-40B4-BE49-F238E27FC236}">
                <a16:creationId xmlns:a16="http://schemas.microsoft.com/office/drawing/2014/main" id="{6731236D-F850-385E-B5F1-2668CF4345B4}"/>
              </a:ext>
            </a:extLst>
          </p:cNvPr>
          <p:cNvGrpSpPr/>
          <p:nvPr/>
        </p:nvGrpSpPr>
        <p:grpSpPr>
          <a:xfrm>
            <a:off x="3291780" y="4707614"/>
            <a:ext cx="434160" cy="368820"/>
            <a:chOff x="0" y="0"/>
            <a:chExt cx="578880" cy="491760"/>
          </a:xfrm>
        </p:grpSpPr>
        <p:sp>
          <p:nvSpPr>
            <p:cNvPr id="319" name="Freeform 340">
              <a:extLst>
                <a:ext uri="{FF2B5EF4-FFF2-40B4-BE49-F238E27FC236}">
                  <a16:creationId xmlns:a16="http://schemas.microsoft.com/office/drawing/2014/main" id="{2E120E9F-3C2F-4AFD-6369-77F13F4FDA1C}"/>
                </a:ext>
              </a:extLst>
            </p:cNvPr>
            <p:cNvSpPr/>
            <p:nvPr/>
          </p:nvSpPr>
          <p:spPr>
            <a:xfrm>
              <a:off x="127" y="127"/>
              <a:ext cx="578739" cy="491490"/>
            </a:xfrm>
            <a:custGeom>
              <a:avLst/>
              <a:gdLst/>
              <a:ahLst/>
              <a:cxnLst/>
              <a:rect l="l" t="t" r="r" b="b"/>
              <a:pathLst>
                <a:path w="578739" h="491490">
                  <a:moveTo>
                    <a:pt x="257556" y="174498"/>
                  </a:moveTo>
                  <a:cubicBezTo>
                    <a:pt x="277622" y="174498"/>
                    <a:pt x="294386" y="192405"/>
                    <a:pt x="294386" y="213741"/>
                  </a:cubicBezTo>
                  <a:cubicBezTo>
                    <a:pt x="294386" y="235077"/>
                    <a:pt x="277622" y="252857"/>
                    <a:pt x="257556" y="252857"/>
                  </a:cubicBezTo>
                  <a:lnTo>
                    <a:pt x="183896" y="252857"/>
                  </a:lnTo>
                  <a:cubicBezTo>
                    <a:pt x="160528" y="252857"/>
                    <a:pt x="143764" y="235077"/>
                    <a:pt x="143764" y="213741"/>
                  </a:cubicBezTo>
                  <a:cubicBezTo>
                    <a:pt x="143764" y="192405"/>
                    <a:pt x="160528" y="174498"/>
                    <a:pt x="183896" y="174498"/>
                  </a:cubicBezTo>
                  <a:close/>
                  <a:moveTo>
                    <a:pt x="140462" y="0"/>
                  </a:moveTo>
                  <a:cubicBezTo>
                    <a:pt x="56769" y="64135"/>
                    <a:pt x="0" y="170942"/>
                    <a:pt x="0" y="288417"/>
                  </a:cubicBezTo>
                  <a:lnTo>
                    <a:pt x="0" y="445262"/>
                  </a:lnTo>
                  <a:cubicBezTo>
                    <a:pt x="0" y="473710"/>
                    <a:pt x="10033" y="491490"/>
                    <a:pt x="33401" y="491490"/>
                  </a:cubicBezTo>
                  <a:lnTo>
                    <a:pt x="311023" y="491490"/>
                  </a:lnTo>
                  <a:cubicBezTo>
                    <a:pt x="341122" y="448691"/>
                    <a:pt x="378079" y="413131"/>
                    <a:pt x="424815" y="391795"/>
                  </a:cubicBezTo>
                  <a:cubicBezTo>
                    <a:pt x="411480" y="359791"/>
                    <a:pt x="404749" y="331216"/>
                    <a:pt x="404749" y="295529"/>
                  </a:cubicBezTo>
                  <a:cubicBezTo>
                    <a:pt x="404749" y="181610"/>
                    <a:pt x="478282" y="85471"/>
                    <a:pt x="578739" y="64008"/>
                  </a:cubicBezTo>
                  <a:cubicBezTo>
                    <a:pt x="561975" y="38989"/>
                    <a:pt x="541909" y="21209"/>
                    <a:pt x="521843" y="3429"/>
                  </a:cubicBezTo>
                  <a:cubicBezTo>
                    <a:pt x="474980" y="57023"/>
                    <a:pt x="408051" y="92583"/>
                    <a:pt x="334518" y="92583"/>
                  </a:cubicBezTo>
                  <a:cubicBezTo>
                    <a:pt x="257556" y="92583"/>
                    <a:pt x="190627" y="57023"/>
                    <a:pt x="140462" y="0"/>
                  </a:cubicBezTo>
                  <a:close/>
                </a:path>
              </a:pathLst>
            </a:custGeom>
            <a:solidFill>
              <a:srgbClr val="E5BB7A"/>
            </a:solidFill>
          </p:spPr>
        </p:sp>
      </p:grpSp>
      <p:grpSp>
        <p:nvGrpSpPr>
          <p:cNvPr id="320" name="Group 341">
            <a:extLst>
              <a:ext uri="{FF2B5EF4-FFF2-40B4-BE49-F238E27FC236}">
                <a16:creationId xmlns:a16="http://schemas.microsoft.com/office/drawing/2014/main" id="{954CF683-F9FC-4107-2A13-9AEB153DEC7B}"/>
              </a:ext>
            </a:extLst>
          </p:cNvPr>
          <p:cNvGrpSpPr/>
          <p:nvPr/>
        </p:nvGrpSpPr>
        <p:grpSpPr>
          <a:xfrm>
            <a:off x="9262560" y="4404674"/>
            <a:ext cx="55080" cy="149580"/>
            <a:chOff x="0" y="0"/>
            <a:chExt cx="73440" cy="199440"/>
          </a:xfrm>
        </p:grpSpPr>
        <p:sp>
          <p:nvSpPr>
            <p:cNvPr id="321" name="Freeform 342">
              <a:extLst>
                <a:ext uri="{FF2B5EF4-FFF2-40B4-BE49-F238E27FC236}">
                  <a16:creationId xmlns:a16="http://schemas.microsoft.com/office/drawing/2014/main" id="{71ECBDF2-D46E-308B-241D-8CA21C6765BD}"/>
                </a:ext>
              </a:extLst>
            </p:cNvPr>
            <p:cNvSpPr/>
            <p:nvPr/>
          </p:nvSpPr>
          <p:spPr>
            <a:xfrm>
              <a:off x="0" y="127"/>
              <a:ext cx="73279" cy="199263"/>
            </a:xfrm>
            <a:custGeom>
              <a:avLst/>
              <a:gdLst/>
              <a:ahLst/>
              <a:cxnLst/>
              <a:rect l="l" t="t" r="r" b="b"/>
              <a:pathLst>
                <a:path w="73279" h="199263">
                  <a:moveTo>
                    <a:pt x="36703" y="0"/>
                  </a:moveTo>
                  <a:cubicBezTo>
                    <a:pt x="16764" y="0"/>
                    <a:pt x="0" y="17780"/>
                    <a:pt x="0" y="39116"/>
                  </a:cubicBezTo>
                  <a:lnTo>
                    <a:pt x="0" y="160147"/>
                  </a:lnTo>
                  <a:cubicBezTo>
                    <a:pt x="0" y="181483"/>
                    <a:pt x="16764" y="199263"/>
                    <a:pt x="36703" y="199263"/>
                  </a:cubicBezTo>
                  <a:cubicBezTo>
                    <a:pt x="56642" y="199263"/>
                    <a:pt x="73279" y="181356"/>
                    <a:pt x="73279" y="160020"/>
                  </a:cubicBezTo>
                  <a:lnTo>
                    <a:pt x="73279" y="39116"/>
                  </a:lnTo>
                  <a:cubicBezTo>
                    <a:pt x="73279" y="17780"/>
                    <a:pt x="56769" y="0"/>
                    <a:pt x="36703" y="0"/>
                  </a:cubicBezTo>
                  <a:close/>
                </a:path>
              </a:pathLst>
            </a:custGeom>
            <a:solidFill>
              <a:srgbClr val="E5BB7A"/>
            </a:solidFill>
          </p:spPr>
        </p:sp>
      </p:grpSp>
      <p:grpSp>
        <p:nvGrpSpPr>
          <p:cNvPr id="322" name="Group 343">
            <a:extLst>
              <a:ext uri="{FF2B5EF4-FFF2-40B4-BE49-F238E27FC236}">
                <a16:creationId xmlns:a16="http://schemas.microsoft.com/office/drawing/2014/main" id="{636A7CDD-C0E0-A2FF-AC0C-1A095BF994C2}"/>
              </a:ext>
            </a:extLst>
          </p:cNvPr>
          <p:cNvGrpSpPr/>
          <p:nvPr/>
        </p:nvGrpSpPr>
        <p:grpSpPr>
          <a:xfrm>
            <a:off x="9431040" y="4467854"/>
            <a:ext cx="112860" cy="115560"/>
            <a:chOff x="0" y="0"/>
            <a:chExt cx="150480" cy="154080"/>
          </a:xfrm>
        </p:grpSpPr>
        <p:sp>
          <p:nvSpPr>
            <p:cNvPr id="323" name="Freeform 344">
              <a:extLst>
                <a:ext uri="{FF2B5EF4-FFF2-40B4-BE49-F238E27FC236}">
                  <a16:creationId xmlns:a16="http://schemas.microsoft.com/office/drawing/2014/main" id="{60FA224C-77A4-D46D-566B-EC0C497E7316}"/>
                </a:ext>
              </a:extLst>
            </p:cNvPr>
            <p:cNvSpPr/>
            <p:nvPr/>
          </p:nvSpPr>
          <p:spPr>
            <a:xfrm>
              <a:off x="0" y="127"/>
              <a:ext cx="150368" cy="153924"/>
            </a:xfrm>
            <a:custGeom>
              <a:avLst/>
              <a:gdLst/>
              <a:ahLst/>
              <a:cxnLst/>
              <a:rect l="l" t="t" r="r" b="b"/>
              <a:pathLst>
                <a:path w="150368" h="153924">
                  <a:moveTo>
                    <a:pt x="113665" y="0"/>
                  </a:moveTo>
                  <a:cubicBezTo>
                    <a:pt x="103632" y="0"/>
                    <a:pt x="93599" y="2540"/>
                    <a:pt x="86868" y="8001"/>
                  </a:cubicBezTo>
                  <a:lnTo>
                    <a:pt x="13335" y="89789"/>
                  </a:lnTo>
                  <a:cubicBezTo>
                    <a:pt x="0" y="104013"/>
                    <a:pt x="0" y="129032"/>
                    <a:pt x="13335" y="143256"/>
                  </a:cubicBezTo>
                  <a:cubicBezTo>
                    <a:pt x="20066" y="150368"/>
                    <a:pt x="28448" y="153924"/>
                    <a:pt x="37084" y="153924"/>
                  </a:cubicBezTo>
                  <a:cubicBezTo>
                    <a:pt x="45720" y="153924"/>
                    <a:pt x="55118" y="150368"/>
                    <a:pt x="63500" y="143256"/>
                  </a:cubicBezTo>
                  <a:lnTo>
                    <a:pt x="140335" y="61341"/>
                  </a:lnTo>
                  <a:cubicBezTo>
                    <a:pt x="150368" y="47117"/>
                    <a:pt x="150368" y="22225"/>
                    <a:pt x="140335" y="8001"/>
                  </a:cubicBezTo>
                  <a:cubicBezTo>
                    <a:pt x="133731" y="2540"/>
                    <a:pt x="123698" y="0"/>
                    <a:pt x="113665" y="0"/>
                  </a:cubicBezTo>
                  <a:close/>
                </a:path>
              </a:pathLst>
            </a:custGeom>
            <a:solidFill>
              <a:srgbClr val="E5BB7A"/>
            </a:solidFill>
          </p:spPr>
        </p:sp>
      </p:grpSp>
      <p:grpSp>
        <p:nvGrpSpPr>
          <p:cNvPr id="324" name="Group 345">
            <a:extLst>
              <a:ext uri="{FF2B5EF4-FFF2-40B4-BE49-F238E27FC236}">
                <a16:creationId xmlns:a16="http://schemas.microsoft.com/office/drawing/2014/main" id="{CC7F9D54-220C-955A-BCD1-47B01D71DD2F}"/>
              </a:ext>
            </a:extLst>
          </p:cNvPr>
          <p:cNvGrpSpPr/>
          <p:nvPr/>
        </p:nvGrpSpPr>
        <p:grpSpPr>
          <a:xfrm>
            <a:off x="9593580" y="4818854"/>
            <a:ext cx="112860" cy="61560"/>
            <a:chOff x="0" y="0"/>
            <a:chExt cx="150480" cy="82080"/>
          </a:xfrm>
        </p:grpSpPr>
        <p:sp>
          <p:nvSpPr>
            <p:cNvPr id="325" name="Freeform 346">
              <a:extLst>
                <a:ext uri="{FF2B5EF4-FFF2-40B4-BE49-F238E27FC236}">
                  <a16:creationId xmlns:a16="http://schemas.microsoft.com/office/drawing/2014/main" id="{2CAEDE98-4838-6231-7F0C-A31C05BC756D}"/>
                </a:ext>
              </a:extLst>
            </p:cNvPr>
            <p:cNvSpPr/>
            <p:nvPr/>
          </p:nvSpPr>
          <p:spPr>
            <a:xfrm>
              <a:off x="127" y="127"/>
              <a:ext cx="150368" cy="81915"/>
            </a:xfrm>
            <a:custGeom>
              <a:avLst/>
              <a:gdLst/>
              <a:ahLst/>
              <a:cxnLst/>
              <a:rect l="l" t="t" r="r" b="b"/>
              <a:pathLst>
                <a:path w="150368" h="81915">
                  <a:moveTo>
                    <a:pt x="40005" y="0"/>
                  </a:moveTo>
                  <a:cubicBezTo>
                    <a:pt x="16637" y="0"/>
                    <a:pt x="0" y="17780"/>
                    <a:pt x="0" y="39116"/>
                  </a:cubicBezTo>
                  <a:cubicBezTo>
                    <a:pt x="0" y="64135"/>
                    <a:pt x="16637" y="81915"/>
                    <a:pt x="40132" y="81915"/>
                  </a:cubicBezTo>
                  <a:lnTo>
                    <a:pt x="113538" y="81915"/>
                  </a:lnTo>
                  <a:cubicBezTo>
                    <a:pt x="133604" y="81915"/>
                    <a:pt x="150368" y="64135"/>
                    <a:pt x="150368" y="39116"/>
                  </a:cubicBezTo>
                  <a:cubicBezTo>
                    <a:pt x="150368" y="17780"/>
                    <a:pt x="133604" y="0"/>
                    <a:pt x="113538" y="0"/>
                  </a:cubicBezTo>
                  <a:close/>
                </a:path>
              </a:pathLst>
            </a:custGeom>
            <a:solidFill>
              <a:srgbClr val="E5BB7A"/>
            </a:solidFill>
          </p:spPr>
        </p:sp>
      </p:grpSp>
      <p:grpSp>
        <p:nvGrpSpPr>
          <p:cNvPr id="326" name="Group 347">
            <a:extLst>
              <a:ext uri="{FF2B5EF4-FFF2-40B4-BE49-F238E27FC236}">
                <a16:creationId xmlns:a16="http://schemas.microsoft.com/office/drawing/2014/main" id="{4A7EE17C-B7AA-F4E9-4EE8-B7B66CEDFD29}"/>
              </a:ext>
            </a:extLst>
          </p:cNvPr>
          <p:cNvGrpSpPr/>
          <p:nvPr/>
        </p:nvGrpSpPr>
        <p:grpSpPr>
          <a:xfrm>
            <a:off x="8824080" y="4818854"/>
            <a:ext cx="112860" cy="58860"/>
            <a:chOff x="0" y="0"/>
            <a:chExt cx="150480" cy="78480"/>
          </a:xfrm>
        </p:grpSpPr>
        <p:sp>
          <p:nvSpPr>
            <p:cNvPr id="327" name="Freeform 348">
              <a:extLst>
                <a:ext uri="{FF2B5EF4-FFF2-40B4-BE49-F238E27FC236}">
                  <a16:creationId xmlns:a16="http://schemas.microsoft.com/office/drawing/2014/main" id="{6B975902-A66D-035D-5803-DCEEF9BC387A}"/>
                </a:ext>
              </a:extLst>
            </p:cNvPr>
            <p:cNvSpPr/>
            <p:nvPr/>
          </p:nvSpPr>
          <p:spPr>
            <a:xfrm>
              <a:off x="127" y="127"/>
              <a:ext cx="150368" cy="78359"/>
            </a:xfrm>
            <a:custGeom>
              <a:avLst/>
              <a:gdLst/>
              <a:ahLst/>
              <a:cxnLst/>
              <a:rect l="l" t="t" r="r" b="b"/>
              <a:pathLst>
                <a:path w="150368" h="78359">
                  <a:moveTo>
                    <a:pt x="36703" y="0"/>
                  </a:moveTo>
                  <a:cubicBezTo>
                    <a:pt x="16637" y="0"/>
                    <a:pt x="0" y="17780"/>
                    <a:pt x="0" y="39116"/>
                  </a:cubicBezTo>
                  <a:cubicBezTo>
                    <a:pt x="0" y="64135"/>
                    <a:pt x="16637" y="78359"/>
                    <a:pt x="36703" y="78359"/>
                  </a:cubicBezTo>
                  <a:lnTo>
                    <a:pt x="113538" y="78359"/>
                  </a:lnTo>
                  <a:cubicBezTo>
                    <a:pt x="133604" y="78359"/>
                    <a:pt x="150368" y="64135"/>
                    <a:pt x="150368" y="39116"/>
                  </a:cubicBezTo>
                  <a:cubicBezTo>
                    <a:pt x="150368" y="17780"/>
                    <a:pt x="133604" y="0"/>
                    <a:pt x="113538" y="0"/>
                  </a:cubicBezTo>
                  <a:close/>
                </a:path>
              </a:pathLst>
            </a:custGeom>
            <a:solidFill>
              <a:srgbClr val="E5BB7A"/>
            </a:solidFill>
          </p:spPr>
        </p:sp>
      </p:grpSp>
      <p:grpSp>
        <p:nvGrpSpPr>
          <p:cNvPr id="328" name="Group 349">
            <a:extLst>
              <a:ext uri="{FF2B5EF4-FFF2-40B4-BE49-F238E27FC236}">
                <a16:creationId xmlns:a16="http://schemas.microsoft.com/office/drawing/2014/main" id="{B80C8776-CBDA-4BB5-FDCE-B93593451A4D}"/>
              </a:ext>
            </a:extLst>
          </p:cNvPr>
          <p:cNvGrpSpPr/>
          <p:nvPr/>
        </p:nvGrpSpPr>
        <p:grpSpPr>
          <a:xfrm>
            <a:off x="9042240" y="4467854"/>
            <a:ext cx="112860" cy="115560"/>
            <a:chOff x="0" y="0"/>
            <a:chExt cx="150480" cy="154080"/>
          </a:xfrm>
        </p:grpSpPr>
        <p:sp>
          <p:nvSpPr>
            <p:cNvPr id="329" name="Freeform 350">
              <a:extLst>
                <a:ext uri="{FF2B5EF4-FFF2-40B4-BE49-F238E27FC236}">
                  <a16:creationId xmlns:a16="http://schemas.microsoft.com/office/drawing/2014/main" id="{6A293CB3-F80C-BA41-24DC-FD42345F247D}"/>
                </a:ext>
              </a:extLst>
            </p:cNvPr>
            <p:cNvSpPr/>
            <p:nvPr/>
          </p:nvSpPr>
          <p:spPr>
            <a:xfrm>
              <a:off x="127" y="127"/>
              <a:ext cx="150114" cy="153924"/>
            </a:xfrm>
            <a:custGeom>
              <a:avLst/>
              <a:gdLst/>
              <a:ahLst/>
              <a:cxnLst/>
              <a:rect l="l" t="t" r="r" b="b"/>
              <a:pathLst>
                <a:path w="150114" h="153924">
                  <a:moveTo>
                    <a:pt x="38354" y="0"/>
                  </a:moveTo>
                  <a:cubicBezTo>
                    <a:pt x="29083" y="0"/>
                    <a:pt x="20066" y="2540"/>
                    <a:pt x="13335" y="8001"/>
                  </a:cubicBezTo>
                  <a:cubicBezTo>
                    <a:pt x="0" y="22225"/>
                    <a:pt x="0" y="50673"/>
                    <a:pt x="13335" y="61341"/>
                  </a:cubicBezTo>
                  <a:lnTo>
                    <a:pt x="86868" y="143256"/>
                  </a:lnTo>
                  <a:cubicBezTo>
                    <a:pt x="93599" y="150368"/>
                    <a:pt x="103505" y="153924"/>
                    <a:pt x="113538" y="153924"/>
                  </a:cubicBezTo>
                  <a:cubicBezTo>
                    <a:pt x="123571" y="153924"/>
                    <a:pt x="133604" y="150368"/>
                    <a:pt x="140208" y="143256"/>
                  </a:cubicBezTo>
                  <a:cubicBezTo>
                    <a:pt x="150114" y="129032"/>
                    <a:pt x="150114" y="104013"/>
                    <a:pt x="140208" y="89789"/>
                  </a:cubicBezTo>
                  <a:lnTo>
                    <a:pt x="63373" y="8001"/>
                  </a:lnTo>
                  <a:cubicBezTo>
                    <a:pt x="56769" y="2540"/>
                    <a:pt x="47625" y="0"/>
                    <a:pt x="38354" y="0"/>
                  </a:cubicBezTo>
                  <a:close/>
                </a:path>
              </a:pathLst>
            </a:custGeom>
            <a:solidFill>
              <a:srgbClr val="E5BB7A"/>
            </a:solidFill>
          </p:spPr>
        </p:sp>
      </p:grpSp>
      <p:grpSp>
        <p:nvGrpSpPr>
          <p:cNvPr id="330" name="Group 351">
            <a:extLst>
              <a:ext uri="{FF2B5EF4-FFF2-40B4-BE49-F238E27FC236}">
                <a16:creationId xmlns:a16="http://schemas.microsoft.com/office/drawing/2014/main" id="{85B4E25A-6B4E-C55B-2724-A0050247E0EA}"/>
              </a:ext>
            </a:extLst>
          </p:cNvPr>
          <p:cNvGrpSpPr/>
          <p:nvPr/>
        </p:nvGrpSpPr>
        <p:grpSpPr>
          <a:xfrm>
            <a:off x="8873760" y="4583414"/>
            <a:ext cx="117720" cy="88020"/>
            <a:chOff x="0" y="0"/>
            <a:chExt cx="156960" cy="117360"/>
          </a:xfrm>
        </p:grpSpPr>
        <p:sp>
          <p:nvSpPr>
            <p:cNvPr id="331" name="Freeform 352">
              <a:extLst>
                <a:ext uri="{FF2B5EF4-FFF2-40B4-BE49-F238E27FC236}">
                  <a16:creationId xmlns:a16="http://schemas.microsoft.com/office/drawing/2014/main" id="{504F7B96-12DA-C184-7933-8D1C7727948D}"/>
                </a:ext>
              </a:extLst>
            </p:cNvPr>
            <p:cNvSpPr/>
            <p:nvPr/>
          </p:nvSpPr>
          <p:spPr>
            <a:xfrm>
              <a:off x="127" y="0"/>
              <a:ext cx="156845" cy="117348"/>
            </a:xfrm>
            <a:custGeom>
              <a:avLst/>
              <a:gdLst/>
              <a:ahLst/>
              <a:cxnLst/>
              <a:rect l="l" t="t" r="r" b="b"/>
              <a:pathLst>
                <a:path w="156845" h="117348">
                  <a:moveTo>
                    <a:pt x="41783" y="0"/>
                  </a:moveTo>
                  <a:cubicBezTo>
                    <a:pt x="28194" y="0"/>
                    <a:pt x="13843" y="9144"/>
                    <a:pt x="6604" y="21971"/>
                  </a:cubicBezTo>
                  <a:cubicBezTo>
                    <a:pt x="0" y="39878"/>
                    <a:pt x="6604" y="64770"/>
                    <a:pt x="23241" y="75438"/>
                  </a:cubicBezTo>
                  <a:lnTo>
                    <a:pt x="100076" y="114681"/>
                  </a:lnTo>
                  <a:cubicBezTo>
                    <a:pt x="104394" y="116459"/>
                    <a:pt x="109220" y="117348"/>
                    <a:pt x="113919" y="117348"/>
                  </a:cubicBezTo>
                  <a:cubicBezTo>
                    <a:pt x="127889" y="117348"/>
                    <a:pt x="142748" y="109982"/>
                    <a:pt x="150114" y="96774"/>
                  </a:cubicBezTo>
                  <a:cubicBezTo>
                    <a:pt x="156845" y="78867"/>
                    <a:pt x="150114" y="50419"/>
                    <a:pt x="133350" y="43307"/>
                  </a:cubicBezTo>
                  <a:lnTo>
                    <a:pt x="56642" y="4318"/>
                  </a:lnTo>
                  <a:cubicBezTo>
                    <a:pt x="52070" y="1397"/>
                    <a:pt x="46990" y="0"/>
                    <a:pt x="41783" y="0"/>
                  </a:cubicBezTo>
                  <a:close/>
                </a:path>
              </a:pathLst>
            </a:custGeom>
            <a:solidFill>
              <a:srgbClr val="E5BB7A"/>
            </a:solidFill>
          </p:spPr>
        </p:sp>
      </p:grpSp>
      <p:grpSp>
        <p:nvGrpSpPr>
          <p:cNvPr id="332" name="Group 353">
            <a:extLst>
              <a:ext uri="{FF2B5EF4-FFF2-40B4-BE49-F238E27FC236}">
                <a16:creationId xmlns:a16="http://schemas.microsoft.com/office/drawing/2014/main" id="{D2BC524A-641A-B424-2F66-AD27398DC013}"/>
              </a:ext>
            </a:extLst>
          </p:cNvPr>
          <p:cNvGrpSpPr/>
          <p:nvPr/>
        </p:nvGrpSpPr>
        <p:grpSpPr>
          <a:xfrm>
            <a:off x="9536340" y="4583954"/>
            <a:ext cx="117720" cy="90720"/>
            <a:chOff x="0" y="0"/>
            <a:chExt cx="156960" cy="120960"/>
          </a:xfrm>
        </p:grpSpPr>
        <p:sp>
          <p:nvSpPr>
            <p:cNvPr id="333" name="Freeform 354">
              <a:extLst>
                <a:ext uri="{FF2B5EF4-FFF2-40B4-BE49-F238E27FC236}">
                  <a16:creationId xmlns:a16="http://schemas.microsoft.com/office/drawing/2014/main" id="{8C1D7F3A-82A7-9F4B-4E73-13BFEEEA04A3}"/>
                </a:ext>
              </a:extLst>
            </p:cNvPr>
            <p:cNvSpPr/>
            <p:nvPr/>
          </p:nvSpPr>
          <p:spPr>
            <a:xfrm>
              <a:off x="0" y="0"/>
              <a:ext cx="156845" cy="120904"/>
            </a:xfrm>
            <a:custGeom>
              <a:avLst/>
              <a:gdLst/>
              <a:ahLst/>
              <a:cxnLst/>
              <a:rect l="l" t="t" r="r" b="b"/>
              <a:pathLst>
                <a:path w="156845" h="120904">
                  <a:moveTo>
                    <a:pt x="117602" y="0"/>
                  </a:moveTo>
                  <a:cubicBezTo>
                    <a:pt x="111125" y="0"/>
                    <a:pt x="104140" y="2032"/>
                    <a:pt x="96901" y="6477"/>
                  </a:cubicBezTo>
                  <a:lnTo>
                    <a:pt x="23368" y="45593"/>
                  </a:lnTo>
                  <a:cubicBezTo>
                    <a:pt x="6731" y="56134"/>
                    <a:pt x="0" y="77470"/>
                    <a:pt x="6731" y="98933"/>
                  </a:cubicBezTo>
                  <a:cubicBezTo>
                    <a:pt x="13970" y="111760"/>
                    <a:pt x="26543" y="120904"/>
                    <a:pt x="40513" y="120904"/>
                  </a:cubicBezTo>
                  <a:cubicBezTo>
                    <a:pt x="45847" y="120904"/>
                    <a:pt x="51308" y="119507"/>
                    <a:pt x="56896" y="116586"/>
                  </a:cubicBezTo>
                  <a:lnTo>
                    <a:pt x="133477" y="77470"/>
                  </a:lnTo>
                  <a:cubicBezTo>
                    <a:pt x="150241" y="66802"/>
                    <a:pt x="156845" y="45593"/>
                    <a:pt x="150241" y="24257"/>
                  </a:cubicBezTo>
                  <a:cubicBezTo>
                    <a:pt x="143383" y="9652"/>
                    <a:pt x="131826" y="0"/>
                    <a:pt x="117602" y="0"/>
                  </a:cubicBezTo>
                  <a:close/>
                </a:path>
              </a:pathLst>
            </a:custGeom>
            <a:solidFill>
              <a:srgbClr val="E5BB7A"/>
            </a:solidFill>
          </p:spPr>
        </p:sp>
      </p:grpSp>
      <p:grpSp>
        <p:nvGrpSpPr>
          <p:cNvPr id="334" name="Group 355">
            <a:extLst>
              <a:ext uri="{FF2B5EF4-FFF2-40B4-BE49-F238E27FC236}">
                <a16:creationId xmlns:a16="http://schemas.microsoft.com/office/drawing/2014/main" id="{A3B525B6-BB34-44D5-6688-6725805A5964}"/>
              </a:ext>
            </a:extLst>
          </p:cNvPr>
          <p:cNvGrpSpPr/>
          <p:nvPr/>
        </p:nvGrpSpPr>
        <p:grpSpPr>
          <a:xfrm>
            <a:off x="8974200" y="4578554"/>
            <a:ext cx="564300" cy="827280"/>
            <a:chOff x="0" y="0"/>
            <a:chExt cx="752400" cy="1103040"/>
          </a:xfrm>
        </p:grpSpPr>
        <p:sp>
          <p:nvSpPr>
            <p:cNvPr id="335" name="Freeform 356">
              <a:extLst>
                <a:ext uri="{FF2B5EF4-FFF2-40B4-BE49-F238E27FC236}">
                  <a16:creationId xmlns:a16="http://schemas.microsoft.com/office/drawing/2014/main" id="{190E1894-1E13-B970-C970-9C0962488391}"/>
                </a:ext>
              </a:extLst>
            </p:cNvPr>
            <p:cNvSpPr/>
            <p:nvPr/>
          </p:nvSpPr>
          <p:spPr>
            <a:xfrm>
              <a:off x="0" y="0"/>
              <a:ext cx="752348" cy="1102868"/>
            </a:xfrm>
            <a:custGeom>
              <a:avLst/>
              <a:gdLst/>
              <a:ahLst/>
              <a:cxnLst/>
              <a:rect l="l" t="t" r="r" b="b"/>
              <a:pathLst>
                <a:path w="752348" h="1102868">
                  <a:moveTo>
                    <a:pt x="374523" y="0"/>
                  </a:moveTo>
                  <a:cubicBezTo>
                    <a:pt x="334391" y="0"/>
                    <a:pt x="300990" y="35687"/>
                    <a:pt x="300990" y="82042"/>
                  </a:cubicBezTo>
                  <a:lnTo>
                    <a:pt x="300990" y="160401"/>
                  </a:lnTo>
                  <a:cubicBezTo>
                    <a:pt x="300990" y="117602"/>
                    <a:pt x="267462" y="82042"/>
                    <a:pt x="224028" y="82042"/>
                  </a:cubicBezTo>
                  <a:cubicBezTo>
                    <a:pt x="183896" y="82042"/>
                    <a:pt x="150495" y="117729"/>
                    <a:pt x="150495" y="160401"/>
                  </a:cubicBezTo>
                  <a:lnTo>
                    <a:pt x="150495" y="242443"/>
                  </a:lnTo>
                  <a:cubicBezTo>
                    <a:pt x="163830" y="242443"/>
                    <a:pt x="173863" y="235331"/>
                    <a:pt x="187198" y="235331"/>
                  </a:cubicBezTo>
                  <a:lnTo>
                    <a:pt x="371221" y="235331"/>
                  </a:lnTo>
                  <a:cubicBezTo>
                    <a:pt x="451485" y="235331"/>
                    <a:pt x="518287" y="306578"/>
                    <a:pt x="518287" y="392176"/>
                  </a:cubicBezTo>
                  <a:cubicBezTo>
                    <a:pt x="518287" y="463423"/>
                    <a:pt x="474853" y="520446"/>
                    <a:pt x="414655" y="538353"/>
                  </a:cubicBezTo>
                  <a:cubicBezTo>
                    <a:pt x="431292" y="574040"/>
                    <a:pt x="441452" y="620268"/>
                    <a:pt x="441452" y="663067"/>
                  </a:cubicBezTo>
                  <a:cubicBezTo>
                    <a:pt x="441452" y="688086"/>
                    <a:pt x="424688" y="705866"/>
                    <a:pt x="404622" y="705866"/>
                  </a:cubicBezTo>
                  <a:cubicBezTo>
                    <a:pt x="384556" y="705866"/>
                    <a:pt x="367919" y="688086"/>
                    <a:pt x="367919" y="663067"/>
                  </a:cubicBezTo>
                  <a:cubicBezTo>
                    <a:pt x="367919" y="556133"/>
                    <a:pt x="284226" y="467106"/>
                    <a:pt x="184023" y="467106"/>
                  </a:cubicBezTo>
                  <a:lnTo>
                    <a:pt x="367919" y="467106"/>
                  </a:lnTo>
                  <a:cubicBezTo>
                    <a:pt x="408051" y="467106"/>
                    <a:pt x="441452" y="431419"/>
                    <a:pt x="441452" y="388620"/>
                  </a:cubicBezTo>
                  <a:cubicBezTo>
                    <a:pt x="441452" y="342392"/>
                    <a:pt x="408051" y="306705"/>
                    <a:pt x="367919" y="306705"/>
                  </a:cubicBezTo>
                  <a:lnTo>
                    <a:pt x="183896" y="306705"/>
                  </a:lnTo>
                  <a:cubicBezTo>
                    <a:pt x="83693" y="306578"/>
                    <a:pt x="0" y="395605"/>
                    <a:pt x="0" y="502666"/>
                  </a:cubicBezTo>
                  <a:lnTo>
                    <a:pt x="0" y="584581"/>
                  </a:lnTo>
                  <a:cubicBezTo>
                    <a:pt x="0" y="691515"/>
                    <a:pt x="56896" y="787781"/>
                    <a:pt x="147066" y="834009"/>
                  </a:cubicBezTo>
                  <a:lnTo>
                    <a:pt x="147066" y="941070"/>
                  </a:lnTo>
                  <a:cubicBezTo>
                    <a:pt x="103632" y="941070"/>
                    <a:pt x="70231" y="976757"/>
                    <a:pt x="70231" y="1019429"/>
                  </a:cubicBezTo>
                  <a:lnTo>
                    <a:pt x="70231" y="1062228"/>
                  </a:lnTo>
                  <a:cubicBezTo>
                    <a:pt x="70231" y="1083564"/>
                    <a:pt x="86868" y="1101344"/>
                    <a:pt x="106934" y="1101344"/>
                  </a:cubicBezTo>
                  <a:lnTo>
                    <a:pt x="621919" y="1101344"/>
                  </a:lnTo>
                  <a:cubicBezTo>
                    <a:pt x="628650" y="1102487"/>
                    <a:pt x="634492" y="1102868"/>
                    <a:pt x="639826" y="1102868"/>
                  </a:cubicBezTo>
                  <a:cubicBezTo>
                    <a:pt x="669163" y="1102868"/>
                    <a:pt x="678815" y="1087374"/>
                    <a:pt x="678815" y="1069213"/>
                  </a:cubicBezTo>
                  <a:lnTo>
                    <a:pt x="678815" y="1030097"/>
                  </a:lnTo>
                  <a:cubicBezTo>
                    <a:pt x="678815" y="983869"/>
                    <a:pt x="648716" y="948182"/>
                    <a:pt x="605155" y="948182"/>
                  </a:cubicBezTo>
                  <a:lnTo>
                    <a:pt x="605155" y="841248"/>
                  </a:lnTo>
                  <a:cubicBezTo>
                    <a:pt x="692150" y="798322"/>
                    <a:pt x="752348" y="698627"/>
                    <a:pt x="752348" y="591693"/>
                  </a:cubicBezTo>
                  <a:lnTo>
                    <a:pt x="752348" y="242443"/>
                  </a:lnTo>
                  <a:cubicBezTo>
                    <a:pt x="752348" y="196088"/>
                    <a:pt x="718947" y="160401"/>
                    <a:pt x="675386" y="160401"/>
                  </a:cubicBezTo>
                  <a:cubicBezTo>
                    <a:pt x="635254" y="160401"/>
                    <a:pt x="601853" y="196088"/>
                    <a:pt x="601853" y="242443"/>
                  </a:cubicBezTo>
                  <a:lnTo>
                    <a:pt x="601853" y="160401"/>
                  </a:lnTo>
                  <a:cubicBezTo>
                    <a:pt x="601853" y="117602"/>
                    <a:pt x="568452" y="82042"/>
                    <a:pt x="524891" y="82042"/>
                  </a:cubicBezTo>
                  <a:cubicBezTo>
                    <a:pt x="484759" y="82042"/>
                    <a:pt x="451358" y="117729"/>
                    <a:pt x="451358" y="160401"/>
                  </a:cubicBezTo>
                  <a:lnTo>
                    <a:pt x="451358" y="82042"/>
                  </a:lnTo>
                  <a:cubicBezTo>
                    <a:pt x="451358" y="35687"/>
                    <a:pt x="417957" y="0"/>
                    <a:pt x="374523" y="0"/>
                  </a:cubicBezTo>
                  <a:close/>
                </a:path>
              </a:pathLst>
            </a:custGeom>
            <a:solidFill>
              <a:srgbClr val="E5BB7A"/>
            </a:solidFill>
          </p:spPr>
        </p:sp>
      </p:grpSp>
      <p:grpSp>
        <p:nvGrpSpPr>
          <p:cNvPr id="336" name="Group 357">
            <a:extLst>
              <a:ext uri="{FF2B5EF4-FFF2-40B4-BE49-F238E27FC236}">
                <a16:creationId xmlns:a16="http://schemas.microsoft.com/office/drawing/2014/main" id="{9529FD20-A308-BD5D-CB81-3AB0CF6513C5}"/>
              </a:ext>
            </a:extLst>
          </p:cNvPr>
          <p:cNvGrpSpPr/>
          <p:nvPr/>
        </p:nvGrpSpPr>
        <p:grpSpPr>
          <a:xfrm>
            <a:off x="9938100" y="4655234"/>
            <a:ext cx="436320" cy="497340"/>
            <a:chOff x="0" y="0"/>
            <a:chExt cx="581760" cy="663120"/>
          </a:xfrm>
        </p:grpSpPr>
        <p:sp>
          <p:nvSpPr>
            <p:cNvPr id="337" name="Freeform 358">
              <a:extLst>
                <a:ext uri="{FF2B5EF4-FFF2-40B4-BE49-F238E27FC236}">
                  <a16:creationId xmlns:a16="http://schemas.microsoft.com/office/drawing/2014/main" id="{BBFFE521-FDC8-1792-F30B-8EBC7F5A1393}"/>
                </a:ext>
              </a:extLst>
            </p:cNvPr>
            <p:cNvSpPr/>
            <p:nvPr/>
          </p:nvSpPr>
          <p:spPr>
            <a:xfrm>
              <a:off x="127" y="127"/>
              <a:ext cx="581533" cy="662940"/>
            </a:xfrm>
            <a:custGeom>
              <a:avLst/>
              <a:gdLst/>
              <a:ahLst/>
              <a:cxnLst/>
              <a:rect l="l" t="t" r="r" b="b"/>
              <a:pathLst>
                <a:path w="581533" h="662940">
                  <a:moveTo>
                    <a:pt x="274066" y="0"/>
                  </a:moveTo>
                  <a:lnTo>
                    <a:pt x="43434" y="249428"/>
                  </a:lnTo>
                  <a:cubicBezTo>
                    <a:pt x="0" y="295783"/>
                    <a:pt x="0" y="370586"/>
                    <a:pt x="43434" y="413385"/>
                  </a:cubicBezTo>
                  <a:lnTo>
                    <a:pt x="274066" y="662940"/>
                  </a:lnTo>
                  <a:lnTo>
                    <a:pt x="401066" y="524002"/>
                  </a:lnTo>
                  <a:cubicBezTo>
                    <a:pt x="407797" y="518541"/>
                    <a:pt x="417830" y="516001"/>
                    <a:pt x="427355" y="516001"/>
                  </a:cubicBezTo>
                  <a:cubicBezTo>
                    <a:pt x="436880" y="516001"/>
                    <a:pt x="446151" y="518541"/>
                    <a:pt x="451231" y="524002"/>
                  </a:cubicBezTo>
                  <a:lnTo>
                    <a:pt x="501269" y="577342"/>
                  </a:lnTo>
                  <a:cubicBezTo>
                    <a:pt x="508000" y="584454"/>
                    <a:pt x="518033" y="588137"/>
                    <a:pt x="527558" y="588137"/>
                  </a:cubicBezTo>
                  <a:cubicBezTo>
                    <a:pt x="537083" y="588137"/>
                    <a:pt x="546481" y="584454"/>
                    <a:pt x="551434" y="577342"/>
                  </a:cubicBezTo>
                  <a:cubicBezTo>
                    <a:pt x="564769" y="566674"/>
                    <a:pt x="564769" y="538226"/>
                    <a:pt x="551434" y="524002"/>
                  </a:cubicBezTo>
                  <a:lnTo>
                    <a:pt x="501269" y="470535"/>
                  </a:lnTo>
                  <a:cubicBezTo>
                    <a:pt x="491236" y="459867"/>
                    <a:pt x="491236" y="431419"/>
                    <a:pt x="501269" y="417195"/>
                  </a:cubicBezTo>
                  <a:lnTo>
                    <a:pt x="581533" y="335153"/>
                  </a:lnTo>
                  <a:lnTo>
                    <a:pt x="531495" y="281686"/>
                  </a:lnTo>
                  <a:lnTo>
                    <a:pt x="508000" y="306705"/>
                  </a:lnTo>
                  <a:cubicBezTo>
                    <a:pt x="486283" y="329946"/>
                    <a:pt x="457962" y="341376"/>
                    <a:pt x="429514" y="341376"/>
                  </a:cubicBezTo>
                  <a:cubicBezTo>
                    <a:pt x="401066" y="341376"/>
                    <a:pt x="372618" y="329819"/>
                    <a:pt x="351028" y="306705"/>
                  </a:cubicBezTo>
                  <a:cubicBezTo>
                    <a:pt x="310769" y="263906"/>
                    <a:pt x="310769" y="188976"/>
                    <a:pt x="351028" y="142748"/>
                  </a:cubicBezTo>
                  <a:lnTo>
                    <a:pt x="377825" y="117729"/>
                  </a:lnTo>
                  <a:lnTo>
                    <a:pt x="274066" y="0"/>
                  </a:lnTo>
                  <a:close/>
                </a:path>
              </a:pathLst>
            </a:custGeom>
            <a:solidFill>
              <a:srgbClr val="E5BB7A"/>
            </a:solidFill>
          </p:spPr>
        </p:sp>
      </p:grpSp>
      <p:grpSp>
        <p:nvGrpSpPr>
          <p:cNvPr id="338" name="Group 359">
            <a:extLst>
              <a:ext uri="{FF2B5EF4-FFF2-40B4-BE49-F238E27FC236}">
                <a16:creationId xmlns:a16="http://schemas.microsoft.com/office/drawing/2014/main" id="{34F597F2-082A-F685-C08A-90A109A30009}"/>
              </a:ext>
            </a:extLst>
          </p:cNvPr>
          <p:cNvGrpSpPr/>
          <p:nvPr/>
        </p:nvGrpSpPr>
        <p:grpSpPr>
          <a:xfrm>
            <a:off x="10183800" y="4404134"/>
            <a:ext cx="463860" cy="454140"/>
            <a:chOff x="0" y="0"/>
            <a:chExt cx="618480" cy="605520"/>
          </a:xfrm>
        </p:grpSpPr>
        <p:sp>
          <p:nvSpPr>
            <p:cNvPr id="339" name="Freeform 360">
              <a:extLst>
                <a:ext uri="{FF2B5EF4-FFF2-40B4-BE49-F238E27FC236}">
                  <a16:creationId xmlns:a16="http://schemas.microsoft.com/office/drawing/2014/main" id="{4934CA75-57FD-FF26-9801-98764ABA05BE}"/>
                </a:ext>
              </a:extLst>
            </p:cNvPr>
            <p:cNvSpPr/>
            <p:nvPr/>
          </p:nvSpPr>
          <p:spPr>
            <a:xfrm>
              <a:off x="0" y="0"/>
              <a:ext cx="618490" cy="605536"/>
            </a:xfrm>
            <a:custGeom>
              <a:avLst/>
              <a:gdLst/>
              <a:ahLst/>
              <a:cxnLst/>
              <a:rect l="l" t="t" r="r" b="b"/>
              <a:pathLst>
                <a:path w="618490" h="605536">
                  <a:moveTo>
                    <a:pt x="310515" y="0"/>
                  </a:moveTo>
                  <a:cubicBezTo>
                    <a:pt x="282448" y="0"/>
                    <a:pt x="254000" y="10795"/>
                    <a:pt x="233934" y="32131"/>
                  </a:cubicBezTo>
                  <a:lnTo>
                    <a:pt x="0" y="277749"/>
                  </a:lnTo>
                  <a:lnTo>
                    <a:pt x="130429" y="416687"/>
                  </a:lnTo>
                  <a:cubicBezTo>
                    <a:pt x="140462" y="427482"/>
                    <a:pt x="140462" y="455930"/>
                    <a:pt x="130429" y="466598"/>
                  </a:cubicBezTo>
                  <a:lnTo>
                    <a:pt x="76962" y="520065"/>
                  </a:lnTo>
                  <a:cubicBezTo>
                    <a:pt x="66929" y="534289"/>
                    <a:pt x="66929" y="562737"/>
                    <a:pt x="76962" y="573405"/>
                  </a:cubicBezTo>
                  <a:cubicBezTo>
                    <a:pt x="83693" y="580517"/>
                    <a:pt x="93599" y="584200"/>
                    <a:pt x="103759" y="584200"/>
                  </a:cubicBezTo>
                  <a:cubicBezTo>
                    <a:pt x="113919" y="584200"/>
                    <a:pt x="123825" y="580644"/>
                    <a:pt x="130556" y="573405"/>
                  </a:cubicBezTo>
                  <a:lnTo>
                    <a:pt x="180594" y="520065"/>
                  </a:lnTo>
                  <a:cubicBezTo>
                    <a:pt x="185674" y="514731"/>
                    <a:pt x="194818" y="512064"/>
                    <a:pt x="204470" y="512064"/>
                  </a:cubicBezTo>
                  <a:cubicBezTo>
                    <a:pt x="214122" y="512064"/>
                    <a:pt x="224155" y="514731"/>
                    <a:pt x="230759" y="520065"/>
                  </a:cubicBezTo>
                  <a:lnTo>
                    <a:pt x="307594" y="605536"/>
                  </a:lnTo>
                  <a:lnTo>
                    <a:pt x="357759" y="552069"/>
                  </a:lnTo>
                  <a:lnTo>
                    <a:pt x="334391" y="527177"/>
                  </a:lnTo>
                  <a:cubicBezTo>
                    <a:pt x="290830" y="480822"/>
                    <a:pt x="290830" y="406146"/>
                    <a:pt x="334391" y="363347"/>
                  </a:cubicBezTo>
                  <a:cubicBezTo>
                    <a:pt x="354457" y="340233"/>
                    <a:pt x="382778" y="328549"/>
                    <a:pt x="411226" y="328549"/>
                  </a:cubicBezTo>
                  <a:cubicBezTo>
                    <a:pt x="439674" y="328549"/>
                    <a:pt x="468122" y="340233"/>
                    <a:pt x="488188" y="363347"/>
                  </a:cubicBezTo>
                  <a:lnTo>
                    <a:pt x="514985" y="388239"/>
                  </a:lnTo>
                  <a:lnTo>
                    <a:pt x="618490" y="277749"/>
                  </a:lnTo>
                  <a:lnTo>
                    <a:pt x="384429" y="32131"/>
                  </a:lnTo>
                  <a:cubicBezTo>
                    <a:pt x="366014" y="10795"/>
                    <a:pt x="338455" y="0"/>
                    <a:pt x="310515" y="0"/>
                  </a:cubicBezTo>
                  <a:close/>
                </a:path>
              </a:pathLst>
            </a:custGeom>
            <a:solidFill>
              <a:srgbClr val="E5BB7A"/>
            </a:solidFill>
          </p:spPr>
        </p:sp>
      </p:grpSp>
      <p:grpSp>
        <p:nvGrpSpPr>
          <p:cNvPr id="340" name="Group 361">
            <a:extLst>
              <a:ext uri="{FF2B5EF4-FFF2-40B4-BE49-F238E27FC236}">
                <a16:creationId xmlns:a16="http://schemas.microsoft.com/office/drawing/2014/main" id="{EC594C65-2BD1-63F4-7C82-5810F6C8A00C}"/>
              </a:ext>
            </a:extLst>
          </p:cNvPr>
          <p:cNvGrpSpPr/>
          <p:nvPr/>
        </p:nvGrpSpPr>
        <p:grpSpPr>
          <a:xfrm>
            <a:off x="10459740" y="4655234"/>
            <a:ext cx="436320" cy="494640"/>
            <a:chOff x="0" y="0"/>
            <a:chExt cx="581760" cy="659520"/>
          </a:xfrm>
        </p:grpSpPr>
        <p:sp>
          <p:nvSpPr>
            <p:cNvPr id="341" name="Freeform 362">
              <a:extLst>
                <a:ext uri="{FF2B5EF4-FFF2-40B4-BE49-F238E27FC236}">
                  <a16:creationId xmlns:a16="http://schemas.microsoft.com/office/drawing/2014/main" id="{C025B78B-C8C8-6DDE-D91C-C9ED78C954C4}"/>
                </a:ext>
              </a:extLst>
            </p:cNvPr>
            <p:cNvSpPr/>
            <p:nvPr/>
          </p:nvSpPr>
          <p:spPr>
            <a:xfrm>
              <a:off x="127" y="127"/>
              <a:ext cx="581533" cy="659384"/>
            </a:xfrm>
            <a:custGeom>
              <a:avLst/>
              <a:gdLst/>
              <a:ahLst/>
              <a:cxnLst/>
              <a:rect l="l" t="t" r="r" b="b"/>
              <a:pathLst>
                <a:path w="581533" h="659384">
                  <a:moveTo>
                    <a:pt x="307467" y="0"/>
                  </a:moveTo>
                  <a:lnTo>
                    <a:pt x="180467" y="138938"/>
                  </a:lnTo>
                  <a:cubicBezTo>
                    <a:pt x="173736" y="146050"/>
                    <a:pt x="163703" y="149733"/>
                    <a:pt x="153670" y="149733"/>
                  </a:cubicBezTo>
                  <a:cubicBezTo>
                    <a:pt x="143637" y="149733"/>
                    <a:pt x="133604" y="146050"/>
                    <a:pt x="126873" y="138938"/>
                  </a:cubicBezTo>
                  <a:lnTo>
                    <a:pt x="76835" y="85471"/>
                  </a:lnTo>
                  <a:cubicBezTo>
                    <a:pt x="71882" y="78359"/>
                    <a:pt x="62611" y="74676"/>
                    <a:pt x="53086" y="74676"/>
                  </a:cubicBezTo>
                  <a:cubicBezTo>
                    <a:pt x="43561" y="74676"/>
                    <a:pt x="33401" y="78359"/>
                    <a:pt x="26797" y="85471"/>
                  </a:cubicBezTo>
                  <a:cubicBezTo>
                    <a:pt x="16764" y="99695"/>
                    <a:pt x="16764" y="124587"/>
                    <a:pt x="26797" y="138938"/>
                  </a:cubicBezTo>
                  <a:lnTo>
                    <a:pt x="76835" y="192405"/>
                  </a:lnTo>
                  <a:cubicBezTo>
                    <a:pt x="90170" y="206629"/>
                    <a:pt x="90170" y="231521"/>
                    <a:pt x="76835" y="245872"/>
                  </a:cubicBezTo>
                  <a:lnTo>
                    <a:pt x="0" y="327914"/>
                  </a:lnTo>
                  <a:lnTo>
                    <a:pt x="50038" y="381381"/>
                  </a:lnTo>
                  <a:lnTo>
                    <a:pt x="73533" y="356362"/>
                  </a:lnTo>
                  <a:cubicBezTo>
                    <a:pt x="95123" y="333121"/>
                    <a:pt x="123571" y="321564"/>
                    <a:pt x="152019" y="321564"/>
                  </a:cubicBezTo>
                  <a:cubicBezTo>
                    <a:pt x="180467" y="321564"/>
                    <a:pt x="208915" y="333121"/>
                    <a:pt x="230505" y="356362"/>
                  </a:cubicBezTo>
                  <a:cubicBezTo>
                    <a:pt x="270637" y="399161"/>
                    <a:pt x="270637" y="477520"/>
                    <a:pt x="230505" y="520319"/>
                  </a:cubicBezTo>
                  <a:lnTo>
                    <a:pt x="203708" y="548894"/>
                  </a:lnTo>
                  <a:lnTo>
                    <a:pt x="307340" y="659384"/>
                  </a:lnTo>
                  <a:lnTo>
                    <a:pt x="538099" y="413385"/>
                  </a:lnTo>
                  <a:cubicBezTo>
                    <a:pt x="581533" y="370586"/>
                    <a:pt x="581533" y="295656"/>
                    <a:pt x="538099" y="249428"/>
                  </a:cubicBezTo>
                  <a:lnTo>
                    <a:pt x="307467" y="0"/>
                  </a:lnTo>
                  <a:close/>
                </a:path>
              </a:pathLst>
            </a:custGeom>
            <a:solidFill>
              <a:srgbClr val="E5BB7A"/>
            </a:solidFill>
          </p:spPr>
        </p:sp>
      </p:grpSp>
      <p:grpSp>
        <p:nvGrpSpPr>
          <p:cNvPr id="342" name="Group 363">
            <a:extLst>
              <a:ext uri="{FF2B5EF4-FFF2-40B4-BE49-F238E27FC236}">
                <a16:creationId xmlns:a16="http://schemas.microsoft.com/office/drawing/2014/main" id="{4CA171C5-B7A2-93E1-BBE9-77290BD350EE}"/>
              </a:ext>
            </a:extLst>
          </p:cNvPr>
          <p:cNvGrpSpPr/>
          <p:nvPr/>
        </p:nvGrpSpPr>
        <p:grpSpPr>
          <a:xfrm>
            <a:off x="10183800" y="4949534"/>
            <a:ext cx="469260" cy="457380"/>
            <a:chOff x="0" y="0"/>
            <a:chExt cx="625680" cy="609840"/>
          </a:xfrm>
        </p:grpSpPr>
        <p:sp>
          <p:nvSpPr>
            <p:cNvPr id="343" name="Freeform 364">
              <a:extLst>
                <a:ext uri="{FF2B5EF4-FFF2-40B4-BE49-F238E27FC236}">
                  <a16:creationId xmlns:a16="http://schemas.microsoft.com/office/drawing/2014/main" id="{07132893-E7E5-0BF1-DCD5-47B5FE37CBDA}"/>
                </a:ext>
              </a:extLst>
            </p:cNvPr>
            <p:cNvSpPr/>
            <p:nvPr/>
          </p:nvSpPr>
          <p:spPr>
            <a:xfrm>
              <a:off x="0" y="0"/>
              <a:ext cx="625602" cy="609727"/>
            </a:xfrm>
            <a:custGeom>
              <a:avLst/>
              <a:gdLst/>
              <a:ahLst/>
              <a:cxnLst/>
              <a:rect l="l" t="t" r="r" b="b"/>
              <a:pathLst>
                <a:path w="625602" h="609727">
                  <a:moveTo>
                    <a:pt x="317881" y="0"/>
                  </a:moveTo>
                  <a:lnTo>
                    <a:pt x="267589" y="53594"/>
                  </a:lnTo>
                  <a:lnTo>
                    <a:pt x="291084" y="82169"/>
                  </a:lnTo>
                  <a:cubicBezTo>
                    <a:pt x="334645" y="124968"/>
                    <a:pt x="334645" y="199771"/>
                    <a:pt x="291084" y="246126"/>
                  </a:cubicBezTo>
                  <a:cubicBezTo>
                    <a:pt x="266065" y="267462"/>
                    <a:pt x="235839" y="278130"/>
                    <a:pt x="207010" y="278130"/>
                  </a:cubicBezTo>
                  <a:cubicBezTo>
                    <a:pt x="178181" y="278130"/>
                    <a:pt x="150622" y="267462"/>
                    <a:pt x="130556" y="246126"/>
                  </a:cubicBezTo>
                  <a:lnTo>
                    <a:pt x="103759" y="217551"/>
                  </a:lnTo>
                  <a:lnTo>
                    <a:pt x="0" y="331597"/>
                  </a:lnTo>
                  <a:lnTo>
                    <a:pt x="234188" y="574040"/>
                  </a:lnTo>
                  <a:cubicBezTo>
                    <a:pt x="254254" y="599059"/>
                    <a:pt x="284480" y="609727"/>
                    <a:pt x="311150" y="609727"/>
                  </a:cubicBezTo>
                  <a:cubicBezTo>
                    <a:pt x="341249" y="609727"/>
                    <a:pt x="371348" y="599059"/>
                    <a:pt x="391414" y="574040"/>
                  </a:cubicBezTo>
                  <a:lnTo>
                    <a:pt x="625602" y="331597"/>
                  </a:lnTo>
                  <a:lnTo>
                    <a:pt x="495173" y="192532"/>
                  </a:lnTo>
                  <a:cubicBezTo>
                    <a:pt x="485140" y="178308"/>
                    <a:pt x="485140" y="153416"/>
                    <a:pt x="495173" y="139065"/>
                  </a:cubicBezTo>
                  <a:lnTo>
                    <a:pt x="548640" y="85598"/>
                  </a:lnTo>
                  <a:cubicBezTo>
                    <a:pt x="558673" y="71374"/>
                    <a:pt x="558673" y="46482"/>
                    <a:pt x="548640" y="32131"/>
                  </a:cubicBezTo>
                  <a:cubicBezTo>
                    <a:pt x="541909" y="25019"/>
                    <a:pt x="531876" y="21336"/>
                    <a:pt x="521843" y="21336"/>
                  </a:cubicBezTo>
                  <a:cubicBezTo>
                    <a:pt x="511810" y="21336"/>
                    <a:pt x="501777" y="25019"/>
                    <a:pt x="495046" y="32131"/>
                  </a:cubicBezTo>
                  <a:lnTo>
                    <a:pt x="444881" y="85598"/>
                  </a:lnTo>
                  <a:cubicBezTo>
                    <a:pt x="439928" y="92710"/>
                    <a:pt x="430657" y="96393"/>
                    <a:pt x="421132" y="96393"/>
                  </a:cubicBezTo>
                  <a:cubicBezTo>
                    <a:pt x="411607" y="96393"/>
                    <a:pt x="401447" y="92710"/>
                    <a:pt x="394843" y="85598"/>
                  </a:cubicBezTo>
                  <a:lnTo>
                    <a:pt x="317881" y="0"/>
                  </a:lnTo>
                  <a:close/>
                </a:path>
              </a:pathLst>
            </a:custGeom>
            <a:solidFill>
              <a:srgbClr val="E5BB7A"/>
            </a:solidFill>
          </p:spPr>
        </p:sp>
      </p:grpSp>
      <p:grpSp>
        <p:nvGrpSpPr>
          <p:cNvPr id="344" name="Group 365">
            <a:extLst>
              <a:ext uri="{FF2B5EF4-FFF2-40B4-BE49-F238E27FC236}">
                <a16:creationId xmlns:a16="http://schemas.microsoft.com/office/drawing/2014/main" id="{E94C4222-62CB-DA38-6AD9-A04A30B77A44}"/>
              </a:ext>
            </a:extLst>
          </p:cNvPr>
          <p:cNvGrpSpPr/>
          <p:nvPr/>
        </p:nvGrpSpPr>
        <p:grpSpPr>
          <a:xfrm>
            <a:off x="14321820" y="8928794"/>
            <a:ext cx="444960" cy="476280"/>
            <a:chOff x="0" y="0"/>
            <a:chExt cx="593280" cy="635040"/>
          </a:xfrm>
        </p:grpSpPr>
        <p:sp>
          <p:nvSpPr>
            <p:cNvPr id="345" name="Freeform 366">
              <a:extLst>
                <a:ext uri="{FF2B5EF4-FFF2-40B4-BE49-F238E27FC236}">
                  <a16:creationId xmlns:a16="http://schemas.microsoft.com/office/drawing/2014/main" id="{BC7D064C-76AD-9E2B-ABBB-45E55ABBE35B}"/>
                </a:ext>
              </a:extLst>
            </p:cNvPr>
            <p:cNvSpPr/>
            <p:nvPr/>
          </p:nvSpPr>
          <p:spPr>
            <a:xfrm>
              <a:off x="0" y="0"/>
              <a:ext cx="593217" cy="635000"/>
            </a:xfrm>
            <a:custGeom>
              <a:avLst/>
              <a:gdLst/>
              <a:ahLst/>
              <a:cxnLst/>
              <a:rect l="l" t="t" r="r" b="b"/>
              <a:pathLst>
                <a:path w="593217" h="635000">
                  <a:moveTo>
                    <a:pt x="296672" y="94234"/>
                  </a:moveTo>
                  <a:cubicBezTo>
                    <a:pt x="312420" y="94234"/>
                    <a:pt x="323850" y="108712"/>
                    <a:pt x="323850" y="128016"/>
                  </a:cubicBezTo>
                  <a:lnTo>
                    <a:pt x="323850" y="147320"/>
                  </a:lnTo>
                  <a:cubicBezTo>
                    <a:pt x="357759" y="159385"/>
                    <a:pt x="384937" y="195580"/>
                    <a:pt x="384937" y="239014"/>
                  </a:cubicBezTo>
                  <a:cubicBezTo>
                    <a:pt x="384937" y="255905"/>
                    <a:pt x="369189" y="268097"/>
                    <a:pt x="355600" y="268097"/>
                  </a:cubicBezTo>
                  <a:cubicBezTo>
                    <a:pt x="339725" y="268097"/>
                    <a:pt x="323850" y="253492"/>
                    <a:pt x="323850" y="239014"/>
                  </a:cubicBezTo>
                  <a:cubicBezTo>
                    <a:pt x="323850" y="219710"/>
                    <a:pt x="310261" y="207645"/>
                    <a:pt x="296672" y="207645"/>
                  </a:cubicBezTo>
                  <a:cubicBezTo>
                    <a:pt x="283083" y="207645"/>
                    <a:pt x="264922" y="224536"/>
                    <a:pt x="264922" y="239014"/>
                  </a:cubicBezTo>
                  <a:cubicBezTo>
                    <a:pt x="267208" y="255905"/>
                    <a:pt x="289814" y="275209"/>
                    <a:pt x="316992" y="292227"/>
                  </a:cubicBezTo>
                  <a:cubicBezTo>
                    <a:pt x="346456" y="316357"/>
                    <a:pt x="387223" y="347726"/>
                    <a:pt x="387223" y="398399"/>
                  </a:cubicBezTo>
                  <a:cubicBezTo>
                    <a:pt x="387223" y="441833"/>
                    <a:pt x="362331" y="473202"/>
                    <a:pt x="328422" y="490093"/>
                  </a:cubicBezTo>
                  <a:lnTo>
                    <a:pt x="328422" y="509397"/>
                  </a:lnTo>
                  <a:cubicBezTo>
                    <a:pt x="328422" y="528701"/>
                    <a:pt x="312547" y="543179"/>
                    <a:pt x="298958" y="543179"/>
                  </a:cubicBezTo>
                  <a:cubicBezTo>
                    <a:pt x="285369" y="543179"/>
                    <a:pt x="267208" y="528701"/>
                    <a:pt x="267208" y="509397"/>
                  </a:cubicBezTo>
                  <a:lnTo>
                    <a:pt x="267208" y="490093"/>
                  </a:lnTo>
                  <a:cubicBezTo>
                    <a:pt x="233172" y="478028"/>
                    <a:pt x="208407" y="441833"/>
                    <a:pt x="208407" y="398399"/>
                  </a:cubicBezTo>
                  <a:cubicBezTo>
                    <a:pt x="208407" y="381508"/>
                    <a:pt x="221996" y="369443"/>
                    <a:pt x="237744" y="369443"/>
                  </a:cubicBezTo>
                  <a:cubicBezTo>
                    <a:pt x="251460" y="369443"/>
                    <a:pt x="264922" y="383921"/>
                    <a:pt x="264922" y="398399"/>
                  </a:cubicBezTo>
                  <a:cubicBezTo>
                    <a:pt x="264922" y="417703"/>
                    <a:pt x="278511" y="429768"/>
                    <a:pt x="296672" y="429768"/>
                  </a:cubicBezTo>
                  <a:cubicBezTo>
                    <a:pt x="312420" y="429768"/>
                    <a:pt x="323850" y="412877"/>
                    <a:pt x="323850" y="398399"/>
                  </a:cubicBezTo>
                  <a:cubicBezTo>
                    <a:pt x="323850" y="381508"/>
                    <a:pt x="301244" y="362204"/>
                    <a:pt x="276225" y="345313"/>
                  </a:cubicBezTo>
                  <a:cubicBezTo>
                    <a:pt x="244475" y="321183"/>
                    <a:pt x="205994" y="289814"/>
                    <a:pt x="205994" y="239014"/>
                  </a:cubicBezTo>
                  <a:cubicBezTo>
                    <a:pt x="205994" y="195580"/>
                    <a:pt x="230886" y="164211"/>
                    <a:pt x="264922" y="147320"/>
                  </a:cubicBezTo>
                  <a:lnTo>
                    <a:pt x="264922" y="128016"/>
                  </a:lnTo>
                  <a:cubicBezTo>
                    <a:pt x="264922" y="108712"/>
                    <a:pt x="278511" y="94234"/>
                    <a:pt x="296672" y="94234"/>
                  </a:cubicBezTo>
                  <a:close/>
                  <a:moveTo>
                    <a:pt x="296672" y="0"/>
                  </a:moveTo>
                  <a:cubicBezTo>
                    <a:pt x="131318" y="0"/>
                    <a:pt x="0" y="142494"/>
                    <a:pt x="0" y="316357"/>
                  </a:cubicBezTo>
                  <a:cubicBezTo>
                    <a:pt x="0" y="492506"/>
                    <a:pt x="131318" y="635000"/>
                    <a:pt x="296672" y="635000"/>
                  </a:cubicBezTo>
                  <a:cubicBezTo>
                    <a:pt x="459613" y="635000"/>
                    <a:pt x="593217" y="492506"/>
                    <a:pt x="593217" y="316357"/>
                  </a:cubicBezTo>
                  <a:cubicBezTo>
                    <a:pt x="593217" y="142494"/>
                    <a:pt x="459613" y="0"/>
                    <a:pt x="296672" y="0"/>
                  </a:cubicBezTo>
                  <a:close/>
                </a:path>
              </a:pathLst>
            </a:custGeom>
            <a:solidFill>
              <a:srgbClr val="E5BB7A"/>
            </a:solidFill>
          </p:spPr>
        </p:sp>
      </p:grpSp>
      <p:grpSp>
        <p:nvGrpSpPr>
          <p:cNvPr id="346" name="Group 367">
            <a:extLst>
              <a:ext uri="{FF2B5EF4-FFF2-40B4-BE49-F238E27FC236}">
                <a16:creationId xmlns:a16="http://schemas.microsoft.com/office/drawing/2014/main" id="{AAF2FD90-0C47-E7B2-2957-7C040CF26860}"/>
              </a:ext>
            </a:extLst>
          </p:cNvPr>
          <p:cNvGrpSpPr/>
          <p:nvPr/>
        </p:nvGrpSpPr>
        <p:grpSpPr>
          <a:xfrm>
            <a:off x="14112840" y="8757074"/>
            <a:ext cx="345060" cy="172260"/>
            <a:chOff x="0" y="0"/>
            <a:chExt cx="460080" cy="229680"/>
          </a:xfrm>
        </p:grpSpPr>
        <p:sp>
          <p:nvSpPr>
            <p:cNvPr id="347" name="Freeform 368">
              <a:extLst>
                <a:ext uri="{FF2B5EF4-FFF2-40B4-BE49-F238E27FC236}">
                  <a16:creationId xmlns:a16="http://schemas.microsoft.com/office/drawing/2014/main" id="{5E910F40-2960-83D2-99A9-3A431BCE6D9E}"/>
                </a:ext>
              </a:extLst>
            </p:cNvPr>
            <p:cNvSpPr/>
            <p:nvPr/>
          </p:nvSpPr>
          <p:spPr>
            <a:xfrm>
              <a:off x="0" y="127"/>
              <a:ext cx="460121" cy="229489"/>
            </a:xfrm>
            <a:custGeom>
              <a:avLst/>
              <a:gdLst/>
              <a:ahLst/>
              <a:cxnLst/>
              <a:rect l="l" t="t" r="r" b="b"/>
              <a:pathLst>
                <a:path w="460121" h="229489">
                  <a:moveTo>
                    <a:pt x="231140" y="0"/>
                  </a:moveTo>
                  <a:cubicBezTo>
                    <a:pt x="104267" y="0"/>
                    <a:pt x="0" y="50673"/>
                    <a:pt x="0" y="115951"/>
                  </a:cubicBezTo>
                  <a:cubicBezTo>
                    <a:pt x="0" y="178816"/>
                    <a:pt x="104267" y="229489"/>
                    <a:pt x="231140" y="229489"/>
                  </a:cubicBezTo>
                  <a:cubicBezTo>
                    <a:pt x="355854" y="229489"/>
                    <a:pt x="459994" y="178816"/>
                    <a:pt x="459994" y="115951"/>
                  </a:cubicBezTo>
                  <a:cubicBezTo>
                    <a:pt x="460121" y="50673"/>
                    <a:pt x="355854" y="0"/>
                    <a:pt x="231140" y="0"/>
                  </a:cubicBezTo>
                  <a:close/>
                </a:path>
              </a:pathLst>
            </a:custGeom>
            <a:solidFill>
              <a:srgbClr val="E5BB7A"/>
            </a:solidFill>
          </p:spPr>
        </p:sp>
      </p:grpSp>
      <p:grpSp>
        <p:nvGrpSpPr>
          <p:cNvPr id="348" name="Group 369">
            <a:extLst>
              <a:ext uri="{FF2B5EF4-FFF2-40B4-BE49-F238E27FC236}">
                <a16:creationId xmlns:a16="http://schemas.microsoft.com/office/drawing/2014/main" id="{E1027F66-0332-A1ED-C288-63B53EC2F9EB}"/>
              </a:ext>
            </a:extLst>
          </p:cNvPr>
          <p:cNvGrpSpPr/>
          <p:nvPr/>
        </p:nvGrpSpPr>
        <p:grpSpPr>
          <a:xfrm>
            <a:off x="14112840" y="8935814"/>
            <a:ext cx="238140" cy="137700"/>
            <a:chOff x="0" y="0"/>
            <a:chExt cx="317520" cy="183600"/>
          </a:xfrm>
        </p:grpSpPr>
        <p:sp>
          <p:nvSpPr>
            <p:cNvPr id="349" name="Freeform 370">
              <a:extLst>
                <a:ext uri="{FF2B5EF4-FFF2-40B4-BE49-F238E27FC236}">
                  <a16:creationId xmlns:a16="http://schemas.microsoft.com/office/drawing/2014/main" id="{DF63080F-F121-8A0F-259C-A10AACD028A6}"/>
                </a:ext>
              </a:extLst>
            </p:cNvPr>
            <p:cNvSpPr/>
            <p:nvPr/>
          </p:nvSpPr>
          <p:spPr>
            <a:xfrm>
              <a:off x="0" y="0"/>
              <a:ext cx="317500" cy="183515"/>
            </a:xfrm>
            <a:custGeom>
              <a:avLst/>
              <a:gdLst/>
              <a:ahLst/>
              <a:cxnLst/>
              <a:rect l="l" t="t" r="r" b="b"/>
              <a:pathLst>
                <a:path w="317500" h="183515">
                  <a:moveTo>
                    <a:pt x="0" y="0"/>
                  </a:moveTo>
                  <a:lnTo>
                    <a:pt x="0" y="86995"/>
                  </a:lnTo>
                  <a:cubicBezTo>
                    <a:pt x="0" y="111125"/>
                    <a:pt x="25019" y="135255"/>
                    <a:pt x="63500" y="154559"/>
                  </a:cubicBezTo>
                  <a:cubicBezTo>
                    <a:pt x="97536" y="171450"/>
                    <a:pt x="167894" y="183515"/>
                    <a:pt x="226822" y="183515"/>
                  </a:cubicBezTo>
                  <a:lnTo>
                    <a:pt x="238125" y="183515"/>
                  </a:lnTo>
                  <a:cubicBezTo>
                    <a:pt x="256286" y="132715"/>
                    <a:pt x="281305" y="86868"/>
                    <a:pt x="317500" y="48260"/>
                  </a:cubicBezTo>
                  <a:cubicBezTo>
                    <a:pt x="290322" y="53086"/>
                    <a:pt x="260731" y="57912"/>
                    <a:pt x="228981" y="57912"/>
                  </a:cubicBezTo>
                  <a:cubicBezTo>
                    <a:pt x="170053" y="57912"/>
                    <a:pt x="90678" y="45847"/>
                    <a:pt x="40767" y="24130"/>
                  </a:cubicBezTo>
                  <a:cubicBezTo>
                    <a:pt x="25019" y="16891"/>
                    <a:pt x="11430" y="9779"/>
                    <a:pt x="0" y="0"/>
                  </a:cubicBezTo>
                  <a:close/>
                </a:path>
              </a:pathLst>
            </a:custGeom>
            <a:solidFill>
              <a:srgbClr val="E5BB7A"/>
            </a:solidFill>
          </p:spPr>
        </p:sp>
      </p:grpSp>
      <p:grpSp>
        <p:nvGrpSpPr>
          <p:cNvPr id="350" name="Group 371">
            <a:extLst>
              <a:ext uri="{FF2B5EF4-FFF2-40B4-BE49-F238E27FC236}">
                <a16:creationId xmlns:a16="http://schemas.microsoft.com/office/drawing/2014/main" id="{5F68314D-9721-E39A-7296-A98397DE1320}"/>
              </a:ext>
            </a:extLst>
          </p:cNvPr>
          <p:cNvGrpSpPr/>
          <p:nvPr/>
        </p:nvGrpSpPr>
        <p:grpSpPr>
          <a:xfrm>
            <a:off x="14112840" y="9218774"/>
            <a:ext cx="229500" cy="137700"/>
            <a:chOff x="0" y="0"/>
            <a:chExt cx="306000" cy="183600"/>
          </a:xfrm>
        </p:grpSpPr>
        <p:sp>
          <p:nvSpPr>
            <p:cNvPr id="351" name="Freeform 372">
              <a:extLst>
                <a:ext uri="{FF2B5EF4-FFF2-40B4-BE49-F238E27FC236}">
                  <a16:creationId xmlns:a16="http://schemas.microsoft.com/office/drawing/2014/main" id="{A29396B1-C1F4-E712-9C0F-49A63B2D6A00}"/>
                </a:ext>
              </a:extLst>
            </p:cNvPr>
            <p:cNvSpPr/>
            <p:nvPr/>
          </p:nvSpPr>
          <p:spPr>
            <a:xfrm>
              <a:off x="0" y="0"/>
              <a:ext cx="305943" cy="183642"/>
            </a:xfrm>
            <a:custGeom>
              <a:avLst/>
              <a:gdLst/>
              <a:ahLst/>
              <a:cxnLst/>
              <a:rect l="l" t="t" r="r" b="b"/>
              <a:pathLst>
                <a:path w="305943" h="183642">
                  <a:moveTo>
                    <a:pt x="0" y="0"/>
                  </a:moveTo>
                  <a:lnTo>
                    <a:pt x="0" y="91821"/>
                  </a:lnTo>
                  <a:cubicBezTo>
                    <a:pt x="0" y="130429"/>
                    <a:pt x="97409" y="183642"/>
                    <a:pt x="228854" y="183642"/>
                  </a:cubicBezTo>
                  <a:cubicBezTo>
                    <a:pt x="256032" y="183642"/>
                    <a:pt x="281051" y="181229"/>
                    <a:pt x="305943" y="178816"/>
                  </a:cubicBezTo>
                  <a:cubicBezTo>
                    <a:pt x="278638" y="142494"/>
                    <a:pt x="256032" y="103886"/>
                    <a:pt x="240157" y="58039"/>
                  </a:cubicBezTo>
                  <a:lnTo>
                    <a:pt x="228854" y="58039"/>
                  </a:lnTo>
                  <a:cubicBezTo>
                    <a:pt x="169926" y="58039"/>
                    <a:pt x="90678" y="45974"/>
                    <a:pt x="40767" y="24257"/>
                  </a:cubicBezTo>
                  <a:cubicBezTo>
                    <a:pt x="25019" y="19304"/>
                    <a:pt x="11303" y="9652"/>
                    <a:pt x="0" y="0"/>
                  </a:cubicBezTo>
                  <a:close/>
                </a:path>
              </a:pathLst>
            </a:custGeom>
            <a:solidFill>
              <a:srgbClr val="E5BB7A"/>
            </a:solidFill>
          </p:spPr>
        </p:sp>
      </p:grpSp>
      <p:grpSp>
        <p:nvGrpSpPr>
          <p:cNvPr id="352" name="Group 373">
            <a:extLst>
              <a:ext uri="{FF2B5EF4-FFF2-40B4-BE49-F238E27FC236}">
                <a16:creationId xmlns:a16="http://schemas.microsoft.com/office/drawing/2014/main" id="{B08D0108-80A1-CF2B-97E3-E84CA277EA83}"/>
              </a:ext>
            </a:extLst>
          </p:cNvPr>
          <p:cNvGrpSpPr/>
          <p:nvPr/>
        </p:nvGrpSpPr>
        <p:grpSpPr>
          <a:xfrm>
            <a:off x="14111220" y="9077294"/>
            <a:ext cx="168480" cy="139320"/>
            <a:chOff x="0" y="0"/>
            <a:chExt cx="224640" cy="185760"/>
          </a:xfrm>
        </p:grpSpPr>
        <p:sp>
          <p:nvSpPr>
            <p:cNvPr id="353" name="Freeform 374">
              <a:extLst>
                <a:ext uri="{FF2B5EF4-FFF2-40B4-BE49-F238E27FC236}">
                  <a16:creationId xmlns:a16="http://schemas.microsoft.com/office/drawing/2014/main" id="{A9700A52-C7E8-1422-80E0-C69C9C3470EE}"/>
                </a:ext>
              </a:extLst>
            </p:cNvPr>
            <p:cNvSpPr/>
            <p:nvPr/>
          </p:nvSpPr>
          <p:spPr>
            <a:xfrm>
              <a:off x="127" y="127"/>
              <a:ext cx="224536" cy="185547"/>
            </a:xfrm>
            <a:custGeom>
              <a:avLst/>
              <a:gdLst/>
              <a:ahLst/>
              <a:cxnLst/>
              <a:rect l="l" t="t" r="r" b="b"/>
              <a:pathLst>
                <a:path w="224536" h="185547">
                  <a:moveTo>
                    <a:pt x="0" y="0"/>
                  </a:moveTo>
                  <a:lnTo>
                    <a:pt x="0" y="89154"/>
                  </a:lnTo>
                  <a:lnTo>
                    <a:pt x="2159" y="89154"/>
                  </a:lnTo>
                  <a:cubicBezTo>
                    <a:pt x="2159" y="113284"/>
                    <a:pt x="27178" y="137414"/>
                    <a:pt x="65659" y="154178"/>
                  </a:cubicBezTo>
                  <a:cubicBezTo>
                    <a:pt x="99695" y="171069"/>
                    <a:pt x="167767" y="183134"/>
                    <a:pt x="224536" y="185547"/>
                  </a:cubicBezTo>
                  <a:cubicBezTo>
                    <a:pt x="219964" y="163830"/>
                    <a:pt x="217678" y="142113"/>
                    <a:pt x="217678" y="122809"/>
                  </a:cubicBezTo>
                  <a:cubicBezTo>
                    <a:pt x="217678" y="101092"/>
                    <a:pt x="222250" y="79375"/>
                    <a:pt x="224536" y="57658"/>
                  </a:cubicBezTo>
                  <a:cubicBezTo>
                    <a:pt x="167767" y="57658"/>
                    <a:pt x="88519" y="45593"/>
                    <a:pt x="38481" y="23876"/>
                  </a:cubicBezTo>
                  <a:cubicBezTo>
                    <a:pt x="24892" y="19177"/>
                    <a:pt x="11303" y="9652"/>
                    <a:pt x="0" y="0"/>
                  </a:cubicBezTo>
                  <a:close/>
                </a:path>
              </a:pathLst>
            </a:custGeom>
            <a:solidFill>
              <a:srgbClr val="E5BB7A"/>
            </a:solidFill>
          </p:spPr>
        </p:sp>
      </p:grpSp>
      <p:grpSp>
        <p:nvGrpSpPr>
          <p:cNvPr id="354" name="Group 375">
            <a:extLst>
              <a:ext uri="{FF2B5EF4-FFF2-40B4-BE49-F238E27FC236}">
                <a16:creationId xmlns:a16="http://schemas.microsoft.com/office/drawing/2014/main" id="{BAFF0A50-F7E6-A952-94C3-348F117B3263}"/>
              </a:ext>
            </a:extLst>
          </p:cNvPr>
          <p:cNvGrpSpPr/>
          <p:nvPr/>
        </p:nvGrpSpPr>
        <p:grpSpPr>
          <a:xfrm>
            <a:off x="12836280" y="3570914"/>
            <a:ext cx="524340" cy="433620"/>
            <a:chOff x="0" y="0"/>
            <a:chExt cx="699120" cy="578160"/>
          </a:xfrm>
        </p:grpSpPr>
        <p:sp>
          <p:nvSpPr>
            <p:cNvPr id="355" name="Freeform 376">
              <a:extLst>
                <a:ext uri="{FF2B5EF4-FFF2-40B4-BE49-F238E27FC236}">
                  <a16:creationId xmlns:a16="http://schemas.microsoft.com/office/drawing/2014/main" id="{48FCAFBF-DFDB-2C31-4ED6-06C3D1452C26}"/>
                </a:ext>
              </a:extLst>
            </p:cNvPr>
            <p:cNvSpPr/>
            <p:nvPr/>
          </p:nvSpPr>
          <p:spPr>
            <a:xfrm>
              <a:off x="127" y="0"/>
              <a:ext cx="699008" cy="578231"/>
            </a:xfrm>
            <a:custGeom>
              <a:avLst/>
              <a:gdLst/>
              <a:ahLst/>
              <a:cxnLst/>
              <a:rect l="l" t="t" r="r" b="b"/>
              <a:pathLst>
                <a:path w="699008" h="578231">
                  <a:moveTo>
                    <a:pt x="38481" y="0"/>
                  </a:moveTo>
                  <a:cubicBezTo>
                    <a:pt x="14732" y="0"/>
                    <a:pt x="0" y="18923"/>
                    <a:pt x="0" y="41148"/>
                  </a:cubicBezTo>
                  <a:cubicBezTo>
                    <a:pt x="0" y="66421"/>
                    <a:pt x="17780" y="82296"/>
                    <a:pt x="38481" y="82296"/>
                  </a:cubicBezTo>
                  <a:lnTo>
                    <a:pt x="82931" y="82296"/>
                  </a:lnTo>
                  <a:lnTo>
                    <a:pt x="156972" y="543433"/>
                  </a:lnTo>
                  <a:cubicBezTo>
                    <a:pt x="160020" y="562356"/>
                    <a:pt x="174752" y="578231"/>
                    <a:pt x="192532" y="578231"/>
                  </a:cubicBezTo>
                  <a:lnTo>
                    <a:pt x="503428" y="578231"/>
                  </a:lnTo>
                  <a:cubicBezTo>
                    <a:pt x="521208" y="578231"/>
                    <a:pt x="542036" y="562356"/>
                    <a:pt x="542036" y="543433"/>
                  </a:cubicBezTo>
                  <a:lnTo>
                    <a:pt x="616077" y="82169"/>
                  </a:lnTo>
                  <a:lnTo>
                    <a:pt x="660400" y="82169"/>
                  </a:lnTo>
                  <a:cubicBezTo>
                    <a:pt x="681228" y="82169"/>
                    <a:pt x="695960" y="63119"/>
                    <a:pt x="695960" y="41021"/>
                  </a:cubicBezTo>
                  <a:cubicBezTo>
                    <a:pt x="699008" y="18923"/>
                    <a:pt x="681228" y="0"/>
                    <a:pt x="660400" y="0"/>
                  </a:cubicBezTo>
                  <a:close/>
                </a:path>
              </a:pathLst>
            </a:custGeom>
            <a:solidFill>
              <a:srgbClr val="E5BB7A"/>
            </a:solidFill>
          </p:spPr>
        </p:sp>
      </p:grpSp>
      <p:grpSp>
        <p:nvGrpSpPr>
          <p:cNvPr id="356" name="Group 377">
            <a:extLst>
              <a:ext uri="{FF2B5EF4-FFF2-40B4-BE49-F238E27FC236}">
                <a16:creationId xmlns:a16="http://schemas.microsoft.com/office/drawing/2014/main" id="{4106A3BE-0552-4D28-AB99-348A34A65704}"/>
              </a:ext>
            </a:extLst>
          </p:cNvPr>
          <p:cNvGrpSpPr/>
          <p:nvPr/>
        </p:nvGrpSpPr>
        <p:grpSpPr>
          <a:xfrm>
            <a:off x="12654300" y="3051974"/>
            <a:ext cx="891000" cy="459540"/>
            <a:chOff x="0" y="0"/>
            <a:chExt cx="1188000" cy="612720"/>
          </a:xfrm>
        </p:grpSpPr>
        <p:sp>
          <p:nvSpPr>
            <p:cNvPr id="357" name="Freeform 378">
              <a:extLst>
                <a:ext uri="{FF2B5EF4-FFF2-40B4-BE49-F238E27FC236}">
                  <a16:creationId xmlns:a16="http://schemas.microsoft.com/office/drawing/2014/main" id="{9BBE60B0-B794-FD7B-CC3C-18A5B219FE96}"/>
                </a:ext>
              </a:extLst>
            </p:cNvPr>
            <p:cNvSpPr/>
            <p:nvPr/>
          </p:nvSpPr>
          <p:spPr>
            <a:xfrm>
              <a:off x="0" y="127"/>
              <a:ext cx="1187958" cy="612648"/>
            </a:xfrm>
            <a:custGeom>
              <a:avLst/>
              <a:gdLst/>
              <a:ahLst/>
              <a:cxnLst/>
              <a:rect l="l" t="t" r="r" b="b"/>
              <a:pathLst>
                <a:path w="1187958" h="612648">
                  <a:moveTo>
                    <a:pt x="35560" y="0"/>
                  </a:moveTo>
                  <a:cubicBezTo>
                    <a:pt x="14859" y="0"/>
                    <a:pt x="0" y="18923"/>
                    <a:pt x="0" y="44196"/>
                  </a:cubicBezTo>
                  <a:lnTo>
                    <a:pt x="0" y="568452"/>
                  </a:lnTo>
                  <a:cubicBezTo>
                    <a:pt x="0" y="590550"/>
                    <a:pt x="17780" y="612648"/>
                    <a:pt x="35560" y="612648"/>
                  </a:cubicBezTo>
                  <a:lnTo>
                    <a:pt x="290322" y="612648"/>
                  </a:lnTo>
                  <a:cubicBezTo>
                    <a:pt x="305054" y="552577"/>
                    <a:pt x="334645" y="495808"/>
                    <a:pt x="376174" y="457835"/>
                  </a:cubicBezTo>
                  <a:cubicBezTo>
                    <a:pt x="364363" y="429387"/>
                    <a:pt x="358394" y="397764"/>
                    <a:pt x="358394" y="363093"/>
                  </a:cubicBezTo>
                  <a:cubicBezTo>
                    <a:pt x="358394" y="224155"/>
                    <a:pt x="462153" y="113665"/>
                    <a:pt x="592455" y="113665"/>
                  </a:cubicBezTo>
                  <a:cubicBezTo>
                    <a:pt x="719836" y="113665"/>
                    <a:pt x="823595" y="224282"/>
                    <a:pt x="823595" y="363093"/>
                  </a:cubicBezTo>
                  <a:cubicBezTo>
                    <a:pt x="823595" y="394716"/>
                    <a:pt x="817626" y="426212"/>
                    <a:pt x="805815" y="457835"/>
                  </a:cubicBezTo>
                  <a:cubicBezTo>
                    <a:pt x="847344" y="502031"/>
                    <a:pt x="876935" y="552577"/>
                    <a:pt x="891667" y="612648"/>
                  </a:cubicBezTo>
                  <a:lnTo>
                    <a:pt x="1146556" y="612648"/>
                  </a:lnTo>
                  <a:cubicBezTo>
                    <a:pt x="1170305" y="612648"/>
                    <a:pt x="1185037" y="590550"/>
                    <a:pt x="1185037" y="568452"/>
                  </a:cubicBezTo>
                  <a:lnTo>
                    <a:pt x="1185037" y="44196"/>
                  </a:lnTo>
                  <a:cubicBezTo>
                    <a:pt x="1187958" y="18923"/>
                    <a:pt x="1170178" y="0"/>
                    <a:pt x="1149477" y="0"/>
                  </a:cubicBezTo>
                  <a:close/>
                </a:path>
              </a:pathLst>
            </a:custGeom>
            <a:solidFill>
              <a:srgbClr val="E5BB7A"/>
            </a:solidFill>
          </p:spPr>
        </p:sp>
      </p:grpSp>
      <p:grpSp>
        <p:nvGrpSpPr>
          <p:cNvPr id="358" name="Group 379">
            <a:extLst>
              <a:ext uri="{FF2B5EF4-FFF2-40B4-BE49-F238E27FC236}">
                <a16:creationId xmlns:a16="http://schemas.microsoft.com/office/drawing/2014/main" id="{1B55F90E-88F8-CBAE-7EDD-D2BCE52A35FD}"/>
              </a:ext>
            </a:extLst>
          </p:cNvPr>
          <p:cNvGrpSpPr/>
          <p:nvPr/>
        </p:nvGrpSpPr>
        <p:grpSpPr>
          <a:xfrm>
            <a:off x="12934020" y="3196694"/>
            <a:ext cx="331020" cy="310500"/>
            <a:chOff x="0" y="0"/>
            <a:chExt cx="441360" cy="414000"/>
          </a:xfrm>
        </p:grpSpPr>
        <p:sp>
          <p:nvSpPr>
            <p:cNvPr id="359" name="Freeform 380">
              <a:extLst>
                <a:ext uri="{FF2B5EF4-FFF2-40B4-BE49-F238E27FC236}">
                  <a16:creationId xmlns:a16="http://schemas.microsoft.com/office/drawing/2014/main" id="{AB41BED8-C04D-EF7C-1FE8-FCBFA92F7C09}"/>
                </a:ext>
              </a:extLst>
            </p:cNvPr>
            <p:cNvSpPr/>
            <p:nvPr/>
          </p:nvSpPr>
          <p:spPr>
            <a:xfrm>
              <a:off x="127" y="127"/>
              <a:ext cx="441198" cy="413893"/>
            </a:xfrm>
            <a:custGeom>
              <a:avLst/>
              <a:gdLst/>
              <a:ahLst/>
              <a:cxnLst/>
              <a:rect l="l" t="t" r="r" b="b"/>
              <a:pathLst>
                <a:path w="441198" h="413893">
                  <a:moveTo>
                    <a:pt x="222123" y="0"/>
                  </a:moveTo>
                  <a:cubicBezTo>
                    <a:pt x="136144" y="0"/>
                    <a:pt x="65151" y="75819"/>
                    <a:pt x="65151" y="167386"/>
                  </a:cubicBezTo>
                  <a:cubicBezTo>
                    <a:pt x="65151" y="208534"/>
                    <a:pt x="79883" y="249555"/>
                    <a:pt x="109601" y="281178"/>
                  </a:cubicBezTo>
                  <a:cubicBezTo>
                    <a:pt x="56134" y="312801"/>
                    <a:pt x="17780" y="360172"/>
                    <a:pt x="0" y="413893"/>
                  </a:cubicBezTo>
                  <a:lnTo>
                    <a:pt x="441198" y="413893"/>
                  </a:lnTo>
                  <a:cubicBezTo>
                    <a:pt x="420497" y="356997"/>
                    <a:pt x="382016" y="309626"/>
                    <a:pt x="331597" y="281178"/>
                  </a:cubicBezTo>
                  <a:cubicBezTo>
                    <a:pt x="358267" y="249428"/>
                    <a:pt x="376047" y="208407"/>
                    <a:pt x="376047" y="167386"/>
                  </a:cubicBezTo>
                  <a:cubicBezTo>
                    <a:pt x="376047" y="75819"/>
                    <a:pt x="307975" y="0"/>
                    <a:pt x="222123" y="0"/>
                  </a:cubicBezTo>
                  <a:close/>
                </a:path>
              </a:pathLst>
            </a:custGeom>
            <a:solidFill>
              <a:srgbClr val="E5BB7A"/>
            </a:solidFill>
          </p:spPr>
        </p:sp>
      </p:grpSp>
    </p:spTree>
    <p:extLst>
      <p:ext uri="{BB962C8B-B14F-4D97-AF65-F5344CB8AC3E}">
        <p14:creationId xmlns:p14="http://schemas.microsoft.com/office/powerpoint/2010/main" val="27939833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sp>
        <p:nvSpPr>
          <p:cNvPr id="7" name="Text Placeholder 1">
            <a:extLst>
              <a:ext uri="{FF2B5EF4-FFF2-40B4-BE49-F238E27FC236}">
                <a16:creationId xmlns:a16="http://schemas.microsoft.com/office/drawing/2014/main" id="{BC55910B-9047-C4FB-10B4-427F8392F4C1}"/>
              </a:ext>
            </a:extLst>
          </p:cNvPr>
          <p:cNvSpPr txBox="1">
            <a:spLocks/>
          </p:cNvSpPr>
          <p:nvPr/>
        </p:nvSpPr>
        <p:spPr>
          <a:xfrm>
            <a:off x="1654631" y="386790"/>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FFC000"/>
                </a:solidFill>
                <a:latin typeface="Arial"/>
                <a:cs typeface="B Nazanin" panose="00000700000000000000" pitchFamily="2" charset="-78"/>
              </a:rPr>
              <a:t>مجموعه آیکون های کاملاً قابل ویرایش: </a:t>
            </a:r>
            <a:r>
              <a:rPr lang="en-US" sz="7200" dirty="0">
                <a:solidFill>
                  <a:srgbClr val="FFC000"/>
                </a:solidFill>
                <a:latin typeface="Arial"/>
                <a:cs typeface="B Nazanin" panose="00000700000000000000" pitchFamily="2" charset="-78"/>
              </a:rPr>
              <a:t>C</a:t>
            </a:r>
          </a:p>
        </p:txBody>
      </p:sp>
      <p:grpSp>
        <p:nvGrpSpPr>
          <p:cNvPr id="8" name="Group 29">
            <a:extLst>
              <a:ext uri="{FF2B5EF4-FFF2-40B4-BE49-F238E27FC236}">
                <a16:creationId xmlns:a16="http://schemas.microsoft.com/office/drawing/2014/main" id="{DF86FEE1-453A-DBEC-5C01-E30FE46C8DCD}"/>
              </a:ext>
            </a:extLst>
          </p:cNvPr>
          <p:cNvGrpSpPr/>
          <p:nvPr/>
        </p:nvGrpSpPr>
        <p:grpSpPr>
          <a:xfrm rot="-10800000">
            <a:off x="9448800" y="7284892"/>
            <a:ext cx="374760" cy="1166400"/>
            <a:chOff x="0" y="0"/>
            <a:chExt cx="499680" cy="1555200"/>
          </a:xfrm>
        </p:grpSpPr>
        <p:sp>
          <p:nvSpPr>
            <p:cNvPr id="9" name="Freeform 30">
              <a:extLst>
                <a:ext uri="{FF2B5EF4-FFF2-40B4-BE49-F238E27FC236}">
                  <a16:creationId xmlns:a16="http://schemas.microsoft.com/office/drawing/2014/main" id="{21FAA67F-0EAA-3AD9-2FCB-C09743E04E4A}"/>
                </a:ext>
              </a:extLst>
            </p:cNvPr>
            <p:cNvSpPr/>
            <p:nvPr/>
          </p:nvSpPr>
          <p:spPr>
            <a:xfrm>
              <a:off x="0" y="0"/>
              <a:ext cx="627761" cy="1126617"/>
            </a:xfrm>
            <a:custGeom>
              <a:avLst/>
              <a:gdLst/>
              <a:ahLst/>
              <a:cxnLst/>
              <a:rect l="l" t="t" r="r" b="b"/>
              <a:pathLst>
                <a:path w="627761" h="1126617">
                  <a:moveTo>
                    <a:pt x="19812" y="451485"/>
                  </a:moveTo>
                  <a:lnTo>
                    <a:pt x="635" y="313690"/>
                  </a:lnTo>
                  <a:lnTo>
                    <a:pt x="0" y="313690"/>
                  </a:lnTo>
                  <a:lnTo>
                    <a:pt x="508" y="313055"/>
                  </a:lnTo>
                  <a:lnTo>
                    <a:pt x="254" y="311023"/>
                  </a:lnTo>
                  <a:lnTo>
                    <a:pt x="2159" y="311023"/>
                  </a:lnTo>
                  <a:lnTo>
                    <a:pt x="249809" y="0"/>
                  </a:lnTo>
                  <a:lnTo>
                    <a:pt x="316484" y="83693"/>
                  </a:lnTo>
                  <a:close/>
                  <a:moveTo>
                    <a:pt x="48768" y="658749"/>
                  </a:moveTo>
                  <a:lnTo>
                    <a:pt x="29718" y="521970"/>
                  </a:lnTo>
                  <a:lnTo>
                    <a:pt x="349631" y="125349"/>
                  </a:lnTo>
                  <a:lnTo>
                    <a:pt x="418084" y="211201"/>
                  </a:lnTo>
                  <a:lnTo>
                    <a:pt x="413131" y="207264"/>
                  </a:lnTo>
                  <a:close/>
                  <a:moveTo>
                    <a:pt x="77470" y="864235"/>
                  </a:moveTo>
                  <a:lnTo>
                    <a:pt x="58674" y="729234"/>
                  </a:lnTo>
                  <a:lnTo>
                    <a:pt x="447167" y="247650"/>
                  </a:lnTo>
                  <a:lnTo>
                    <a:pt x="497586" y="310896"/>
                  </a:lnTo>
                  <a:lnTo>
                    <a:pt x="499491" y="310896"/>
                  </a:lnTo>
                  <a:lnTo>
                    <a:pt x="499237" y="313055"/>
                  </a:lnTo>
                  <a:lnTo>
                    <a:pt x="499745" y="313690"/>
                  </a:lnTo>
                  <a:lnTo>
                    <a:pt x="499110" y="313690"/>
                  </a:lnTo>
                  <a:lnTo>
                    <a:pt x="494411" y="347599"/>
                  </a:lnTo>
                  <a:close/>
                  <a:moveTo>
                    <a:pt x="521589" y="541909"/>
                  </a:moveTo>
                  <a:lnTo>
                    <a:pt x="87376" y="934593"/>
                  </a:lnTo>
                  <a:lnTo>
                    <a:pt x="480441" y="447421"/>
                  </a:lnTo>
                  <a:lnTo>
                    <a:pt x="455803" y="623189"/>
                  </a:lnTo>
                  <a:close/>
                  <a:moveTo>
                    <a:pt x="509778" y="795401"/>
                  </a:moveTo>
                  <a:lnTo>
                    <a:pt x="128651" y="795401"/>
                  </a:lnTo>
                  <a:lnTo>
                    <a:pt x="113919" y="1124585"/>
                  </a:lnTo>
                  <a:lnTo>
                    <a:pt x="116459" y="1126617"/>
                  </a:lnTo>
                  <a:lnTo>
                    <a:pt x="441833" y="723138"/>
                  </a:lnTo>
                  <a:lnTo>
                    <a:pt x="415417" y="912495"/>
                  </a:lnTo>
                  <a:close/>
                  <a:moveTo>
                    <a:pt x="627761" y="912495"/>
                  </a:moveTo>
                  <a:lnTo>
                    <a:pt x="225171" y="912495"/>
                  </a:lnTo>
                  <a:lnTo>
                    <a:pt x="401447" y="694055"/>
                  </a:lnTo>
                  <a:close/>
                  <a:moveTo>
                    <a:pt x="458851" y="1018413"/>
                  </a:moveTo>
                  <a:lnTo>
                    <a:pt x="71247" y="1018413"/>
                  </a:lnTo>
                  <a:lnTo>
                    <a:pt x="132588" y="741934"/>
                  </a:lnTo>
                  <a:lnTo>
                    <a:pt x="367030" y="741934"/>
                  </a:lnTo>
                  <a:close/>
                </a:path>
              </a:pathLst>
            </a:custGeom>
            <a:solidFill>
              <a:srgbClr val="E5BB7A"/>
            </a:solidFill>
          </p:spPr>
        </p:sp>
      </p:grpSp>
      <p:grpSp>
        <p:nvGrpSpPr>
          <p:cNvPr id="10" name="Group 31">
            <a:extLst>
              <a:ext uri="{FF2B5EF4-FFF2-40B4-BE49-F238E27FC236}">
                <a16:creationId xmlns:a16="http://schemas.microsoft.com/office/drawing/2014/main" id="{41F77982-D808-8A96-3647-6AC14203E41F}"/>
              </a:ext>
            </a:extLst>
          </p:cNvPr>
          <p:cNvGrpSpPr/>
          <p:nvPr/>
        </p:nvGrpSpPr>
        <p:grpSpPr>
          <a:xfrm>
            <a:off x="10405680" y="7419352"/>
            <a:ext cx="898560" cy="896940"/>
            <a:chOff x="0" y="0"/>
            <a:chExt cx="1198080" cy="1195920"/>
          </a:xfrm>
        </p:grpSpPr>
        <p:sp>
          <p:nvSpPr>
            <p:cNvPr id="11" name="Freeform 32">
              <a:extLst>
                <a:ext uri="{FF2B5EF4-FFF2-40B4-BE49-F238E27FC236}">
                  <a16:creationId xmlns:a16="http://schemas.microsoft.com/office/drawing/2014/main" id="{D58E0B03-60CE-DD30-AB3B-498A2151D3C3}"/>
                </a:ext>
              </a:extLst>
            </p:cNvPr>
            <p:cNvSpPr/>
            <p:nvPr/>
          </p:nvSpPr>
          <p:spPr>
            <a:xfrm>
              <a:off x="0" y="2667"/>
              <a:ext cx="1198118" cy="1193292"/>
            </a:xfrm>
            <a:custGeom>
              <a:avLst/>
              <a:gdLst/>
              <a:ahLst/>
              <a:cxnLst/>
              <a:rect l="l" t="t" r="r" b="b"/>
              <a:pathLst>
                <a:path w="1198118" h="1193292">
                  <a:moveTo>
                    <a:pt x="601218" y="235712"/>
                  </a:moveTo>
                  <a:lnTo>
                    <a:pt x="988695" y="623189"/>
                  </a:lnTo>
                  <a:lnTo>
                    <a:pt x="988695" y="1193292"/>
                  </a:lnTo>
                  <a:lnTo>
                    <a:pt x="747776" y="1193292"/>
                  </a:lnTo>
                  <a:lnTo>
                    <a:pt x="747776" y="929259"/>
                  </a:lnTo>
                  <a:cubicBezTo>
                    <a:pt x="747776" y="887730"/>
                    <a:pt x="714121" y="853948"/>
                    <a:pt x="672465" y="853948"/>
                  </a:cubicBezTo>
                  <a:lnTo>
                    <a:pt x="529971" y="853948"/>
                  </a:lnTo>
                  <a:cubicBezTo>
                    <a:pt x="488315" y="853948"/>
                    <a:pt x="454660" y="887603"/>
                    <a:pt x="454660" y="929259"/>
                  </a:cubicBezTo>
                  <a:lnTo>
                    <a:pt x="454660" y="1193292"/>
                  </a:lnTo>
                  <a:lnTo>
                    <a:pt x="213741" y="1193292"/>
                  </a:lnTo>
                  <a:lnTo>
                    <a:pt x="213741" y="623189"/>
                  </a:lnTo>
                  <a:close/>
                  <a:moveTo>
                    <a:pt x="189230" y="42799"/>
                  </a:moveTo>
                  <a:lnTo>
                    <a:pt x="349631" y="42799"/>
                  </a:lnTo>
                  <a:lnTo>
                    <a:pt x="349631" y="198628"/>
                  </a:lnTo>
                  <a:lnTo>
                    <a:pt x="189230" y="359029"/>
                  </a:lnTo>
                  <a:close/>
                  <a:moveTo>
                    <a:pt x="601218" y="0"/>
                  </a:moveTo>
                  <a:lnTo>
                    <a:pt x="1198118" y="623189"/>
                  </a:lnTo>
                  <a:lnTo>
                    <a:pt x="1076452" y="623189"/>
                  </a:lnTo>
                  <a:lnTo>
                    <a:pt x="601218" y="127000"/>
                  </a:lnTo>
                  <a:close/>
                  <a:moveTo>
                    <a:pt x="601218" y="124333"/>
                  </a:moveTo>
                  <a:lnTo>
                    <a:pt x="122555" y="620522"/>
                  </a:lnTo>
                  <a:lnTo>
                    <a:pt x="0" y="620522"/>
                  </a:lnTo>
                  <a:close/>
                </a:path>
              </a:pathLst>
            </a:custGeom>
            <a:solidFill>
              <a:srgbClr val="E5BB7A"/>
            </a:solidFill>
          </p:spPr>
        </p:sp>
      </p:grpSp>
      <p:grpSp>
        <p:nvGrpSpPr>
          <p:cNvPr id="12" name="Group 33">
            <a:extLst>
              <a:ext uri="{FF2B5EF4-FFF2-40B4-BE49-F238E27FC236}">
                <a16:creationId xmlns:a16="http://schemas.microsoft.com/office/drawing/2014/main" id="{044FD342-22D6-D90E-0DCE-022BC9757A65}"/>
              </a:ext>
            </a:extLst>
          </p:cNvPr>
          <p:cNvGrpSpPr/>
          <p:nvPr/>
        </p:nvGrpSpPr>
        <p:grpSpPr>
          <a:xfrm>
            <a:off x="13239060" y="7517632"/>
            <a:ext cx="867780" cy="700380"/>
            <a:chOff x="0" y="0"/>
            <a:chExt cx="1157040" cy="933840"/>
          </a:xfrm>
        </p:grpSpPr>
        <p:sp>
          <p:nvSpPr>
            <p:cNvPr id="13" name="Freeform 34">
              <a:extLst>
                <a:ext uri="{FF2B5EF4-FFF2-40B4-BE49-F238E27FC236}">
                  <a16:creationId xmlns:a16="http://schemas.microsoft.com/office/drawing/2014/main" id="{511C1636-4C49-814D-6A54-82130351D553}"/>
                </a:ext>
              </a:extLst>
            </p:cNvPr>
            <p:cNvSpPr/>
            <p:nvPr/>
          </p:nvSpPr>
          <p:spPr>
            <a:xfrm>
              <a:off x="254" y="0"/>
              <a:ext cx="1156970" cy="933958"/>
            </a:xfrm>
            <a:custGeom>
              <a:avLst/>
              <a:gdLst/>
              <a:ahLst/>
              <a:cxnLst/>
              <a:rect l="l" t="t" r="r" b="b"/>
              <a:pathLst>
                <a:path w="1156970" h="933958">
                  <a:moveTo>
                    <a:pt x="977011" y="517144"/>
                  </a:moveTo>
                  <a:cubicBezTo>
                    <a:pt x="969772" y="572008"/>
                    <a:pt x="950341" y="624205"/>
                    <a:pt x="920750" y="670179"/>
                  </a:cubicBezTo>
                  <a:cubicBezTo>
                    <a:pt x="942594" y="682752"/>
                    <a:pt x="969645" y="684022"/>
                    <a:pt x="993775" y="673100"/>
                  </a:cubicBezTo>
                  <a:cubicBezTo>
                    <a:pt x="1029335" y="656844"/>
                    <a:pt x="1048893" y="617855"/>
                    <a:pt x="1040511" y="579628"/>
                  </a:cubicBezTo>
                  <a:cubicBezTo>
                    <a:pt x="1033526" y="547370"/>
                    <a:pt x="1008380" y="522986"/>
                    <a:pt x="977011" y="517144"/>
                  </a:cubicBezTo>
                  <a:close/>
                  <a:moveTo>
                    <a:pt x="981837" y="436499"/>
                  </a:moveTo>
                  <a:lnTo>
                    <a:pt x="981837" y="439420"/>
                  </a:lnTo>
                  <a:cubicBezTo>
                    <a:pt x="1047115" y="448437"/>
                    <a:pt x="1100963" y="497332"/>
                    <a:pt x="1115441" y="563372"/>
                  </a:cubicBezTo>
                  <a:cubicBezTo>
                    <a:pt x="1131443" y="636905"/>
                    <a:pt x="1094105" y="711581"/>
                    <a:pt x="1025652" y="742823"/>
                  </a:cubicBezTo>
                  <a:cubicBezTo>
                    <a:pt x="975487" y="765810"/>
                    <a:pt x="918591" y="760857"/>
                    <a:pt x="874141" y="732536"/>
                  </a:cubicBezTo>
                  <a:cubicBezTo>
                    <a:pt x="848868" y="759968"/>
                    <a:pt x="819404" y="784098"/>
                    <a:pt x="786511" y="803910"/>
                  </a:cubicBezTo>
                  <a:cubicBezTo>
                    <a:pt x="761873" y="818769"/>
                    <a:pt x="735965" y="830707"/>
                    <a:pt x="709168" y="838962"/>
                  </a:cubicBezTo>
                  <a:lnTo>
                    <a:pt x="1156970" y="838835"/>
                  </a:lnTo>
                  <a:cubicBezTo>
                    <a:pt x="1142111" y="892048"/>
                    <a:pt x="887476" y="933958"/>
                    <a:pt x="578485" y="933958"/>
                  </a:cubicBezTo>
                  <a:cubicBezTo>
                    <a:pt x="270383" y="933958"/>
                    <a:pt x="16256" y="892302"/>
                    <a:pt x="0" y="839216"/>
                  </a:cubicBezTo>
                  <a:lnTo>
                    <a:pt x="447929" y="839089"/>
                  </a:lnTo>
                  <a:cubicBezTo>
                    <a:pt x="421005" y="830834"/>
                    <a:pt x="395097" y="818896"/>
                    <a:pt x="370459" y="804037"/>
                  </a:cubicBezTo>
                  <a:cubicBezTo>
                    <a:pt x="242316" y="727202"/>
                    <a:pt x="167132" y="585978"/>
                    <a:pt x="174752" y="436753"/>
                  </a:cubicBezTo>
                  <a:close/>
                  <a:moveTo>
                    <a:pt x="465582" y="70612"/>
                  </a:moveTo>
                  <a:cubicBezTo>
                    <a:pt x="421767" y="101854"/>
                    <a:pt x="393192" y="107950"/>
                    <a:pt x="395859" y="152527"/>
                  </a:cubicBezTo>
                  <a:cubicBezTo>
                    <a:pt x="405892" y="224028"/>
                    <a:pt x="534289" y="216154"/>
                    <a:pt x="524002" y="294005"/>
                  </a:cubicBezTo>
                  <a:cubicBezTo>
                    <a:pt x="508762" y="336169"/>
                    <a:pt x="487934" y="345313"/>
                    <a:pt x="424307" y="368173"/>
                  </a:cubicBezTo>
                  <a:cubicBezTo>
                    <a:pt x="465328" y="340106"/>
                    <a:pt x="476885" y="322326"/>
                    <a:pt x="475615" y="283210"/>
                  </a:cubicBezTo>
                  <a:cubicBezTo>
                    <a:pt x="475615" y="226314"/>
                    <a:pt x="388366" y="219202"/>
                    <a:pt x="356616" y="173355"/>
                  </a:cubicBezTo>
                  <a:cubicBezTo>
                    <a:pt x="328930" y="130937"/>
                    <a:pt x="370840" y="98298"/>
                    <a:pt x="465455" y="70612"/>
                  </a:cubicBezTo>
                  <a:close/>
                  <a:moveTo>
                    <a:pt x="756793" y="28067"/>
                  </a:moveTo>
                  <a:cubicBezTo>
                    <a:pt x="706755" y="63754"/>
                    <a:pt x="674116" y="70739"/>
                    <a:pt x="677164" y="121666"/>
                  </a:cubicBezTo>
                  <a:cubicBezTo>
                    <a:pt x="688594" y="203454"/>
                    <a:pt x="835279" y="194310"/>
                    <a:pt x="823722" y="283337"/>
                  </a:cubicBezTo>
                  <a:cubicBezTo>
                    <a:pt x="806196" y="331597"/>
                    <a:pt x="782447" y="342011"/>
                    <a:pt x="709803" y="368173"/>
                  </a:cubicBezTo>
                  <a:cubicBezTo>
                    <a:pt x="756666" y="336042"/>
                    <a:pt x="769874" y="315722"/>
                    <a:pt x="768477" y="271018"/>
                  </a:cubicBezTo>
                  <a:cubicBezTo>
                    <a:pt x="768477" y="205994"/>
                    <a:pt x="668782" y="197866"/>
                    <a:pt x="632460" y="145415"/>
                  </a:cubicBezTo>
                  <a:cubicBezTo>
                    <a:pt x="600837" y="96901"/>
                    <a:pt x="648716" y="59690"/>
                    <a:pt x="756793" y="28067"/>
                  </a:cubicBezTo>
                  <a:close/>
                  <a:moveTo>
                    <a:pt x="613283" y="0"/>
                  </a:moveTo>
                  <a:cubicBezTo>
                    <a:pt x="553593" y="42418"/>
                    <a:pt x="514731" y="50800"/>
                    <a:pt x="518287" y="111633"/>
                  </a:cubicBezTo>
                  <a:cubicBezTo>
                    <a:pt x="531876" y="209042"/>
                    <a:pt x="706755" y="198247"/>
                    <a:pt x="692912" y="304292"/>
                  </a:cubicBezTo>
                  <a:cubicBezTo>
                    <a:pt x="672084" y="361823"/>
                    <a:pt x="643763" y="374269"/>
                    <a:pt x="557149" y="405384"/>
                  </a:cubicBezTo>
                  <a:cubicBezTo>
                    <a:pt x="612902" y="367030"/>
                    <a:pt x="628777" y="342900"/>
                    <a:pt x="627126" y="289560"/>
                  </a:cubicBezTo>
                  <a:cubicBezTo>
                    <a:pt x="627126" y="212090"/>
                    <a:pt x="508254" y="202438"/>
                    <a:pt x="464947" y="139954"/>
                  </a:cubicBezTo>
                  <a:cubicBezTo>
                    <a:pt x="427355" y="82169"/>
                    <a:pt x="484505" y="37719"/>
                    <a:pt x="613283" y="0"/>
                  </a:cubicBezTo>
                  <a:close/>
                </a:path>
              </a:pathLst>
            </a:custGeom>
            <a:solidFill>
              <a:srgbClr val="E5BB7A"/>
            </a:solidFill>
          </p:spPr>
        </p:sp>
      </p:grpSp>
      <p:grpSp>
        <p:nvGrpSpPr>
          <p:cNvPr id="14" name="Group 35">
            <a:extLst>
              <a:ext uri="{FF2B5EF4-FFF2-40B4-BE49-F238E27FC236}">
                <a16:creationId xmlns:a16="http://schemas.microsoft.com/office/drawing/2014/main" id="{326E2534-6C34-D799-FC4F-FC0632EB8128}"/>
              </a:ext>
            </a:extLst>
          </p:cNvPr>
          <p:cNvGrpSpPr/>
          <p:nvPr/>
        </p:nvGrpSpPr>
        <p:grpSpPr>
          <a:xfrm>
            <a:off x="13326540" y="9320152"/>
            <a:ext cx="996300" cy="730080"/>
            <a:chOff x="0" y="0"/>
            <a:chExt cx="1328400" cy="973440"/>
          </a:xfrm>
        </p:grpSpPr>
        <p:sp>
          <p:nvSpPr>
            <p:cNvPr id="15" name="Freeform 36">
              <a:extLst>
                <a:ext uri="{FF2B5EF4-FFF2-40B4-BE49-F238E27FC236}">
                  <a16:creationId xmlns:a16="http://schemas.microsoft.com/office/drawing/2014/main" id="{5451EBA8-D444-0389-1D2C-C9A4B0C25035}"/>
                </a:ext>
              </a:extLst>
            </p:cNvPr>
            <p:cNvSpPr/>
            <p:nvPr/>
          </p:nvSpPr>
          <p:spPr>
            <a:xfrm>
              <a:off x="0" y="0"/>
              <a:ext cx="1328420" cy="973455"/>
            </a:xfrm>
            <a:custGeom>
              <a:avLst/>
              <a:gdLst/>
              <a:ahLst/>
              <a:cxnLst/>
              <a:rect l="l" t="t" r="r" b="b"/>
              <a:pathLst>
                <a:path w="1328420" h="973455">
                  <a:moveTo>
                    <a:pt x="488569" y="601980"/>
                  </a:moveTo>
                  <a:cubicBezTo>
                    <a:pt x="470281" y="601980"/>
                    <a:pt x="455422" y="616839"/>
                    <a:pt x="455422" y="635127"/>
                  </a:cubicBezTo>
                  <a:lnTo>
                    <a:pt x="455422" y="654558"/>
                  </a:lnTo>
                  <a:cubicBezTo>
                    <a:pt x="455422" y="672846"/>
                    <a:pt x="470281" y="687705"/>
                    <a:pt x="488569" y="687705"/>
                  </a:cubicBezTo>
                  <a:lnTo>
                    <a:pt x="845185" y="687705"/>
                  </a:lnTo>
                  <a:cubicBezTo>
                    <a:pt x="863473" y="687705"/>
                    <a:pt x="878332" y="672846"/>
                    <a:pt x="878332" y="654558"/>
                  </a:cubicBezTo>
                  <a:lnTo>
                    <a:pt x="878332" y="635127"/>
                  </a:lnTo>
                  <a:cubicBezTo>
                    <a:pt x="878332" y="616839"/>
                    <a:pt x="863473" y="601980"/>
                    <a:pt x="845185" y="601980"/>
                  </a:cubicBezTo>
                  <a:close/>
                  <a:moveTo>
                    <a:pt x="1055878" y="403352"/>
                  </a:moveTo>
                  <a:cubicBezTo>
                    <a:pt x="1012825" y="403352"/>
                    <a:pt x="978027" y="438150"/>
                    <a:pt x="978027" y="481203"/>
                  </a:cubicBezTo>
                  <a:cubicBezTo>
                    <a:pt x="978027" y="524256"/>
                    <a:pt x="1012825" y="559054"/>
                    <a:pt x="1055878" y="559054"/>
                  </a:cubicBezTo>
                  <a:cubicBezTo>
                    <a:pt x="1098931" y="559054"/>
                    <a:pt x="1133729" y="524256"/>
                    <a:pt x="1133729" y="481203"/>
                  </a:cubicBezTo>
                  <a:cubicBezTo>
                    <a:pt x="1133729" y="438150"/>
                    <a:pt x="1098931" y="403352"/>
                    <a:pt x="1055878" y="403352"/>
                  </a:cubicBezTo>
                  <a:close/>
                  <a:moveTo>
                    <a:pt x="277876" y="403352"/>
                  </a:moveTo>
                  <a:cubicBezTo>
                    <a:pt x="234823" y="403352"/>
                    <a:pt x="200025" y="438150"/>
                    <a:pt x="200025" y="481203"/>
                  </a:cubicBezTo>
                  <a:cubicBezTo>
                    <a:pt x="200025" y="524256"/>
                    <a:pt x="234823" y="559054"/>
                    <a:pt x="277876" y="559054"/>
                  </a:cubicBezTo>
                  <a:cubicBezTo>
                    <a:pt x="320929" y="559054"/>
                    <a:pt x="355727" y="524256"/>
                    <a:pt x="355727" y="481203"/>
                  </a:cubicBezTo>
                  <a:cubicBezTo>
                    <a:pt x="355727" y="438150"/>
                    <a:pt x="320929" y="403352"/>
                    <a:pt x="277876" y="403352"/>
                  </a:cubicBezTo>
                  <a:close/>
                  <a:moveTo>
                    <a:pt x="354838" y="63754"/>
                  </a:moveTo>
                  <a:lnTo>
                    <a:pt x="297180" y="351028"/>
                  </a:lnTo>
                  <a:lnTo>
                    <a:pt x="1036574" y="351028"/>
                  </a:lnTo>
                  <a:lnTo>
                    <a:pt x="978916" y="63754"/>
                  </a:lnTo>
                  <a:close/>
                  <a:moveTo>
                    <a:pt x="276987" y="0"/>
                  </a:moveTo>
                  <a:lnTo>
                    <a:pt x="1056894" y="0"/>
                  </a:lnTo>
                  <a:lnTo>
                    <a:pt x="1118997" y="248539"/>
                  </a:lnTo>
                  <a:cubicBezTo>
                    <a:pt x="1131062" y="237109"/>
                    <a:pt x="1147572" y="230632"/>
                    <a:pt x="1165479" y="230632"/>
                  </a:cubicBezTo>
                  <a:lnTo>
                    <a:pt x="1255268" y="230632"/>
                  </a:lnTo>
                  <a:cubicBezTo>
                    <a:pt x="1295654" y="230632"/>
                    <a:pt x="1328420" y="263398"/>
                    <a:pt x="1328420" y="303784"/>
                  </a:cubicBezTo>
                  <a:lnTo>
                    <a:pt x="1328420" y="324104"/>
                  </a:lnTo>
                  <a:cubicBezTo>
                    <a:pt x="1328420" y="364490"/>
                    <a:pt x="1295654" y="397256"/>
                    <a:pt x="1255268" y="397256"/>
                  </a:cubicBezTo>
                  <a:lnTo>
                    <a:pt x="1248918" y="397256"/>
                  </a:lnTo>
                  <a:cubicBezTo>
                    <a:pt x="1251458" y="404368"/>
                    <a:pt x="1252601" y="411988"/>
                    <a:pt x="1252601" y="419989"/>
                  </a:cubicBezTo>
                  <a:lnTo>
                    <a:pt x="1252601" y="824230"/>
                  </a:lnTo>
                  <a:lnTo>
                    <a:pt x="1181354" y="824230"/>
                  </a:lnTo>
                  <a:lnTo>
                    <a:pt x="1181354" y="924179"/>
                  </a:lnTo>
                  <a:cubicBezTo>
                    <a:pt x="1181354" y="951357"/>
                    <a:pt x="1159256" y="973455"/>
                    <a:pt x="1132078" y="973455"/>
                  </a:cubicBezTo>
                  <a:lnTo>
                    <a:pt x="934847" y="973455"/>
                  </a:lnTo>
                  <a:cubicBezTo>
                    <a:pt x="907669" y="973455"/>
                    <a:pt x="885571" y="951357"/>
                    <a:pt x="885571" y="924179"/>
                  </a:cubicBezTo>
                  <a:lnTo>
                    <a:pt x="885571" y="824230"/>
                  </a:lnTo>
                  <a:lnTo>
                    <a:pt x="448183" y="824230"/>
                  </a:lnTo>
                  <a:lnTo>
                    <a:pt x="448183" y="924179"/>
                  </a:lnTo>
                  <a:cubicBezTo>
                    <a:pt x="448183" y="951357"/>
                    <a:pt x="426085" y="973455"/>
                    <a:pt x="398907" y="973455"/>
                  </a:cubicBezTo>
                  <a:lnTo>
                    <a:pt x="201803" y="973455"/>
                  </a:lnTo>
                  <a:cubicBezTo>
                    <a:pt x="174625" y="973455"/>
                    <a:pt x="152527" y="951357"/>
                    <a:pt x="152527" y="924179"/>
                  </a:cubicBezTo>
                  <a:lnTo>
                    <a:pt x="152527" y="824230"/>
                  </a:lnTo>
                  <a:lnTo>
                    <a:pt x="81153" y="824230"/>
                  </a:lnTo>
                  <a:lnTo>
                    <a:pt x="81153" y="419989"/>
                  </a:lnTo>
                  <a:cubicBezTo>
                    <a:pt x="81153" y="412115"/>
                    <a:pt x="82296" y="404368"/>
                    <a:pt x="84836" y="397256"/>
                  </a:cubicBezTo>
                  <a:lnTo>
                    <a:pt x="73152" y="397256"/>
                  </a:lnTo>
                  <a:cubicBezTo>
                    <a:pt x="32766" y="397256"/>
                    <a:pt x="0" y="364490"/>
                    <a:pt x="0" y="324104"/>
                  </a:cubicBezTo>
                  <a:lnTo>
                    <a:pt x="0" y="303784"/>
                  </a:lnTo>
                  <a:cubicBezTo>
                    <a:pt x="0" y="263398"/>
                    <a:pt x="32766" y="230632"/>
                    <a:pt x="73152" y="230632"/>
                  </a:cubicBezTo>
                  <a:lnTo>
                    <a:pt x="162941" y="230632"/>
                  </a:lnTo>
                  <a:cubicBezTo>
                    <a:pt x="182880" y="230632"/>
                    <a:pt x="200914" y="238633"/>
                    <a:pt x="213995" y="251587"/>
                  </a:cubicBezTo>
                  <a:close/>
                </a:path>
              </a:pathLst>
            </a:custGeom>
            <a:solidFill>
              <a:srgbClr val="E5BB7A"/>
            </a:solidFill>
          </p:spPr>
        </p:sp>
      </p:grpSp>
      <p:grpSp>
        <p:nvGrpSpPr>
          <p:cNvPr id="16" name="Group 37">
            <a:extLst>
              <a:ext uri="{FF2B5EF4-FFF2-40B4-BE49-F238E27FC236}">
                <a16:creationId xmlns:a16="http://schemas.microsoft.com/office/drawing/2014/main" id="{989EEAE4-4EA0-AFF3-FC88-78CC5528FA74}"/>
              </a:ext>
            </a:extLst>
          </p:cNvPr>
          <p:cNvGrpSpPr/>
          <p:nvPr/>
        </p:nvGrpSpPr>
        <p:grpSpPr>
          <a:xfrm>
            <a:off x="3136200" y="7379392"/>
            <a:ext cx="976860" cy="976860"/>
            <a:chOff x="0" y="0"/>
            <a:chExt cx="1302480" cy="1302480"/>
          </a:xfrm>
        </p:grpSpPr>
        <p:sp>
          <p:nvSpPr>
            <p:cNvPr id="17" name="Freeform 38">
              <a:extLst>
                <a:ext uri="{FF2B5EF4-FFF2-40B4-BE49-F238E27FC236}">
                  <a16:creationId xmlns:a16="http://schemas.microsoft.com/office/drawing/2014/main" id="{050F1B57-6138-1167-9A33-5707238BC368}"/>
                </a:ext>
              </a:extLst>
            </p:cNvPr>
            <p:cNvSpPr/>
            <p:nvPr/>
          </p:nvSpPr>
          <p:spPr>
            <a:xfrm>
              <a:off x="0" y="0"/>
              <a:ext cx="1302512" cy="1495425"/>
            </a:xfrm>
            <a:custGeom>
              <a:avLst/>
              <a:gdLst/>
              <a:ahLst/>
              <a:cxnLst/>
              <a:rect l="l" t="t" r="r" b="b"/>
              <a:pathLst>
                <a:path w="1302512" h="1495425">
                  <a:moveTo>
                    <a:pt x="463169" y="370967"/>
                  </a:moveTo>
                  <a:lnTo>
                    <a:pt x="946531" y="651256"/>
                  </a:lnTo>
                  <a:lnTo>
                    <a:pt x="463169" y="931545"/>
                  </a:lnTo>
                  <a:close/>
                  <a:moveTo>
                    <a:pt x="651129" y="698246"/>
                  </a:moveTo>
                  <a:cubicBezTo>
                    <a:pt x="367538" y="698246"/>
                    <a:pt x="137541" y="928243"/>
                    <a:pt x="137541" y="1211834"/>
                  </a:cubicBezTo>
                  <a:cubicBezTo>
                    <a:pt x="137541" y="1495425"/>
                    <a:pt x="367538" y="1164844"/>
                    <a:pt x="651256" y="1164844"/>
                  </a:cubicBezTo>
                  <a:cubicBezTo>
                    <a:pt x="934974" y="1164844"/>
                    <a:pt x="1164844" y="934847"/>
                    <a:pt x="1164844" y="651256"/>
                  </a:cubicBezTo>
                  <a:cubicBezTo>
                    <a:pt x="1164844" y="367665"/>
                    <a:pt x="934847" y="137668"/>
                    <a:pt x="651256" y="137668"/>
                  </a:cubicBezTo>
                  <a:close/>
                  <a:moveTo>
                    <a:pt x="651256" y="0"/>
                  </a:moveTo>
                  <a:cubicBezTo>
                    <a:pt x="1010920" y="0"/>
                    <a:pt x="1302512" y="291592"/>
                    <a:pt x="1302512" y="651256"/>
                  </a:cubicBezTo>
                  <a:cubicBezTo>
                    <a:pt x="1302512" y="1010920"/>
                    <a:pt x="1010920" y="1302512"/>
                    <a:pt x="651256" y="1302512"/>
                  </a:cubicBezTo>
                  <a:cubicBezTo>
                    <a:pt x="291592" y="1302512"/>
                    <a:pt x="0" y="1010920"/>
                    <a:pt x="0" y="651256"/>
                  </a:cubicBezTo>
                  <a:cubicBezTo>
                    <a:pt x="0" y="291592"/>
                    <a:pt x="291592" y="0"/>
                    <a:pt x="651256" y="0"/>
                  </a:cubicBezTo>
                  <a:close/>
                </a:path>
              </a:pathLst>
            </a:custGeom>
            <a:solidFill>
              <a:srgbClr val="E5BB7A"/>
            </a:solidFill>
          </p:spPr>
        </p:sp>
      </p:grpSp>
      <p:grpSp>
        <p:nvGrpSpPr>
          <p:cNvPr id="18" name="Group 39">
            <a:extLst>
              <a:ext uri="{FF2B5EF4-FFF2-40B4-BE49-F238E27FC236}">
                <a16:creationId xmlns:a16="http://schemas.microsoft.com/office/drawing/2014/main" id="{9218FDC0-8CAC-EEF7-54F5-51265A230A9B}"/>
              </a:ext>
            </a:extLst>
          </p:cNvPr>
          <p:cNvGrpSpPr/>
          <p:nvPr/>
        </p:nvGrpSpPr>
        <p:grpSpPr>
          <a:xfrm>
            <a:off x="6864900" y="9000472"/>
            <a:ext cx="822960" cy="1058400"/>
            <a:chOff x="0" y="0"/>
            <a:chExt cx="1097280" cy="1411200"/>
          </a:xfrm>
        </p:grpSpPr>
        <p:sp>
          <p:nvSpPr>
            <p:cNvPr id="19" name="Freeform 40">
              <a:extLst>
                <a:ext uri="{FF2B5EF4-FFF2-40B4-BE49-F238E27FC236}">
                  <a16:creationId xmlns:a16="http://schemas.microsoft.com/office/drawing/2014/main" id="{4CEB9E13-F1C2-831E-3FFF-A4CF9328C827}"/>
                </a:ext>
              </a:extLst>
            </p:cNvPr>
            <p:cNvSpPr/>
            <p:nvPr/>
          </p:nvSpPr>
          <p:spPr>
            <a:xfrm>
              <a:off x="0" y="0"/>
              <a:ext cx="1098677" cy="1411224"/>
            </a:xfrm>
            <a:custGeom>
              <a:avLst/>
              <a:gdLst/>
              <a:ahLst/>
              <a:cxnLst/>
              <a:rect l="l" t="t" r="r" b="b"/>
              <a:pathLst>
                <a:path w="1098677" h="1411224">
                  <a:moveTo>
                    <a:pt x="548640" y="0"/>
                  </a:moveTo>
                  <a:cubicBezTo>
                    <a:pt x="565912" y="0"/>
                    <a:pt x="580009" y="14097"/>
                    <a:pt x="580009" y="31369"/>
                  </a:cubicBezTo>
                  <a:lnTo>
                    <a:pt x="580009" y="127508"/>
                  </a:lnTo>
                  <a:cubicBezTo>
                    <a:pt x="664972" y="131318"/>
                    <a:pt x="749046" y="155829"/>
                    <a:pt x="824992" y="200152"/>
                  </a:cubicBezTo>
                  <a:cubicBezTo>
                    <a:pt x="994791" y="299212"/>
                    <a:pt x="1098677" y="481584"/>
                    <a:pt x="1097280" y="678307"/>
                  </a:cubicBezTo>
                  <a:lnTo>
                    <a:pt x="1093089" y="678307"/>
                  </a:lnTo>
                  <a:cubicBezTo>
                    <a:pt x="1051306" y="625221"/>
                    <a:pt x="986282" y="591820"/>
                    <a:pt x="913384" y="591820"/>
                  </a:cubicBezTo>
                  <a:cubicBezTo>
                    <a:pt x="841248" y="591820"/>
                    <a:pt x="776732" y="624713"/>
                    <a:pt x="735330" y="677291"/>
                  </a:cubicBezTo>
                  <a:lnTo>
                    <a:pt x="721995" y="677291"/>
                  </a:lnTo>
                  <a:cubicBezTo>
                    <a:pt x="687705" y="633603"/>
                    <a:pt x="637540" y="603631"/>
                    <a:pt x="580009" y="595884"/>
                  </a:cubicBezTo>
                  <a:lnTo>
                    <a:pt x="580009" y="1092327"/>
                  </a:lnTo>
                  <a:lnTo>
                    <a:pt x="590550" y="1092327"/>
                  </a:lnTo>
                  <a:lnTo>
                    <a:pt x="590550" y="1249299"/>
                  </a:lnTo>
                  <a:lnTo>
                    <a:pt x="589407" y="1249299"/>
                  </a:lnTo>
                  <a:cubicBezTo>
                    <a:pt x="586740" y="1339215"/>
                    <a:pt x="512826" y="1411224"/>
                    <a:pt x="422148" y="1411224"/>
                  </a:cubicBezTo>
                  <a:cubicBezTo>
                    <a:pt x="330708" y="1411224"/>
                    <a:pt x="256286" y="1338072"/>
                    <a:pt x="254635" y="1247013"/>
                  </a:cubicBezTo>
                  <a:cubicBezTo>
                    <a:pt x="254254" y="1246378"/>
                    <a:pt x="254254" y="1245616"/>
                    <a:pt x="254254" y="1244981"/>
                  </a:cubicBezTo>
                  <a:lnTo>
                    <a:pt x="254381" y="1244346"/>
                  </a:lnTo>
                  <a:cubicBezTo>
                    <a:pt x="254254" y="1243965"/>
                    <a:pt x="254254" y="1243711"/>
                    <a:pt x="254254" y="1243330"/>
                  </a:cubicBezTo>
                  <a:lnTo>
                    <a:pt x="254508" y="1243330"/>
                  </a:lnTo>
                  <a:cubicBezTo>
                    <a:pt x="255016" y="1218311"/>
                    <a:pt x="273304" y="1198245"/>
                    <a:pt x="295910" y="1198245"/>
                  </a:cubicBezTo>
                  <a:cubicBezTo>
                    <a:pt x="318516" y="1198245"/>
                    <a:pt x="336804" y="1218311"/>
                    <a:pt x="337312" y="1243330"/>
                  </a:cubicBezTo>
                  <a:lnTo>
                    <a:pt x="338201" y="1243330"/>
                  </a:lnTo>
                  <a:cubicBezTo>
                    <a:pt x="338201" y="1289685"/>
                    <a:pt x="375793" y="1327277"/>
                    <a:pt x="422148" y="1327277"/>
                  </a:cubicBezTo>
                  <a:cubicBezTo>
                    <a:pt x="468503" y="1327277"/>
                    <a:pt x="506095" y="1289685"/>
                    <a:pt x="506095" y="1243330"/>
                  </a:cubicBezTo>
                  <a:lnTo>
                    <a:pt x="506603" y="1243330"/>
                  </a:lnTo>
                  <a:lnTo>
                    <a:pt x="506603" y="1092327"/>
                  </a:lnTo>
                  <a:lnTo>
                    <a:pt x="517144" y="1092327"/>
                  </a:lnTo>
                  <a:lnTo>
                    <a:pt x="517144" y="594741"/>
                  </a:lnTo>
                  <a:cubicBezTo>
                    <a:pt x="456311" y="600329"/>
                    <a:pt x="402844" y="630682"/>
                    <a:pt x="366776" y="676148"/>
                  </a:cubicBezTo>
                  <a:lnTo>
                    <a:pt x="351409" y="676148"/>
                  </a:lnTo>
                  <a:cubicBezTo>
                    <a:pt x="310134" y="624078"/>
                    <a:pt x="245999" y="591693"/>
                    <a:pt x="174371" y="591693"/>
                  </a:cubicBezTo>
                  <a:cubicBezTo>
                    <a:pt x="104648" y="591820"/>
                    <a:pt x="41910" y="622681"/>
                    <a:pt x="0" y="672211"/>
                  </a:cubicBezTo>
                  <a:cubicBezTo>
                    <a:pt x="508" y="476631"/>
                    <a:pt x="105283" y="296164"/>
                    <a:pt x="274828" y="198628"/>
                  </a:cubicBezTo>
                  <a:cubicBezTo>
                    <a:pt x="350139" y="155194"/>
                    <a:pt x="433324" y="131191"/>
                    <a:pt x="517271" y="127508"/>
                  </a:cubicBezTo>
                  <a:lnTo>
                    <a:pt x="517271" y="31369"/>
                  </a:lnTo>
                  <a:cubicBezTo>
                    <a:pt x="517271" y="14097"/>
                    <a:pt x="531368" y="0"/>
                    <a:pt x="548640" y="0"/>
                  </a:cubicBezTo>
                  <a:close/>
                </a:path>
              </a:pathLst>
            </a:custGeom>
            <a:solidFill>
              <a:srgbClr val="E5BB7A"/>
            </a:solidFill>
          </p:spPr>
        </p:sp>
      </p:grpSp>
      <p:grpSp>
        <p:nvGrpSpPr>
          <p:cNvPr id="20" name="Group 41">
            <a:extLst>
              <a:ext uri="{FF2B5EF4-FFF2-40B4-BE49-F238E27FC236}">
                <a16:creationId xmlns:a16="http://schemas.microsoft.com/office/drawing/2014/main" id="{883389A9-A2B3-B121-368B-E05DE339D2B3}"/>
              </a:ext>
            </a:extLst>
          </p:cNvPr>
          <p:cNvGrpSpPr/>
          <p:nvPr/>
        </p:nvGrpSpPr>
        <p:grpSpPr>
          <a:xfrm>
            <a:off x="8120940" y="9255892"/>
            <a:ext cx="861840" cy="853200"/>
            <a:chOff x="0" y="0"/>
            <a:chExt cx="1149120" cy="1137600"/>
          </a:xfrm>
        </p:grpSpPr>
        <p:sp>
          <p:nvSpPr>
            <p:cNvPr id="21" name="Freeform 42">
              <a:extLst>
                <a:ext uri="{FF2B5EF4-FFF2-40B4-BE49-F238E27FC236}">
                  <a16:creationId xmlns:a16="http://schemas.microsoft.com/office/drawing/2014/main" id="{D72AF655-B821-A544-A9D7-628E27DCC13E}"/>
                </a:ext>
              </a:extLst>
            </p:cNvPr>
            <p:cNvSpPr/>
            <p:nvPr/>
          </p:nvSpPr>
          <p:spPr>
            <a:xfrm>
              <a:off x="0" y="0"/>
              <a:ext cx="1149096" cy="1137539"/>
            </a:xfrm>
            <a:custGeom>
              <a:avLst/>
              <a:gdLst/>
              <a:ahLst/>
              <a:cxnLst/>
              <a:rect l="l" t="t" r="r" b="b"/>
              <a:pathLst>
                <a:path w="1149096" h="1137539">
                  <a:moveTo>
                    <a:pt x="629031" y="457708"/>
                  </a:moveTo>
                  <a:lnTo>
                    <a:pt x="97663" y="989203"/>
                  </a:lnTo>
                  <a:cubicBezTo>
                    <a:pt x="90297" y="996569"/>
                    <a:pt x="90297" y="1008380"/>
                    <a:pt x="97663" y="1015746"/>
                  </a:cubicBezTo>
                  <a:cubicBezTo>
                    <a:pt x="105029" y="1023112"/>
                    <a:pt x="116840" y="1023112"/>
                    <a:pt x="124206" y="1015746"/>
                  </a:cubicBezTo>
                  <a:lnTo>
                    <a:pt x="653034" y="486791"/>
                  </a:lnTo>
                  <a:close/>
                  <a:moveTo>
                    <a:pt x="964565" y="84709"/>
                  </a:moveTo>
                  <a:cubicBezTo>
                    <a:pt x="936244" y="84709"/>
                    <a:pt x="913130" y="107696"/>
                    <a:pt x="913130" y="136144"/>
                  </a:cubicBezTo>
                  <a:cubicBezTo>
                    <a:pt x="913130" y="164592"/>
                    <a:pt x="936117" y="187579"/>
                    <a:pt x="964565" y="187579"/>
                  </a:cubicBezTo>
                  <a:cubicBezTo>
                    <a:pt x="993013" y="187579"/>
                    <a:pt x="1016000" y="164465"/>
                    <a:pt x="1016000" y="136144"/>
                  </a:cubicBezTo>
                  <a:cubicBezTo>
                    <a:pt x="1016000" y="107823"/>
                    <a:pt x="993013" y="84709"/>
                    <a:pt x="964565" y="84709"/>
                  </a:cubicBezTo>
                  <a:close/>
                  <a:moveTo>
                    <a:pt x="861060" y="0"/>
                  </a:moveTo>
                  <a:cubicBezTo>
                    <a:pt x="1020191" y="0"/>
                    <a:pt x="1149096" y="129032"/>
                    <a:pt x="1149096" y="288163"/>
                  </a:cubicBezTo>
                  <a:cubicBezTo>
                    <a:pt x="1149096" y="447294"/>
                    <a:pt x="1020191" y="576453"/>
                    <a:pt x="861060" y="576453"/>
                  </a:cubicBezTo>
                  <a:cubicBezTo>
                    <a:pt x="822706" y="576453"/>
                    <a:pt x="786003" y="568960"/>
                    <a:pt x="752602" y="555117"/>
                  </a:cubicBezTo>
                  <a:lnTo>
                    <a:pt x="782066" y="584708"/>
                  </a:lnTo>
                  <a:cubicBezTo>
                    <a:pt x="794512" y="597154"/>
                    <a:pt x="794512" y="617347"/>
                    <a:pt x="782066" y="629793"/>
                  </a:cubicBezTo>
                  <a:lnTo>
                    <a:pt x="729615" y="682244"/>
                  </a:lnTo>
                  <a:cubicBezTo>
                    <a:pt x="717169" y="694690"/>
                    <a:pt x="696976" y="694690"/>
                    <a:pt x="684530" y="682244"/>
                  </a:cubicBezTo>
                  <a:lnTo>
                    <a:pt x="641858" y="639572"/>
                  </a:lnTo>
                  <a:lnTo>
                    <a:pt x="624205" y="657225"/>
                  </a:lnTo>
                  <a:lnTo>
                    <a:pt x="654050" y="687070"/>
                  </a:lnTo>
                  <a:lnTo>
                    <a:pt x="628650" y="712470"/>
                  </a:lnTo>
                  <a:lnTo>
                    <a:pt x="598805" y="682625"/>
                  </a:lnTo>
                  <a:lnTo>
                    <a:pt x="588772" y="692658"/>
                  </a:lnTo>
                  <a:lnTo>
                    <a:pt x="619252" y="723138"/>
                  </a:lnTo>
                  <a:lnTo>
                    <a:pt x="561340" y="781050"/>
                  </a:lnTo>
                  <a:lnTo>
                    <a:pt x="530860" y="750570"/>
                  </a:lnTo>
                  <a:lnTo>
                    <a:pt x="517906" y="763524"/>
                  </a:lnTo>
                  <a:lnTo>
                    <a:pt x="548386" y="794004"/>
                  </a:lnTo>
                  <a:lnTo>
                    <a:pt x="490474" y="851916"/>
                  </a:lnTo>
                  <a:lnTo>
                    <a:pt x="459994" y="821436"/>
                  </a:lnTo>
                  <a:lnTo>
                    <a:pt x="437007" y="844423"/>
                  </a:lnTo>
                  <a:lnTo>
                    <a:pt x="467487" y="874903"/>
                  </a:lnTo>
                  <a:lnTo>
                    <a:pt x="442087" y="900303"/>
                  </a:lnTo>
                  <a:lnTo>
                    <a:pt x="411607" y="869823"/>
                  </a:lnTo>
                  <a:lnTo>
                    <a:pt x="393954" y="887476"/>
                  </a:lnTo>
                  <a:lnTo>
                    <a:pt x="424434" y="917956"/>
                  </a:lnTo>
                  <a:lnTo>
                    <a:pt x="368935" y="973455"/>
                  </a:lnTo>
                  <a:lnTo>
                    <a:pt x="338455" y="942975"/>
                  </a:lnTo>
                  <a:lnTo>
                    <a:pt x="323088" y="958342"/>
                  </a:lnTo>
                  <a:lnTo>
                    <a:pt x="353568" y="988822"/>
                  </a:lnTo>
                  <a:lnTo>
                    <a:pt x="300482" y="1041908"/>
                  </a:lnTo>
                  <a:lnTo>
                    <a:pt x="270002" y="1011428"/>
                  </a:lnTo>
                  <a:lnTo>
                    <a:pt x="246888" y="1034542"/>
                  </a:lnTo>
                  <a:lnTo>
                    <a:pt x="277368" y="1065022"/>
                  </a:lnTo>
                  <a:lnTo>
                    <a:pt x="224282" y="1118108"/>
                  </a:lnTo>
                  <a:lnTo>
                    <a:pt x="220726" y="1114552"/>
                  </a:lnTo>
                  <a:lnTo>
                    <a:pt x="222250" y="1118870"/>
                  </a:lnTo>
                  <a:lnTo>
                    <a:pt x="123698" y="1124585"/>
                  </a:lnTo>
                  <a:lnTo>
                    <a:pt x="0" y="1137539"/>
                  </a:lnTo>
                  <a:lnTo>
                    <a:pt x="18415" y="981837"/>
                  </a:lnTo>
                  <a:lnTo>
                    <a:pt x="17399" y="980821"/>
                  </a:lnTo>
                  <a:lnTo>
                    <a:pt x="18669" y="979551"/>
                  </a:lnTo>
                  <a:lnTo>
                    <a:pt x="18796" y="978154"/>
                  </a:lnTo>
                  <a:lnTo>
                    <a:pt x="19431" y="978789"/>
                  </a:lnTo>
                  <a:lnTo>
                    <a:pt x="596392" y="401828"/>
                  </a:lnTo>
                  <a:cubicBezTo>
                    <a:pt x="581279" y="367030"/>
                    <a:pt x="573024" y="328549"/>
                    <a:pt x="573024" y="288290"/>
                  </a:cubicBezTo>
                  <a:cubicBezTo>
                    <a:pt x="572897" y="129032"/>
                    <a:pt x="701929" y="0"/>
                    <a:pt x="861060" y="0"/>
                  </a:cubicBezTo>
                  <a:close/>
                </a:path>
              </a:pathLst>
            </a:custGeom>
            <a:solidFill>
              <a:srgbClr val="E5BB7A"/>
            </a:solidFill>
          </p:spPr>
        </p:sp>
      </p:grpSp>
      <p:grpSp>
        <p:nvGrpSpPr>
          <p:cNvPr id="22" name="Group 43">
            <a:extLst>
              <a:ext uri="{FF2B5EF4-FFF2-40B4-BE49-F238E27FC236}">
                <a16:creationId xmlns:a16="http://schemas.microsoft.com/office/drawing/2014/main" id="{0C5C7D46-DC6B-F78F-26A3-EFC89DDD4EE2}"/>
              </a:ext>
            </a:extLst>
          </p:cNvPr>
          <p:cNvGrpSpPr/>
          <p:nvPr/>
        </p:nvGrpSpPr>
        <p:grpSpPr>
          <a:xfrm>
            <a:off x="4553700" y="9097132"/>
            <a:ext cx="592920" cy="856980"/>
            <a:chOff x="0" y="0"/>
            <a:chExt cx="790560" cy="1142640"/>
          </a:xfrm>
        </p:grpSpPr>
        <p:sp>
          <p:nvSpPr>
            <p:cNvPr id="23" name="Freeform 44">
              <a:extLst>
                <a:ext uri="{FF2B5EF4-FFF2-40B4-BE49-F238E27FC236}">
                  <a16:creationId xmlns:a16="http://schemas.microsoft.com/office/drawing/2014/main" id="{624D7220-B86F-874E-85E1-7AFECC74572C}"/>
                </a:ext>
              </a:extLst>
            </p:cNvPr>
            <p:cNvSpPr/>
            <p:nvPr/>
          </p:nvSpPr>
          <p:spPr>
            <a:xfrm>
              <a:off x="0" y="-1651"/>
              <a:ext cx="790448" cy="1144270"/>
            </a:xfrm>
            <a:custGeom>
              <a:avLst/>
              <a:gdLst/>
              <a:ahLst/>
              <a:cxnLst/>
              <a:rect l="l" t="t" r="r" b="b"/>
              <a:pathLst>
                <a:path w="790448" h="1144270">
                  <a:moveTo>
                    <a:pt x="395224" y="750189"/>
                  </a:moveTo>
                  <a:cubicBezTo>
                    <a:pt x="365760" y="750189"/>
                    <a:pt x="341884" y="774065"/>
                    <a:pt x="341884" y="803529"/>
                  </a:cubicBezTo>
                  <a:cubicBezTo>
                    <a:pt x="341884" y="823595"/>
                    <a:pt x="352933" y="841121"/>
                    <a:pt x="369824" y="849503"/>
                  </a:cubicBezTo>
                  <a:lnTo>
                    <a:pt x="351536" y="959993"/>
                  </a:lnTo>
                  <a:lnTo>
                    <a:pt x="438912" y="959993"/>
                  </a:lnTo>
                  <a:lnTo>
                    <a:pt x="420624" y="849503"/>
                  </a:lnTo>
                  <a:cubicBezTo>
                    <a:pt x="437388" y="841121"/>
                    <a:pt x="448564" y="823595"/>
                    <a:pt x="448564" y="803529"/>
                  </a:cubicBezTo>
                  <a:cubicBezTo>
                    <a:pt x="448564" y="774065"/>
                    <a:pt x="424688" y="750189"/>
                    <a:pt x="395224" y="750189"/>
                  </a:cubicBezTo>
                  <a:close/>
                  <a:moveTo>
                    <a:pt x="393446" y="96901"/>
                  </a:moveTo>
                  <a:cubicBezTo>
                    <a:pt x="312166" y="97917"/>
                    <a:pt x="246888" y="164084"/>
                    <a:pt x="246888" y="245364"/>
                  </a:cubicBezTo>
                  <a:lnTo>
                    <a:pt x="246380" y="245364"/>
                  </a:lnTo>
                  <a:lnTo>
                    <a:pt x="246380" y="566039"/>
                  </a:lnTo>
                  <a:lnTo>
                    <a:pt x="544195" y="566039"/>
                  </a:lnTo>
                  <a:lnTo>
                    <a:pt x="544195" y="241554"/>
                  </a:lnTo>
                  <a:lnTo>
                    <a:pt x="543687" y="241554"/>
                  </a:lnTo>
                  <a:cubicBezTo>
                    <a:pt x="541528" y="160401"/>
                    <a:pt x="474599" y="95885"/>
                    <a:pt x="393446" y="96901"/>
                  </a:cubicBezTo>
                  <a:close/>
                  <a:moveTo>
                    <a:pt x="392176" y="1651"/>
                  </a:moveTo>
                  <a:cubicBezTo>
                    <a:pt x="525526" y="0"/>
                    <a:pt x="635381" y="105791"/>
                    <a:pt x="638810" y="239141"/>
                  </a:cubicBezTo>
                  <a:lnTo>
                    <a:pt x="621792" y="239522"/>
                  </a:lnTo>
                  <a:lnTo>
                    <a:pt x="638810" y="239522"/>
                  </a:lnTo>
                  <a:lnTo>
                    <a:pt x="638810" y="565912"/>
                  </a:lnTo>
                  <a:lnTo>
                    <a:pt x="728218" y="565912"/>
                  </a:lnTo>
                  <a:cubicBezTo>
                    <a:pt x="762508" y="565912"/>
                    <a:pt x="790448" y="593725"/>
                    <a:pt x="790448" y="628142"/>
                  </a:cubicBezTo>
                  <a:lnTo>
                    <a:pt x="790448" y="1082040"/>
                  </a:lnTo>
                  <a:cubicBezTo>
                    <a:pt x="790448" y="1116457"/>
                    <a:pt x="762635" y="1144270"/>
                    <a:pt x="728218" y="1144270"/>
                  </a:cubicBezTo>
                  <a:lnTo>
                    <a:pt x="62230" y="1144270"/>
                  </a:lnTo>
                  <a:cubicBezTo>
                    <a:pt x="27940" y="1144270"/>
                    <a:pt x="0" y="1116457"/>
                    <a:pt x="0" y="1082040"/>
                  </a:cubicBezTo>
                  <a:lnTo>
                    <a:pt x="0" y="628269"/>
                  </a:lnTo>
                  <a:cubicBezTo>
                    <a:pt x="0" y="593852"/>
                    <a:pt x="27813" y="566039"/>
                    <a:pt x="62230" y="566039"/>
                  </a:cubicBezTo>
                  <a:lnTo>
                    <a:pt x="151638" y="566039"/>
                  </a:lnTo>
                  <a:lnTo>
                    <a:pt x="151638" y="243205"/>
                  </a:lnTo>
                  <a:lnTo>
                    <a:pt x="151892" y="243205"/>
                  </a:lnTo>
                  <a:cubicBezTo>
                    <a:pt x="152781" y="110871"/>
                    <a:pt x="259588" y="3429"/>
                    <a:pt x="392176" y="1651"/>
                  </a:cubicBezTo>
                  <a:close/>
                </a:path>
              </a:pathLst>
            </a:custGeom>
            <a:solidFill>
              <a:srgbClr val="E5BB7A"/>
            </a:solidFill>
          </p:spPr>
        </p:sp>
      </p:grpSp>
      <p:grpSp>
        <p:nvGrpSpPr>
          <p:cNvPr id="24" name="Group 45">
            <a:extLst>
              <a:ext uri="{FF2B5EF4-FFF2-40B4-BE49-F238E27FC236}">
                <a16:creationId xmlns:a16="http://schemas.microsoft.com/office/drawing/2014/main" id="{E68DC68A-C9AC-4CFF-C266-37B3280BD758}"/>
              </a:ext>
            </a:extLst>
          </p:cNvPr>
          <p:cNvGrpSpPr/>
          <p:nvPr/>
        </p:nvGrpSpPr>
        <p:grpSpPr>
          <a:xfrm>
            <a:off x="9389940" y="9160312"/>
            <a:ext cx="773820" cy="856980"/>
            <a:chOff x="0" y="0"/>
            <a:chExt cx="1031760" cy="1142640"/>
          </a:xfrm>
        </p:grpSpPr>
        <p:sp>
          <p:nvSpPr>
            <p:cNvPr id="25" name="Freeform 46">
              <a:extLst>
                <a:ext uri="{FF2B5EF4-FFF2-40B4-BE49-F238E27FC236}">
                  <a16:creationId xmlns:a16="http://schemas.microsoft.com/office/drawing/2014/main" id="{9ADE89AD-ABD8-ACF8-9ED4-EE432C8B184F}"/>
                </a:ext>
              </a:extLst>
            </p:cNvPr>
            <p:cNvSpPr/>
            <p:nvPr/>
          </p:nvSpPr>
          <p:spPr>
            <a:xfrm>
              <a:off x="0" y="-1651"/>
              <a:ext cx="1031748" cy="1144270"/>
            </a:xfrm>
            <a:custGeom>
              <a:avLst/>
              <a:gdLst/>
              <a:ahLst/>
              <a:cxnLst/>
              <a:rect l="l" t="t" r="r" b="b"/>
              <a:pathLst>
                <a:path w="1031748" h="1144270">
                  <a:moveTo>
                    <a:pt x="395351" y="750189"/>
                  </a:moveTo>
                  <a:cubicBezTo>
                    <a:pt x="365887" y="750189"/>
                    <a:pt x="342011" y="774065"/>
                    <a:pt x="342011" y="803529"/>
                  </a:cubicBezTo>
                  <a:cubicBezTo>
                    <a:pt x="342011" y="823595"/>
                    <a:pt x="353060" y="841121"/>
                    <a:pt x="369951" y="849503"/>
                  </a:cubicBezTo>
                  <a:lnTo>
                    <a:pt x="351663" y="959993"/>
                  </a:lnTo>
                  <a:lnTo>
                    <a:pt x="439039" y="959993"/>
                  </a:lnTo>
                  <a:lnTo>
                    <a:pt x="420751" y="849503"/>
                  </a:lnTo>
                  <a:cubicBezTo>
                    <a:pt x="437515" y="841121"/>
                    <a:pt x="448691" y="823595"/>
                    <a:pt x="448691" y="803529"/>
                  </a:cubicBezTo>
                  <a:cubicBezTo>
                    <a:pt x="448691" y="774065"/>
                    <a:pt x="424815" y="750189"/>
                    <a:pt x="395351" y="750189"/>
                  </a:cubicBezTo>
                  <a:close/>
                  <a:moveTo>
                    <a:pt x="784987" y="1651"/>
                  </a:moveTo>
                  <a:cubicBezTo>
                    <a:pt x="918337" y="0"/>
                    <a:pt x="1028319" y="105791"/>
                    <a:pt x="1031748" y="239141"/>
                  </a:cubicBezTo>
                  <a:lnTo>
                    <a:pt x="1014730" y="239522"/>
                  </a:lnTo>
                  <a:lnTo>
                    <a:pt x="1031748" y="239522"/>
                  </a:lnTo>
                  <a:lnTo>
                    <a:pt x="1031748" y="565912"/>
                  </a:lnTo>
                  <a:lnTo>
                    <a:pt x="937006" y="565912"/>
                  </a:lnTo>
                  <a:lnTo>
                    <a:pt x="937006" y="241554"/>
                  </a:lnTo>
                  <a:lnTo>
                    <a:pt x="936498" y="241554"/>
                  </a:lnTo>
                  <a:cubicBezTo>
                    <a:pt x="934339" y="160401"/>
                    <a:pt x="867410" y="95885"/>
                    <a:pt x="786130" y="96901"/>
                  </a:cubicBezTo>
                  <a:cubicBezTo>
                    <a:pt x="704850" y="97917"/>
                    <a:pt x="639572" y="164084"/>
                    <a:pt x="639572" y="245364"/>
                  </a:cubicBezTo>
                  <a:lnTo>
                    <a:pt x="639064" y="245364"/>
                  </a:lnTo>
                  <a:lnTo>
                    <a:pt x="639064" y="566039"/>
                  </a:lnTo>
                  <a:lnTo>
                    <a:pt x="728599" y="566039"/>
                  </a:lnTo>
                  <a:cubicBezTo>
                    <a:pt x="763016" y="566039"/>
                    <a:pt x="790829" y="593852"/>
                    <a:pt x="790829" y="628269"/>
                  </a:cubicBezTo>
                  <a:lnTo>
                    <a:pt x="790829" y="1082040"/>
                  </a:lnTo>
                  <a:cubicBezTo>
                    <a:pt x="790829" y="1116457"/>
                    <a:pt x="763016" y="1144270"/>
                    <a:pt x="728599" y="1144270"/>
                  </a:cubicBezTo>
                  <a:lnTo>
                    <a:pt x="62230" y="1144270"/>
                  </a:lnTo>
                  <a:cubicBezTo>
                    <a:pt x="27813" y="1144270"/>
                    <a:pt x="0" y="1116457"/>
                    <a:pt x="0" y="1082040"/>
                  </a:cubicBezTo>
                  <a:lnTo>
                    <a:pt x="0" y="628269"/>
                  </a:lnTo>
                  <a:cubicBezTo>
                    <a:pt x="0" y="593852"/>
                    <a:pt x="27813" y="566039"/>
                    <a:pt x="62230" y="566039"/>
                  </a:cubicBezTo>
                  <a:lnTo>
                    <a:pt x="544322" y="566039"/>
                  </a:lnTo>
                  <a:lnTo>
                    <a:pt x="544322" y="243205"/>
                  </a:lnTo>
                  <a:lnTo>
                    <a:pt x="544576" y="243205"/>
                  </a:lnTo>
                  <a:cubicBezTo>
                    <a:pt x="545465" y="110871"/>
                    <a:pt x="652272" y="3429"/>
                    <a:pt x="784987" y="1651"/>
                  </a:cubicBezTo>
                  <a:close/>
                </a:path>
              </a:pathLst>
            </a:custGeom>
            <a:solidFill>
              <a:srgbClr val="E5BB7A"/>
            </a:solidFill>
          </p:spPr>
        </p:sp>
      </p:grpSp>
      <p:grpSp>
        <p:nvGrpSpPr>
          <p:cNvPr id="26" name="Group 47">
            <a:extLst>
              <a:ext uri="{FF2B5EF4-FFF2-40B4-BE49-F238E27FC236}">
                <a16:creationId xmlns:a16="http://schemas.microsoft.com/office/drawing/2014/main" id="{987B0379-CF68-45F2-FA9E-6C9165AB8238}"/>
              </a:ext>
            </a:extLst>
          </p:cNvPr>
          <p:cNvGrpSpPr/>
          <p:nvPr/>
        </p:nvGrpSpPr>
        <p:grpSpPr>
          <a:xfrm>
            <a:off x="11980320" y="9213232"/>
            <a:ext cx="847800" cy="869400"/>
            <a:chOff x="0" y="0"/>
            <a:chExt cx="1130400" cy="1159200"/>
          </a:xfrm>
        </p:grpSpPr>
        <p:sp>
          <p:nvSpPr>
            <p:cNvPr id="27" name="Freeform 48">
              <a:extLst>
                <a:ext uri="{FF2B5EF4-FFF2-40B4-BE49-F238E27FC236}">
                  <a16:creationId xmlns:a16="http://schemas.microsoft.com/office/drawing/2014/main" id="{C6CD6BEE-2C29-F832-5D42-4427B9341E79}"/>
                </a:ext>
              </a:extLst>
            </p:cNvPr>
            <p:cNvSpPr/>
            <p:nvPr/>
          </p:nvSpPr>
          <p:spPr>
            <a:xfrm>
              <a:off x="-35179" y="-25654"/>
              <a:ext cx="1165479" cy="1184910"/>
            </a:xfrm>
            <a:custGeom>
              <a:avLst/>
              <a:gdLst/>
              <a:ahLst/>
              <a:cxnLst/>
              <a:rect l="l" t="t" r="r" b="b"/>
              <a:pathLst>
                <a:path w="1165479" h="1184910">
                  <a:moveTo>
                    <a:pt x="1157351" y="886206"/>
                  </a:moveTo>
                  <a:lnTo>
                    <a:pt x="934847" y="924814"/>
                  </a:lnTo>
                  <a:cubicBezTo>
                    <a:pt x="957580" y="964819"/>
                    <a:pt x="1012698" y="1033653"/>
                    <a:pt x="997585" y="1057529"/>
                  </a:cubicBezTo>
                  <a:cubicBezTo>
                    <a:pt x="969010" y="1078865"/>
                    <a:pt x="908177" y="1013714"/>
                    <a:pt x="863473" y="991870"/>
                  </a:cubicBezTo>
                  <a:lnTo>
                    <a:pt x="787654" y="1184910"/>
                  </a:lnTo>
                  <a:lnTo>
                    <a:pt x="714756" y="1069848"/>
                  </a:lnTo>
                  <a:lnTo>
                    <a:pt x="771398" y="906018"/>
                  </a:lnTo>
                  <a:lnTo>
                    <a:pt x="482854" y="628904"/>
                  </a:lnTo>
                  <a:lnTo>
                    <a:pt x="239395" y="1168908"/>
                  </a:lnTo>
                  <a:lnTo>
                    <a:pt x="179451" y="1036320"/>
                  </a:lnTo>
                  <a:lnTo>
                    <a:pt x="291338" y="403479"/>
                  </a:lnTo>
                  <a:cubicBezTo>
                    <a:pt x="195199" y="292862"/>
                    <a:pt x="0" y="75946"/>
                    <a:pt x="40640" y="28321"/>
                  </a:cubicBezTo>
                  <a:cubicBezTo>
                    <a:pt x="89789" y="0"/>
                    <a:pt x="308229" y="202057"/>
                    <a:pt x="415036" y="310388"/>
                  </a:cubicBezTo>
                  <a:lnTo>
                    <a:pt x="1040003" y="278892"/>
                  </a:lnTo>
                  <a:lnTo>
                    <a:pt x="1165479" y="351790"/>
                  </a:lnTo>
                  <a:lnTo>
                    <a:pt x="588899" y="520065"/>
                  </a:lnTo>
                  <a:lnTo>
                    <a:pt x="860425" y="817626"/>
                  </a:lnTo>
                  <a:cubicBezTo>
                    <a:pt x="918845" y="807974"/>
                    <a:pt x="1066419" y="792353"/>
                    <a:pt x="1066419" y="792353"/>
                  </a:cubicBezTo>
                </a:path>
              </a:pathLst>
            </a:custGeom>
            <a:solidFill>
              <a:srgbClr val="E5BB7A"/>
            </a:solidFill>
          </p:spPr>
        </p:sp>
      </p:grpSp>
      <p:grpSp>
        <p:nvGrpSpPr>
          <p:cNvPr id="28" name="Group 49">
            <a:extLst>
              <a:ext uri="{FF2B5EF4-FFF2-40B4-BE49-F238E27FC236}">
                <a16:creationId xmlns:a16="http://schemas.microsoft.com/office/drawing/2014/main" id="{36824C14-FD25-687E-978C-96C45F38F6DD}"/>
              </a:ext>
            </a:extLst>
          </p:cNvPr>
          <p:cNvGrpSpPr/>
          <p:nvPr/>
        </p:nvGrpSpPr>
        <p:grpSpPr>
          <a:xfrm>
            <a:off x="4351740" y="7575412"/>
            <a:ext cx="1042740" cy="706320"/>
            <a:chOff x="0" y="0"/>
            <a:chExt cx="1390320" cy="941760"/>
          </a:xfrm>
        </p:grpSpPr>
        <p:sp>
          <p:nvSpPr>
            <p:cNvPr id="29" name="Freeform 50">
              <a:extLst>
                <a:ext uri="{FF2B5EF4-FFF2-40B4-BE49-F238E27FC236}">
                  <a16:creationId xmlns:a16="http://schemas.microsoft.com/office/drawing/2014/main" id="{EB46F19A-BF0E-4E64-D66E-924135D0226C}"/>
                </a:ext>
              </a:extLst>
            </p:cNvPr>
            <p:cNvSpPr/>
            <p:nvPr/>
          </p:nvSpPr>
          <p:spPr>
            <a:xfrm>
              <a:off x="-34671" y="-6223"/>
              <a:ext cx="1447292" cy="948055"/>
            </a:xfrm>
            <a:custGeom>
              <a:avLst/>
              <a:gdLst/>
              <a:ahLst/>
              <a:cxnLst/>
              <a:rect l="l" t="t" r="r" b="b"/>
              <a:pathLst>
                <a:path w="1447292" h="948055">
                  <a:moveTo>
                    <a:pt x="307594" y="291592"/>
                  </a:moveTo>
                  <a:cubicBezTo>
                    <a:pt x="286131" y="291592"/>
                    <a:pt x="268732" y="308991"/>
                    <a:pt x="268732" y="330454"/>
                  </a:cubicBezTo>
                  <a:cubicBezTo>
                    <a:pt x="268732" y="351917"/>
                    <a:pt x="286131" y="369316"/>
                    <a:pt x="307594" y="369316"/>
                  </a:cubicBezTo>
                  <a:cubicBezTo>
                    <a:pt x="329057" y="369316"/>
                    <a:pt x="346456" y="351917"/>
                    <a:pt x="346456" y="330454"/>
                  </a:cubicBezTo>
                  <a:cubicBezTo>
                    <a:pt x="346456" y="308991"/>
                    <a:pt x="329057" y="291592"/>
                    <a:pt x="307594" y="291592"/>
                  </a:cubicBezTo>
                  <a:close/>
                  <a:moveTo>
                    <a:pt x="1296035" y="63627"/>
                  </a:moveTo>
                  <a:cubicBezTo>
                    <a:pt x="1280541" y="63627"/>
                    <a:pt x="1267968" y="80264"/>
                    <a:pt x="1267968" y="100838"/>
                  </a:cubicBezTo>
                  <a:cubicBezTo>
                    <a:pt x="1267968" y="121412"/>
                    <a:pt x="1280541" y="138049"/>
                    <a:pt x="1296035" y="138049"/>
                  </a:cubicBezTo>
                  <a:cubicBezTo>
                    <a:pt x="1311529" y="138049"/>
                    <a:pt x="1324102" y="121412"/>
                    <a:pt x="1324102" y="100838"/>
                  </a:cubicBezTo>
                  <a:cubicBezTo>
                    <a:pt x="1324102" y="80264"/>
                    <a:pt x="1311529" y="63627"/>
                    <a:pt x="1296035" y="63627"/>
                  </a:cubicBezTo>
                  <a:close/>
                  <a:moveTo>
                    <a:pt x="829437" y="59563"/>
                  </a:moveTo>
                  <a:cubicBezTo>
                    <a:pt x="764921" y="60325"/>
                    <a:pt x="700532" y="76835"/>
                    <a:pt x="642366" y="108839"/>
                  </a:cubicBezTo>
                  <a:lnTo>
                    <a:pt x="657606" y="135636"/>
                  </a:lnTo>
                  <a:cubicBezTo>
                    <a:pt x="764540" y="76708"/>
                    <a:pt x="894588" y="75057"/>
                    <a:pt x="1003046" y="131191"/>
                  </a:cubicBezTo>
                  <a:lnTo>
                    <a:pt x="1017651" y="104013"/>
                  </a:lnTo>
                  <a:cubicBezTo>
                    <a:pt x="958723" y="73533"/>
                    <a:pt x="893953" y="58674"/>
                    <a:pt x="829437" y="59563"/>
                  </a:cubicBezTo>
                  <a:close/>
                  <a:moveTo>
                    <a:pt x="815848" y="6731"/>
                  </a:moveTo>
                  <a:cubicBezTo>
                    <a:pt x="965835" y="0"/>
                    <a:pt x="1137793" y="58928"/>
                    <a:pt x="1212850" y="149606"/>
                  </a:cubicBezTo>
                  <a:lnTo>
                    <a:pt x="1242822" y="190627"/>
                  </a:lnTo>
                  <a:cubicBezTo>
                    <a:pt x="1251204" y="182372"/>
                    <a:pt x="1253871" y="177673"/>
                    <a:pt x="1264793" y="167894"/>
                  </a:cubicBezTo>
                  <a:cubicBezTo>
                    <a:pt x="1239520" y="151003"/>
                    <a:pt x="1231138" y="136525"/>
                    <a:pt x="1231138" y="97536"/>
                  </a:cubicBezTo>
                  <a:cubicBezTo>
                    <a:pt x="1231138" y="53340"/>
                    <a:pt x="1255395" y="21209"/>
                    <a:pt x="1295146" y="20701"/>
                  </a:cubicBezTo>
                  <a:cubicBezTo>
                    <a:pt x="1334897" y="20193"/>
                    <a:pt x="1359916" y="59436"/>
                    <a:pt x="1358138" y="100584"/>
                  </a:cubicBezTo>
                  <a:cubicBezTo>
                    <a:pt x="1357249" y="121158"/>
                    <a:pt x="1357630" y="110998"/>
                    <a:pt x="1353820" y="129794"/>
                  </a:cubicBezTo>
                  <a:cubicBezTo>
                    <a:pt x="1368552" y="118872"/>
                    <a:pt x="1393444" y="134620"/>
                    <a:pt x="1415923" y="18288"/>
                  </a:cubicBezTo>
                  <a:cubicBezTo>
                    <a:pt x="1447292" y="123063"/>
                    <a:pt x="1391666" y="169926"/>
                    <a:pt x="1320292" y="181356"/>
                  </a:cubicBezTo>
                  <a:cubicBezTo>
                    <a:pt x="1303274" y="202819"/>
                    <a:pt x="1289939" y="225425"/>
                    <a:pt x="1267333" y="235966"/>
                  </a:cubicBezTo>
                  <a:cubicBezTo>
                    <a:pt x="1267333" y="236093"/>
                    <a:pt x="1267460" y="236093"/>
                    <a:pt x="1267460" y="236220"/>
                  </a:cubicBezTo>
                  <a:lnTo>
                    <a:pt x="1293368" y="317246"/>
                  </a:lnTo>
                  <a:cubicBezTo>
                    <a:pt x="1322578" y="451485"/>
                    <a:pt x="1276223" y="582930"/>
                    <a:pt x="1223010" y="636270"/>
                  </a:cubicBezTo>
                  <a:cubicBezTo>
                    <a:pt x="1208405" y="763270"/>
                    <a:pt x="1172972" y="829056"/>
                    <a:pt x="1142238" y="927735"/>
                  </a:cubicBezTo>
                  <a:cubicBezTo>
                    <a:pt x="1134872" y="945515"/>
                    <a:pt x="1023747" y="940562"/>
                    <a:pt x="1021080" y="926592"/>
                  </a:cubicBezTo>
                  <a:cubicBezTo>
                    <a:pt x="1007618" y="865759"/>
                    <a:pt x="987171" y="798068"/>
                    <a:pt x="980694" y="732663"/>
                  </a:cubicBezTo>
                  <a:cubicBezTo>
                    <a:pt x="871474" y="752729"/>
                    <a:pt x="737997" y="752348"/>
                    <a:pt x="651764" y="745109"/>
                  </a:cubicBezTo>
                  <a:cubicBezTo>
                    <a:pt x="633730" y="823341"/>
                    <a:pt x="582168" y="894842"/>
                    <a:pt x="528320" y="948055"/>
                  </a:cubicBezTo>
                  <a:lnTo>
                    <a:pt x="441960" y="948055"/>
                  </a:lnTo>
                  <a:cubicBezTo>
                    <a:pt x="421132" y="943864"/>
                    <a:pt x="424688" y="794639"/>
                    <a:pt x="428117" y="718947"/>
                  </a:cubicBezTo>
                  <a:cubicBezTo>
                    <a:pt x="294259" y="657733"/>
                    <a:pt x="0" y="576072"/>
                    <a:pt x="38100" y="368554"/>
                  </a:cubicBezTo>
                  <a:cubicBezTo>
                    <a:pt x="40386" y="350393"/>
                    <a:pt x="114300" y="352679"/>
                    <a:pt x="153543" y="351536"/>
                  </a:cubicBezTo>
                  <a:cubicBezTo>
                    <a:pt x="194310" y="291084"/>
                    <a:pt x="215519" y="257810"/>
                    <a:pt x="274701" y="207518"/>
                  </a:cubicBezTo>
                  <a:cubicBezTo>
                    <a:pt x="271272" y="167767"/>
                    <a:pt x="249301" y="95250"/>
                    <a:pt x="264287" y="88392"/>
                  </a:cubicBezTo>
                  <a:cubicBezTo>
                    <a:pt x="365125" y="33909"/>
                    <a:pt x="381635" y="114427"/>
                    <a:pt x="433959" y="159893"/>
                  </a:cubicBezTo>
                  <a:cubicBezTo>
                    <a:pt x="522732" y="67945"/>
                    <a:pt x="706247" y="11303"/>
                    <a:pt x="815848" y="6731"/>
                  </a:cubicBezTo>
                  <a:close/>
                </a:path>
              </a:pathLst>
            </a:custGeom>
            <a:solidFill>
              <a:srgbClr val="E5BB7A"/>
            </a:solidFill>
          </p:spPr>
        </p:sp>
      </p:grpSp>
      <p:grpSp>
        <p:nvGrpSpPr>
          <p:cNvPr id="30" name="Group 51">
            <a:extLst>
              <a:ext uri="{FF2B5EF4-FFF2-40B4-BE49-F238E27FC236}">
                <a16:creationId xmlns:a16="http://schemas.microsoft.com/office/drawing/2014/main" id="{ABACDB61-9878-F2BD-6A1B-0336C396DA19}"/>
              </a:ext>
            </a:extLst>
          </p:cNvPr>
          <p:cNvGrpSpPr/>
          <p:nvPr/>
        </p:nvGrpSpPr>
        <p:grpSpPr>
          <a:xfrm>
            <a:off x="3435900" y="8868172"/>
            <a:ext cx="536760" cy="1314900"/>
            <a:chOff x="0" y="0"/>
            <a:chExt cx="715680" cy="1753200"/>
          </a:xfrm>
        </p:grpSpPr>
        <p:sp>
          <p:nvSpPr>
            <p:cNvPr id="31" name="Freeform 52">
              <a:extLst>
                <a:ext uri="{FF2B5EF4-FFF2-40B4-BE49-F238E27FC236}">
                  <a16:creationId xmlns:a16="http://schemas.microsoft.com/office/drawing/2014/main" id="{53C6E24C-45AE-D08A-0E75-42960B78F8BA}"/>
                </a:ext>
              </a:extLst>
            </p:cNvPr>
            <p:cNvSpPr/>
            <p:nvPr/>
          </p:nvSpPr>
          <p:spPr>
            <a:xfrm>
              <a:off x="0" y="0"/>
              <a:ext cx="715645" cy="1753235"/>
            </a:xfrm>
            <a:custGeom>
              <a:avLst/>
              <a:gdLst/>
              <a:ahLst/>
              <a:cxnLst/>
              <a:rect l="l" t="t" r="r" b="b"/>
              <a:pathLst>
                <a:path w="715645" h="1753235">
                  <a:moveTo>
                    <a:pt x="345313" y="1342644"/>
                  </a:moveTo>
                  <a:cubicBezTo>
                    <a:pt x="284734" y="1375664"/>
                    <a:pt x="264668" y="1517142"/>
                    <a:pt x="389890" y="1605280"/>
                  </a:cubicBezTo>
                  <a:cubicBezTo>
                    <a:pt x="358521" y="1523238"/>
                    <a:pt x="379349" y="1482725"/>
                    <a:pt x="399669" y="1441704"/>
                  </a:cubicBezTo>
                  <a:cubicBezTo>
                    <a:pt x="400050" y="1462532"/>
                    <a:pt x="378714" y="1507490"/>
                    <a:pt x="431165" y="1533652"/>
                  </a:cubicBezTo>
                  <a:cubicBezTo>
                    <a:pt x="406654" y="1455039"/>
                    <a:pt x="510286" y="1430147"/>
                    <a:pt x="401447" y="1343279"/>
                  </a:cubicBezTo>
                  <a:cubicBezTo>
                    <a:pt x="559054" y="1366012"/>
                    <a:pt x="512699" y="1446149"/>
                    <a:pt x="550164" y="1526921"/>
                  </a:cubicBezTo>
                  <a:cubicBezTo>
                    <a:pt x="522732" y="1531747"/>
                    <a:pt x="483108" y="1458595"/>
                    <a:pt x="491998" y="1493139"/>
                  </a:cubicBezTo>
                  <a:cubicBezTo>
                    <a:pt x="538861" y="1630045"/>
                    <a:pt x="398780" y="1633855"/>
                    <a:pt x="443230" y="1753235"/>
                  </a:cubicBezTo>
                  <a:cubicBezTo>
                    <a:pt x="304927" y="1745361"/>
                    <a:pt x="345440" y="1616964"/>
                    <a:pt x="280416" y="1585722"/>
                  </a:cubicBezTo>
                  <a:cubicBezTo>
                    <a:pt x="262763" y="1582547"/>
                    <a:pt x="241554" y="1597025"/>
                    <a:pt x="280797" y="1661160"/>
                  </a:cubicBezTo>
                  <a:cubicBezTo>
                    <a:pt x="52578" y="1491107"/>
                    <a:pt x="212852" y="1352169"/>
                    <a:pt x="345567" y="1342644"/>
                  </a:cubicBezTo>
                  <a:close/>
                  <a:moveTo>
                    <a:pt x="232918" y="1271905"/>
                  </a:moveTo>
                  <a:lnTo>
                    <a:pt x="487680" y="1271905"/>
                  </a:lnTo>
                  <a:cubicBezTo>
                    <a:pt x="483489" y="1286764"/>
                    <a:pt x="480441" y="1301115"/>
                    <a:pt x="477774" y="1314958"/>
                  </a:cubicBezTo>
                  <a:lnTo>
                    <a:pt x="241427" y="1314450"/>
                  </a:lnTo>
                  <a:close/>
                  <a:moveTo>
                    <a:pt x="357886" y="439420"/>
                  </a:moveTo>
                  <a:cubicBezTo>
                    <a:pt x="395224" y="439420"/>
                    <a:pt x="425450" y="469646"/>
                    <a:pt x="425450" y="506984"/>
                  </a:cubicBezTo>
                  <a:cubicBezTo>
                    <a:pt x="425450" y="544322"/>
                    <a:pt x="395224" y="574548"/>
                    <a:pt x="357886" y="574548"/>
                  </a:cubicBezTo>
                  <a:cubicBezTo>
                    <a:pt x="320548" y="574548"/>
                    <a:pt x="290322" y="544322"/>
                    <a:pt x="290322" y="506984"/>
                  </a:cubicBezTo>
                  <a:cubicBezTo>
                    <a:pt x="290322" y="469646"/>
                    <a:pt x="320548" y="439420"/>
                    <a:pt x="357886" y="439420"/>
                  </a:cubicBezTo>
                  <a:close/>
                  <a:moveTo>
                    <a:pt x="357886" y="371856"/>
                  </a:moveTo>
                  <a:cubicBezTo>
                    <a:pt x="283337" y="371856"/>
                    <a:pt x="222758" y="432308"/>
                    <a:pt x="222758" y="506857"/>
                  </a:cubicBezTo>
                  <a:cubicBezTo>
                    <a:pt x="222758" y="581406"/>
                    <a:pt x="283210" y="641985"/>
                    <a:pt x="357886" y="641985"/>
                  </a:cubicBezTo>
                  <a:cubicBezTo>
                    <a:pt x="432562" y="641985"/>
                    <a:pt x="493014" y="581533"/>
                    <a:pt x="493014" y="506984"/>
                  </a:cubicBezTo>
                  <a:cubicBezTo>
                    <a:pt x="493014" y="432435"/>
                    <a:pt x="432562" y="371983"/>
                    <a:pt x="357886" y="371983"/>
                  </a:cubicBezTo>
                  <a:close/>
                  <a:moveTo>
                    <a:pt x="193167" y="238760"/>
                  </a:moveTo>
                  <a:cubicBezTo>
                    <a:pt x="295656" y="296545"/>
                    <a:pt x="420624" y="297307"/>
                    <a:pt x="523748" y="240792"/>
                  </a:cubicBezTo>
                  <a:cubicBezTo>
                    <a:pt x="635254" y="485902"/>
                    <a:pt x="606044" y="752475"/>
                    <a:pt x="556895" y="976757"/>
                  </a:cubicBezTo>
                  <a:lnTo>
                    <a:pt x="715645" y="1129030"/>
                  </a:lnTo>
                  <a:lnTo>
                    <a:pt x="689610" y="1334643"/>
                  </a:lnTo>
                  <a:lnTo>
                    <a:pt x="502920" y="1205484"/>
                  </a:lnTo>
                  <a:lnTo>
                    <a:pt x="495554" y="1237488"/>
                  </a:lnTo>
                  <a:lnTo>
                    <a:pt x="224790" y="1237488"/>
                  </a:lnTo>
                  <a:cubicBezTo>
                    <a:pt x="222758" y="1228471"/>
                    <a:pt x="220472" y="1219200"/>
                    <a:pt x="218186" y="1209675"/>
                  </a:cubicBezTo>
                  <a:lnTo>
                    <a:pt x="26035" y="1342644"/>
                  </a:lnTo>
                  <a:lnTo>
                    <a:pt x="0" y="1137031"/>
                  </a:lnTo>
                  <a:lnTo>
                    <a:pt x="160147" y="983361"/>
                  </a:lnTo>
                  <a:lnTo>
                    <a:pt x="160655" y="984758"/>
                  </a:lnTo>
                  <a:lnTo>
                    <a:pt x="163322" y="975995"/>
                  </a:lnTo>
                  <a:cubicBezTo>
                    <a:pt x="115570" y="752348"/>
                    <a:pt x="86233" y="481838"/>
                    <a:pt x="193167" y="238760"/>
                  </a:cubicBezTo>
                  <a:close/>
                  <a:moveTo>
                    <a:pt x="356362" y="0"/>
                  </a:moveTo>
                  <a:cubicBezTo>
                    <a:pt x="420370" y="64516"/>
                    <a:pt x="469138" y="132715"/>
                    <a:pt x="504952" y="203327"/>
                  </a:cubicBezTo>
                  <a:cubicBezTo>
                    <a:pt x="413512" y="254254"/>
                    <a:pt x="302133" y="253365"/>
                    <a:pt x="211201" y="201041"/>
                  </a:cubicBezTo>
                  <a:cubicBezTo>
                    <a:pt x="246126" y="130556"/>
                    <a:pt x="293624" y="62992"/>
                    <a:pt x="356362" y="0"/>
                  </a:cubicBezTo>
                  <a:close/>
                </a:path>
              </a:pathLst>
            </a:custGeom>
            <a:solidFill>
              <a:srgbClr val="E5BB7A"/>
            </a:solidFill>
          </p:spPr>
        </p:sp>
      </p:grpSp>
      <p:grpSp>
        <p:nvGrpSpPr>
          <p:cNvPr id="32" name="Group 53">
            <a:extLst>
              <a:ext uri="{FF2B5EF4-FFF2-40B4-BE49-F238E27FC236}">
                <a16:creationId xmlns:a16="http://schemas.microsoft.com/office/drawing/2014/main" id="{F8FF4A6B-4DFD-6475-9FE1-B0268F1D7545}"/>
              </a:ext>
            </a:extLst>
          </p:cNvPr>
          <p:cNvGrpSpPr/>
          <p:nvPr/>
        </p:nvGrpSpPr>
        <p:grpSpPr>
          <a:xfrm>
            <a:off x="10499100" y="9213232"/>
            <a:ext cx="983340" cy="777060"/>
            <a:chOff x="0" y="0"/>
            <a:chExt cx="1311120" cy="1036080"/>
          </a:xfrm>
        </p:grpSpPr>
        <p:sp>
          <p:nvSpPr>
            <p:cNvPr id="33" name="Freeform 54">
              <a:extLst>
                <a:ext uri="{FF2B5EF4-FFF2-40B4-BE49-F238E27FC236}">
                  <a16:creationId xmlns:a16="http://schemas.microsoft.com/office/drawing/2014/main" id="{ADAE0BDF-1E61-B094-57EA-07D9A4348D6F}"/>
                </a:ext>
              </a:extLst>
            </p:cNvPr>
            <p:cNvSpPr/>
            <p:nvPr/>
          </p:nvSpPr>
          <p:spPr>
            <a:xfrm>
              <a:off x="0" y="0"/>
              <a:ext cx="1311148" cy="1036066"/>
            </a:xfrm>
            <a:custGeom>
              <a:avLst/>
              <a:gdLst/>
              <a:ahLst/>
              <a:cxnLst/>
              <a:rect l="l" t="t" r="r" b="b"/>
              <a:pathLst>
                <a:path w="1311148" h="1036066">
                  <a:moveTo>
                    <a:pt x="1132205" y="186182"/>
                  </a:moveTo>
                  <a:lnTo>
                    <a:pt x="1212088" y="186182"/>
                  </a:lnTo>
                  <a:cubicBezTo>
                    <a:pt x="1266825" y="186182"/>
                    <a:pt x="1311148" y="230505"/>
                    <a:pt x="1311148" y="285242"/>
                  </a:cubicBezTo>
                  <a:lnTo>
                    <a:pt x="1311148" y="937006"/>
                  </a:lnTo>
                  <a:cubicBezTo>
                    <a:pt x="1311148" y="991743"/>
                    <a:pt x="1266825" y="1036066"/>
                    <a:pt x="1212088" y="1036066"/>
                  </a:cubicBezTo>
                  <a:lnTo>
                    <a:pt x="1132205" y="1036066"/>
                  </a:lnTo>
                  <a:close/>
                  <a:moveTo>
                    <a:pt x="99060" y="1036066"/>
                  </a:moveTo>
                  <a:lnTo>
                    <a:pt x="178943" y="1036066"/>
                  </a:lnTo>
                  <a:lnTo>
                    <a:pt x="99060" y="1036066"/>
                  </a:lnTo>
                  <a:cubicBezTo>
                    <a:pt x="44323" y="1036066"/>
                    <a:pt x="0" y="991743"/>
                    <a:pt x="0" y="937006"/>
                  </a:cubicBezTo>
                  <a:lnTo>
                    <a:pt x="0" y="285115"/>
                  </a:lnTo>
                  <a:cubicBezTo>
                    <a:pt x="0" y="230378"/>
                    <a:pt x="44323" y="186055"/>
                    <a:pt x="99060" y="186055"/>
                  </a:cubicBezTo>
                  <a:close/>
                  <a:moveTo>
                    <a:pt x="581787" y="70993"/>
                  </a:moveTo>
                  <a:cubicBezTo>
                    <a:pt x="558927" y="70993"/>
                    <a:pt x="540258" y="89535"/>
                    <a:pt x="540258" y="112522"/>
                  </a:cubicBezTo>
                  <a:lnTo>
                    <a:pt x="540258" y="186182"/>
                  </a:lnTo>
                  <a:lnTo>
                    <a:pt x="770763" y="186182"/>
                  </a:lnTo>
                  <a:lnTo>
                    <a:pt x="770763" y="112395"/>
                  </a:lnTo>
                  <a:cubicBezTo>
                    <a:pt x="770763" y="89535"/>
                    <a:pt x="752221" y="70866"/>
                    <a:pt x="729234" y="70866"/>
                  </a:cubicBezTo>
                  <a:close/>
                  <a:moveTo>
                    <a:pt x="523621" y="0"/>
                  </a:moveTo>
                  <a:lnTo>
                    <a:pt x="787400" y="0"/>
                  </a:lnTo>
                  <a:cubicBezTo>
                    <a:pt x="817372" y="0"/>
                    <a:pt x="841756" y="24257"/>
                    <a:pt x="841756" y="54229"/>
                  </a:cubicBezTo>
                  <a:lnTo>
                    <a:pt x="841756" y="186182"/>
                  </a:lnTo>
                  <a:lnTo>
                    <a:pt x="1058799" y="186182"/>
                  </a:lnTo>
                  <a:lnTo>
                    <a:pt x="1058799" y="1036066"/>
                  </a:lnTo>
                  <a:lnTo>
                    <a:pt x="252349" y="1036066"/>
                  </a:lnTo>
                  <a:lnTo>
                    <a:pt x="252349" y="186182"/>
                  </a:lnTo>
                  <a:lnTo>
                    <a:pt x="469392" y="186182"/>
                  </a:lnTo>
                  <a:lnTo>
                    <a:pt x="469392" y="54229"/>
                  </a:lnTo>
                  <a:cubicBezTo>
                    <a:pt x="469392" y="24257"/>
                    <a:pt x="493649" y="0"/>
                    <a:pt x="523621" y="0"/>
                  </a:cubicBezTo>
                  <a:close/>
                </a:path>
              </a:pathLst>
            </a:custGeom>
            <a:solidFill>
              <a:srgbClr val="E5BB7A"/>
            </a:solidFill>
          </p:spPr>
        </p:sp>
      </p:grpSp>
      <p:grpSp>
        <p:nvGrpSpPr>
          <p:cNvPr id="34" name="Group 55">
            <a:extLst>
              <a:ext uri="{FF2B5EF4-FFF2-40B4-BE49-F238E27FC236}">
                <a16:creationId xmlns:a16="http://schemas.microsoft.com/office/drawing/2014/main" id="{BC2AFB01-2988-6EED-A4D6-3894CF74C719}"/>
              </a:ext>
            </a:extLst>
          </p:cNvPr>
          <p:cNvGrpSpPr/>
          <p:nvPr/>
        </p:nvGrpSpPr>
        <p:grpSpPr>
          <a:xfrm>
            <a:off x="5706600" y="9174352"/>
            <a:ext cx="809460" cy="815940"/>
            <a:chOff x="0" y="0"/>
            <a:chExt cx="1079280" cy="1087920"/>
          </a:xfrm>
        </p:grpSpPr>
        <p:sp>
          <p:nvSpPr>
            <p:cNvPr id="35" name="Freeform 56">
              <a:extLst>
                <a:ext uri="{FF2B5EF4-FFF2-40B4-BE49-F238E27FC236}">
                  <a16:creationId xmlns:a16="http://schemas.microsoft.com/office/drawing/2014/main" id="{F162D39E-6E5B-FD41-7530-1A6498C88CF7}"/>
                </a:ext>
              </a:extLst>
            </p:cNvPr>
            <p:cNvSpPr/>
            <p:nvPr/>
          </p:nvSpPr>
          <p:spPr>
            <a:xfrm>
              <a:off x="0" y="0"/>
              <a:ext cx="1079373" cy="1087882"/>
            </a:xfrm>
            <a:custGeom>
              <a:avLst/>
              <a:gdLst/>
              <a:ahLst/>
              <a:cxnLst/>
              <a:rect l="l" t="t" r="r" b="b"/>
              <a:pathLst>
                <a:path w="1079373" h="1087882">
                  <a:moveTo>
                    <a:pt x="587121" y="357886"/>
                  </a:moveTo>
                  <a:cubicBezTo>
                    <a:pt x="482092" y="329819"/>
                    <a:pt x="374142" y="392049"/>
                    <a:pt x="346075" y="497078"/>
                  </a:cubicBezTo>
                  <a:cubicBezTo>
                    <a:pt x="318008" y="602107"/>
                    <a:pt x="380238" y="709930"/>
                    <a:pt x="485140" y="737997"/>
                  </a:cubicBezTo>
                  <a:cubicBezTo>
                    <a:pt x="590042" y="766064"/>
                    <a:pt x="698119" y="703834"/>
                    <a:pt x="726186" y="598805"/>
                  </a:cubicBezTo>
                  <a:cubicBezTo>
                    <a:pt x="754253" y="493776"/>
                    <a:pt x="692023" y="385953"/>
                    <a:pt x="586994" y="357759"/>
                  </a:cubicBezTo>
                  <a:close/>
                  <a:moveTo>
                    <a:pt x="622046" y="227076"/>
                  </a:moveTo>
                  <a:cubicBezTo>
                    <a:pt x="799211" y="274574"/>
                    <a:pt x="904367" y="456565"/>
                    <a:pt x="856869" y="633730"/>
                  </a:cubicBezTo>
                  <a:cubicBezTo>
                    <a:pt x="809371" y="810895"/>
                    <a:pt x="627380" y="916178"/>
                    <a:pt x="450215" y="868680"/>
                  </a:cubicBezTo>
                  <a:cubicBezTo>
                    <a:pt x="273050" y="821182"/>
                    <a:pt x="167767" y="639064"/>
                    <a:pt x="215265" y="462026"/>
                  </a:cubicBezTo>
                  <a:cubicBezTo>
                    <a:pt x="262763" y="284988"/>
                    <a:pt x="444881" y="179705"/>
                    <a:pt x="622046" y="227203"/>
                  </a:cubicBezTo>
                  <a:close/>
                  <a:moveTo>
                    <a:pt x="634746" y="179705"/>
                  </a:moveTo>
                  <a:cubicBezTo>
                    <a:pt x="431419" y="125222"/>
                    <a:pt x="222250" y="245872"/>
                    <a:pt x="167767" y="449199"/>
                  </a:cubicBezTo>
                  <a:cubicBezTo>
                    <a:pt x="113284" y="652526"/>
                    <a:pt x="233934" y="861568"/>
                    <a:pt x="437388" y="916178"/>
                  </a:cubicBezTo>
                  <a:cubicBezTo>
                    <a:pt x="640842" y="970788"/>
                    <a:pt x="850011" y="850011"/>
                    <a:pt x="904494" y="646557"/>
                  </a:cubicBezTo>
                  <a:cubicBezTo>
                    <a:pt x="958977" y="443103"/>
                    <a:pt x="838327" y="234188"/>
                    <a:pt x="634873" y="179705"/>
                  </a:cubicBezTo>
                  <a:close/>
                  <a:moveTo>
                    <a:pt x="1079373" y="257683"/>
                  </a:moveTo>
                  <a:lnTo>
                    <a:pt x="1077722" y="263779"/>
                  </a:lnTo>
                  <a:lnTo>
                    <a:pt x="1076071" y="261239"/>
                  </a:lnTo>
                  <a:close/>
                  <a:moveTo>
                    <a:pt x="756539" y="42418"/>
                  </a:moveTo>
                  <a:lnTo>
                    <a:pt x="754253" y="177419"/>
                  </a:lnTo>
                  <a:lnTo>
                    <a:pt x="750062" y="176276"/>
                  </a:lnTo>
                  <a:cubicBezTo>
                    <a:pt x="783844" y="195326"/>
                    <a:pt x="814451" y="218567"/>
                    <a:pt x="840232" y="246253"/>
                  </a:cubicBezTo>
                  <a:lnTo>
                    <a:pt x="960374" y="216408"/>
                  </a:lnTo>
                  <a:lnTo>
                    <a:pt x="1037590" y="361315"/>
                  </a:lnTo>
                  <a:lnTo>
                    <a:pt x="951992" y="438531"/>
                  </a:lnTo>
                  <a:cubicBezTo>
                    <a:pt x="962787" y="477647"/>
                    <a:pt x="967740" y="518541"/>
                    <a:pt x="965962" y="560197"/>
                  </a:cubicBezTo>
                  <a:lnTo>
                    <a:pt x="1072896" y="619506"/>
                  </a:lnTo>
                  <a:lnTo>
                    <a:pt x="1030478" y="778002"/>
                  </a:lnTo>
                  <a:lnTo>
                    <a:pt x="900684" y="775843"/>
                  </a:lnTo>
                  <a:cubicBezTo>
                    <a:pt x="884301" y="803275"/>
                    <a:pt x="864362" y="828040"/>
                    <a:pt x="842137" y="850011"/>
                  </a:cubicBezTo>
                  <a:lnTo>
                    <a:pt x="884809" y="961263"/>
                  </a:lnTo>
                  <a:lnTo>
                    <a:pt x="750189" y="1055370"/>
                  </a:lnTo>
                  <a:lnTo>
                    <a:pt x="648208" y="966851"/>
                  </a:lnTo>
                  <a:lnTo>
                    <a:pt x="660654" y="958215"/>
                  </a:lnTo>
                  <a:cubicBezTo>
                    <a:pt x="621538" y="970788"/>
                    <a:pt x="580263" y="976884"/>
                    <a:pt x="538226" y="976630"/>
                  </a:cubicBezTo>
                  <a:lnTo>
                    <a:pt x="476377" y="1087882"/>
                  </a:lnTo>
                  <a:lnTo>
                    <a:pt x="317881" y="1045464"/>
                  </a:lnTo>
                  <a:lnTo>
                    <a:pt x="320040" y="918210"/>
                  </a:lnTo>
                  <a:cubicBezTo>
                    <a:pt x="286385" y="899033"/>
                    <a:pt x="256159" y="875665"/>
                    <a:pt x="230505" y="847979"/>
                  </a:cubicBezTo>
                  <a:lnTo>
                    <a:pt x="232537" y="852424"/>
                  </a:lnTo>
                  <a:lnTo>
                    <a:pt x="99822" y="878078"/>
                  </a:lnTo>
                  <a:lnTo>
                    <a:pt x="30480" y="729361"/>
                  </a:lnTo>
                  <a:lnTo>
                    <a:pt x="120142" y="656590"/>
                  </a:lnTo>
                  <a:cubicBezTo>
                    <a:pt x="110617" y="621538"/>
                    <a:pt x="105537" y="584962"/>
                    <a:pt x="105537" y="547751"/>
                  </a:cubicBezTo>
                  <a:lnTo>
                    <a:pt x="0" y="489204"/>
                  </a:lnTo>
                  <a:lnTo>
                    <a:pt x="42418" y="330835"/>
                  </a:lnTo>
                  <a:lnTo>
                    <a:pt x="163449" y="332867"/>
                  </a:lnTo>
                  <a:cubicBezTo>
                    <a:pt x="179832" y="303911"/>
                    <a:pt x="199644" y="277495"/>
                    <a:pt x="222123" y="253873"/>
                  </a:cubicBezTo>
                  <a:lnTo>
                    <a:pt x="181610" y="128905"/>
                  </a:lnTo>
                  <a:lnTo>
                    <a:pt x="320802" y="41910"/>
                  </a:lnTo>
                  <a:lnTo>
                    <a:pt x="417957" y="135636"/>
                  </a:lnTo>
                  <a:lnTo>
                    <a:pt x="416941" y="136271"/>
                  </a:lnTo>
                  <a:cubicBezTo>
                    <a:pt x="455168" y="124206"/>
                    <a:pt x="495554" y="118745"/>
                    <a:pt x="536575" y="119126"/>
                  </a:cubicBezTo>
                  <a:lnTo>
                    <a:pt x="532384" y="117983"/>
                  </a:lnTo>
                  <a:lnTo>
                    <a:pt x="598043" y="0"/>
                  </a:lnTo>
                  <a:close/>
                </a:path>
              </a:pathLst>
            </a:custGeom>
            <a:solidFill>
              <a:srgbClr val="E5BB7A"/>
            </a:solidFill>
          </p:spPr>
        </p:sp>
      </p:grpSp>
      <p:grpSp>
        <p:nvGrpSpPr>
          <p:cNvPr id="36" name="Group 57">
            <a:extLst>
              <a:ext uri="{FF2B5EF4-FFF2-40B4-BE49-F238E27FC236}">
                <a16:creationId xmlns:a16="http://schemas.microsoft.com/office/drawing/2014/main" id="{1040BB6B-FDB7-B171-FC70-B2AD983F7FCF}"/>
              </a:ext>
            </a:extLst>
          </p:cNvPr>
          <p:cNvGrpSpPr/>
          <p:nvPr/>
        </p:nvGrpSpPr>
        <p:grpSpPr>
          <a:xfrm>
            <a:off x="11886360" y="7404232"/>
            <a:ext cx="770580" cy="927180"/>
            <a:chOff x="0" y="0"/>
            <a:chExt cx="1027440" cy="1236240"/>
          </a:xfrm>
        </p:grpSpPr>
        <p:sp>
          <p:nvSpPr>
            <p:cNvPr id="37" name="Freeform 58">
              <a:extLst>
                <a:ext uri="{FF2B5EF4-FFF2-40B4-BE49-F238E27FC236}">
                  <a16:creationId xmlns:a16="http://schemas.microsoft.com/office/drawing/2014/main" id="{CDA947A1-DDFC-639D-43FA-D3D0EC73F948}"/>
                </a:ext>
              </a:extLst>
            </p:cNvPr>
            <p:cNvSpPr/>
            <p:nvPr/>
          </p:nvSpPr>
          <p:spPr>
            <a:xfrm>
              <a:off x="0" y="0"/>
              <a:ext cx="1027430" cy="1236218"/>
            </a:xfrm>
            <a:custGeom>
              <a:avLst/>
              <a:gdLst/>
              <a:ahLst/>
              <a:cxnLst/>
              <a:rect l="l" t="t" r="r" b="b"/>
              <a:pathLst>
                <a:path w="1027430" h="1236218">
                  <a:moveTo>
                    <a:pt x="514223" y="58166"/>
                  </a:moveTo>
                  <a:cubicBezTo>
                    <a:pt x="470662" y="58166"/>
                    <a:pt x="435356" y="93472"/>
                    <a:pt x="435356" y="137033"/>
                  </a:cubicBezTo>
                  <a:cubicBezTo>
                    <a:pt x="435356" y="180594"/>
                    <a:pt x="470662" y="215900"/>
                    <a:pt x="514223" y="215900"/>
                  </a:cubicBezTo>
                  <a:cubicBezTo>
                    <a:pt x="557784" y="215900"/>
                    <a:pt x="593090" y="180594"/>
                    <a:pt x="593090" y="137033"/>
                  </a:cubicBezTo>
                  <a:cubicBezTo>
                    <a:pt x="593090" y="93472"/>
                    <a:pt x="557784" y="58166"/>
                    <a:pt x="514223" y="58166"/>
                  </a:cubicBezTo>
                  <a:close/>
                  <a:moveTo>
                    <a:pt x="514223" y="0"/>
                  </a:moveTo>
                  <a:cubicBezTo>
                    <a:pt x="589915" y="0"/>
                    <a:pt x="651256" y="61341"/>
                    <a:pt x="651256" y="137033"/>
                  </a:cubicBezTo>
                  <a:cubicBezTo>
                    <a:pt x="651256" y="192024"/>
                    <a:pt x="618744" y="239522"/>
                    <a:pt x="571754" y="260985"/>
                  </a:cubicBezTo>
                  <a:lnTo>
                    <a:pt x="578866" y="331470"/>
                  </a:lnTo>
                  <a:lnTo>
                    <a:pt x="788924" y="331470"/>
                  </a:lnTo>
                  <a:cubicBezTo>
                    <a:pt x="797814" y="310896"/>
                    <a:pt x="818261" y="296545"/>
                    <a:pt x="842010" y="296545"/>
                  </a:cubicBezTo>
                  <a:cubicBezTo>
                    <a:pt x="874014" y="296545"/>
                    <a:pt x="900049" y="322580"/>
                    <a:pt x="900049" y="354584"/>
                  </a:cubicBezTo>
                  <a:cubicBezTo>
                    <a:pt x="900049" y="386588"/>
                    <a:pt x="874014" y="412623"/>
                    <a:pt x="842010" y="412623"/>
                  </a:cubicBezTo>
                  <a:cubicBezTo>
                    <a:pt x="818134" y="412623"/>
                    <a:pt x="797687" y="398272"/>
                    <a:pt x="788924" y="377698"/>
                  </a:cubicBezTo>
                  <a:lnTo>
                    <a:pt x="583438" y="377698"/>
                  </a:lnTo>
                  <a:lnTo>
                    <a:pt x="645414" y="996823"/>
                  </a:lnTo>
                  <a:cubicBezTo>
                    <a:pt x="793623" y="943102"/>
                    <a:pt x="908050" y="880110"/>
                    <a:pt x="916051" y="715772"/>
                  </a:cubicBezTo>
                  <a:cubicBezTo>
                    <a:pt x="895731" y="716661"/>
                    <a:pt x="875792" y="720090"/>
                    <a:pt x="856996" y="725551"/>
                  </a:cubicBezTo>
                  <a:cubicBezTo>
                    <a:pt x="894080" y="681609"/>
                    <a:pt x="929132" y="640715"/>
                    <a:pt x="942213" y="578612"/>
                  </a:cubicBezTo>
                  <a:cubicBezTo>
                    <a:pt x="956056" y="639953"/>
                    <a:pt x="990346" y="678815"/>
                    <a:pt x="1027430" y="725551"/>
                  </a:cubicBezTo>
                  <a:cubicBezTo>
                    <a:pt x="1008634" y="720217"/>
                    <a:pt x="988060" y="716661"/>
                    <a:pt x="966724" y="715772"/>
                  </a:cubicBezTo>
                  <a:cubicBezTo>
                    <a:pt x="956183" y="937514"/>
                    <a:pt x="827659" y="1151001"/>
                    <a:pt x="585597" y="1169670"/>
                  </a:cubicBezTo>
                  <a:cubicBezTo>
                    <a:pt x="549148" y="1199896"/>
                    <a:pt x="535686" y="1213993"/>
                    <a:pt x="514223" y="1236218"/>
                  </a:cubicBezTo>
                  <a:cubicBezTo>
                    <a:pt x="493903" y="1213231"/>
                    <a:pt x="481584" y="1200531"/>
                    <a:pt x="445135" y="1171829"/>
                  </a:cubicBezTo>
                  <a:cubicBezTo>
                    <a:pt x="227965" y="1146429"/>
                    <a:pt x="72263" y="938022"/>
                    <a:pt x="61722" y="715645"/>
                  </a:cubicBezTo>
                  <a:cubicBezTo>
                    <a:pt x="40513" y="716407"/>
                    <a:pt x="19685" y="719836"/>
                    <a:pt x="0" y="725551"/>
                  </a:cubicBezTo>
                  <a:cubicBezTo>
                    <a:pt x="37084" y="681609"/>
                    <a:pt x="72136" y="640715"/>
                    <a:pt x="85217" y="578612"/>
                  </a:cubicBezTo>
                  <a:cubicBezTo>
                    <a:pt x="99060" y="639953"/>
                    <a:pt x="133350" y="678815"/>
                    <a:pt x="170434" y="725551"/>
                  </a:cubicBezTo>
                  <a:cubicBezTo>
                    <a:pt x="152400" y="720471"/>
                    <a:pt x="132715" y="716915"/>
                    <a:pt x="112141" y="715899"/>
                  </a:cubicBezTo>
                  <a:cubicBezTo>
                    <a:pt x="120523" y="880618"/>
                    <a:pt x="237363" y="944372"/>
                    <a:pt x="385318" y="997839"/>
                  </a:cubicBezTo>
                  <a:lnTo>
                    <a:pt x="445389" y="377571"/>
                  </a:lnTo>
                  <a:lnTo>
                    <a:pt x="256159" y="377571"/>
                  </a:lnTo>
                  <a:cubicBezTo>
                    <a:pt x="247269" y="398145"/>
                    <a:pt x="226822" y="412496"/>
                    <a:pt x="203073" y="412496"/>
                  </a:cubicBezTo>
                  <a:cubicBezTo>
                    <a:pt x="171069" y="412496"/>
                    <a:pt x="145034" y="386461"/>
                    <a:pt x="145034" y="354457"/>
                  </a:cubicBezTo>
                  <a:cubicBezTo>
                    <a:pt x="145034" y="322453"/>
                    <a:pt x="171069" y="296418"/>
                    <a:pt x="203073" y="296418"/>
                  </a:cubicBezTo>
                  <a:cubicBezTo>
                    <a:pt x="226949" y="296418"/>
                    <a:pt x="247396" y="310769"/>
                    <a:pt x="256159" y="331343"/>
                  </a:cubicBezTo>
                  <a:lnTo>
                    <a:pt x="449834" y="331343"/>
                  </a:lnTo>
                  <a:lnTo>
                    <a:pt x="456692" y="260858"/>
                  </a:lnTo>
                  <a:cubicBezTo>
                    <a:pt x="409702" y="239395"/>
                    <a:pt x="377190" y="191897"/>
                    <a:pt x="377190" y="136906"/>
                  </a:cubicBezTo>
                  <a:cubicBezTo>
                    <a:pt x="377190" y="61341"/>
                    <a:pt x="438531" y="0"/>
                    <a:pt x="514223" y="0"/>
                  </a:cubicBezTo>
                  <a:close/>
                </a:path>
              </a:pathLst>
            </a:custGeom>
            <a:solidFill>
              <a:srgbClr val="E5BB7A"/>
            </a:solidFill>
          </p:spPr>
        </p:sp>
      </p:grpSp>
      <p:grpSp>
        <p:nvGrpSpPr>
          <p:cNvPr id="38" name="Group 59">
            <a:extLst>
              <a:ext uri="{FF2B5EF4-FFF2-40B4-BE49-F238E27FC236}">
                <a16:creationId xmlns:a16="http://schemas.microsoft.com/office/drawing/2014/main" id="{F2EC6173-63DC-D098-1218-97A184AB8458}"/>
              </a:ext>
            </a:extLst>
          </p:cNvPr>
          <p:cNvGrpSpPr/>
          <p:nvPr/>
        </p:nvGrpSpPr>
        <p:grpSpPr>
          <a:xfrm>
            <a:off x="13782300" y="2398432"/>
            <a:ext cx="300240" cy="448740"/>
            <a:chOff x="0" y="0"/>
            <a:chExt cx="400320" cy="598320"/>
          </a:xfrm>
        </p:grpSpPr>
        <p:sp>
          <p:nvSpPr>
            <p:cNvPr id="39" name="Freeform 60">
              <a:extLst>
                <a:ext uri="{FF2B5EF4-FFF2-40B4-BE49-F238E27FC236}">
                  <a16:creationId xmlns:a16="http://schemas.microsoft.com/office/drawing/2014/main" id="{FD716AAB-F28F-896B-90F9-A2DC0F691053}"/>
                </a:ext>
              </a:extLst>
            </p:cNvPr>
            <p:cNvSpPr/>
            <p:nvPr/>
          </p:nvSpPr>
          <p:spPr>
            <a:xfrm>
              <a:off x="127" y="0"/>
              <a:ext cx="400304" cy="598297"/>
            </a:xfrm>
            <a:custGeom>
              <a:avLst/>
              <a:gdLst/>
              <a:ahLst/>
              <a:cxnLst/>
              <a:rect l="l" t="t" r="r" b="b"/>
              <a:pathLst>
                <a:path w="400304" h="598297">
                  <a:moveTo>
                    <a:pt x="235077" y="127"/>
                  </a:moveTo>
                  <a:cubicBezTo>
                    <a:pt x="221488" y="127"/>
                    <a:pt x="207010" y="7493"/>
                    <a:pt x="204597" y="23749"/>
                  </a:cubicBezTo>
                  <a:lnTo>
                    <a:pt x="6096" y="491236"/>
                  </a:lnTo>
                  <a:cubicBezTo>
                    <a:pt x="0" y="506603"/>
                    <a:pt x="6096" y="530987"/>
                    <a:pt x="24384" y="534162"/>
                  </a:cubicBezTo>
                  <a:cubicBezTo>
                    <a:pt x="28448" y="536575"/>
                    <a:pt x="33020" y="537718"/>
                    <a:pt x="37592" y="537718"/>
                  </a:cubicBezTo>
                  <a:cubicBezTo>
                    <a:pt x="50038" y="537718"/>
                    <a:pt x="62738" y="529209"/>
                    <a:pt x="67183" y="515747"/>
                  </a:cubicBezTo>
                  <a:lnTo>
                    <a:pt x="122174" y="390398"/>
                  </a:lnTo>
                  <a:cubicBezTo>
                    <a:pt x="137541" y="396494"/>
                    <a:pt x="152781" y="399542"/>
                    <a:pt x="171069" y="399542"/>
                  </a:cubicBezTo>
                  <a:cubicBezTo>
                    <a:pt x="183261" y="399542"/>
                    <a:pt x="192532" y="396494"/>
                    <a:pt x="204724" y="393446"/>
                  </a:cubicBezTo>
                  <a:lnTo>
                    <a:pt x="204724" y="469900"/>
                  </a:lnTo>
                  <a:cubicBezTo>
                    <a:pt x="140462" y="482092"/>
                    <a:pt x="91694" y="534162"/>
                    <a:pt x="76454" y="598297"/>
                  </a:cubicBezTo>
                  <a:lnTo>
                    <a:pt x="400304" y="598297"/>
                  </a:lnTo>
                  <a:cubicBezTo>
                    <a:pt x="387985" y="534162"/>
                    <a:pt x="336042" y="485140"/>
                    <a:pt x="268732" y="469900"/>
                  </a:cubicBezTo>
                  <a:lnTo>
                    <a:pt x="268732" y="304927"/>
                  </a:lnTo>
                  <a:cubicBezTo>
                    <a:pt x="268732" y="259080"/>
                    <a:pt x="238125" y="225425"/>
                    <a:pt x="201549" y="210185"/>
                  </a:cubicBezTo>
                  <a:lnTo>
                    <a:pt x="268732" y="48133"/>
                  </a:lnTo>
                  <a:cubicBezTo>
                    <a:pt x="268732" y="29845"/>
                    <a:pt x="262636" y="11430"/>
                    <a:pt x="247396" y="2286"/>
                  </a:cubicBezTo>
                  <a:cubicBezTo>
                    <a:pt x="243713" y="762"/>
                    <a:pt x="239395" y="0"/>
                    <a:pt x="235077" y="0"/>
                  </a:cubicBezTo>
                  <a:close/>
                </a:path>
              </a:pathLst>
            </a:custGeom>
            <a:solidFill>
              <a:srgbClr val="E5BB7A"/>
            </a:solidFill>
          </p:spPr>
        </p:sp>
      </p:grpSp>
      <p:grpSp>
        <p:nvGrpSpPr>
          <p:cNvPr id="40" name="Group 61">
            <a:extLst>
              <a:ext uri="{FF2B5EF4-FFF2-40B4-BE49-F238E27FC236}">
                <a16:creationId xmlns:a16="http://schemas.microsoft.com/office/drawing/2014/main" id="{095D8AB9-80FA-10C0-3592-9511C324F742}"/>
              </a:ext>
            </a:extLst>
          </p:cNvPr>
          <p:cNvGrpSpPr/>
          <p:nvPr/>
        </p:nvGrpSpPr>
        <p:grpSpPr>
          <a:xfrm>
            <a:off x="13280100" y="2702992"/>
            <a:ext cx="451440" cy="545400"/>
            <a:chOff x="0" y="0"/>
            <a:chExt cx="601920" cy="727200"/>
          </a:xfrm>
        </p:grpSpPr>
        <p:sp>
          <p:nvSpPr>
            <p:cNvPr id="41" name="Freeform 62">
              <a:extLst>
                <a:ext uri="{FF2B5EF4-FFF2-40B4-BE49-F238E27FC236}">
                  <a16:creationId xmlns:a16="http://schemas.microsoft.com/office/drawing/2014/main" id="{79863E9A-A770-1AF1-A7D8-6DBE93B76D11}"/>
                </a:ext>
              </a:extLst>
            </p:cNvPr>
            <p:cNvSpPr/>
            <p:nvPr/>
          </p:nvSpPr>
          <p:spPr>
            <a:xfrm>
              <a:off x="0" y="0"/>
              <a:ext cx="601980" cy="727075"/>
            </a:xfrm>
            <a:custGeom>
              <a:avLst/>
              <a:gdLst/>
              <a:ahLst/>
              <a:cxnLst/>
              <a:rect l="l" t="t" r="r" b="b"/>
              <a:pathLst>
                <a:path w="601980" h="727075">
                  <a:moveTo>
                    <a:pt x="67183" y="0"/>
                  </a:moveTo>
                  <a:cubicBezTo>
                    <a:pt x="30607" y="0"/>
                    <a:pt x="0" y="30607"/>
                    <a:pt x="0" y="64135"/>
                  </a:cubicBezTo>
                  <a:lnTo>
                    <a:pt x="0" y="629285"/>
                  </a:lnTo>
                  <a:cubicBezTo>
                    <a:pt x="3048" y="681228"/>
                    <a:pt x="48895" y="727075"/>
                    <a:pt x="106934" y="727075"/>
                  </a:cubicBezTo>
                  <a:lnTo>
                    <a:pt x="601980" y="727075"/>
                  </a:lnTo>
                  <a:lnTo>
                    <a:pt x="601980" y="562102"/>
                  </a:lnTo>
                  <a:cubicBezTo>
                    <a:pt x="601980" y="543814"/>
                    <a:pt x="586613" y="528574"/>
                    <a:pt x="568325" y="528574"/>
                  </a:cubicBezTo>
                  <a:lnTo>
                    <a:pt x="171196" y="528574"/>
                  </a:lnTo>
                  <a:cubicBezTo>
                    <a:pt x="152908" y="528574"/>
                    <a:pt x="137541" y="513207"/>
                    <a:pt x="137541" y="494919"/>
                  </a:cubicBezTo>
                  <a:lnTo>
                    <a:pt x="137541" y="64135"/>
                  </a:lnTo>
                  <a:cubicBezTo>
                    <a:pt x="137541" y="24384"/>
                    <a:pt x="106934" y="0"/>
                    <a:pt x="67183" y="0"/>
                  </a:cubicBezTo>
                  <a:close/>
                </a:path>
              </a:pathLst>
            </a:custGeom>
            <a:solidFill>
              <a:srgbClr val="E5BB7A"/>
            </a:solidFill>
          </p:spPr>
        </p:sp>
      </p:grpSp>
      <p:grpSp>
        <p:nvGrpSpPr>
          <p:cNvPr id="42" name="Group 63">
            <a:extLst>
              <a:ext uri="{FF2B5EF4-FFF2-40B4-BE49-F238E27FC236}">
                <a16:creationId xmlns:a16="http://schemas.microsoft.com/office/drawing/2014/main" id="{2DA6186A-813D-180E-205A-1FDD3B756AD6}"/>
              </a:ext>
            </a:extLst>
          </p:cNvPr>
          <p:cNvGrpSpPr/>
          <p:nvPr/>
        </p:nvGrpSpPr>
        <p:grpSpPr>
          <a:xfrm>
            <a:off x="13479900" y="2501032"/>
            <a:ext cx="149040" cy="149040"/>
            <a:chOff x="0" y="0"/>
            <a:chExt cx="198720" cy="198720"/>
          </a:xfrm>
        </p:grpSpPr>
        <p:sp>
          <p:nvSpPr>
            <p:cNvPr id="43" name="Freeform 64">
              <a:extLst>
                <a:ext uri="{FF2B5EF4-FFF2-40B4-BE49-F238E27FC236}">
                  <a16:creationId xmlns:a16="http://schemas.microsoft.com/office/drawing/2014/main" id="{A9ECCCFB-BFAD-522E-77D8-23000EFBEFA7}"/>
                </a:ext>
              </a:extLst>
            </p:cNvPr>
            <p:cNvSpPr/>
            <p:nvPr/>
          </p:nvSpPr>
          <p:spPr>
            <a:xfrm>
              <a:off x="0" y="127"/>
              <a:ext cx="198755" cy="198628"/>
            </a:xfrm>
            <a:custGeom>
              <a:avLst/>
              <a:gdLst/>
              <a:ahLst/>
              <a:cxnLst/>
              <a:rect l="l" t="t" r="r" b="b"/>
              <a:pathLst>
                <a:path w="198755" h="198628">
                  <a:moveTo>
                    <a:pt x="100965" y="0"/>
                  </a:moveTo>
                  <a:cubicBezTo>
                    <a:pt x="45847" y="0"/>
                    <a:pt x="0" y="45720"/>
                    <a:pt x="0" y="100838"/>
                  </a:cubicBezTo>
                  <a:cubicBezTo>
                    <a:pt x="0" y="152781"/>
                    <a:pt x="45847" y="198628"/>
                    <a:pt x="100965" y="198628"/>
                  </a:cubicBezTo>
                  <a:cubicBezTo>
                    <a:pt x="153035" y="198628"/>
                    <a:pt x="198755" y="152781"/>
                    <a:pt x="198755" y="100838"/>
                  </a:cubicBezTo>
                  <a:cubicBezTo>
                    <a:pt x="198755" y="45720"/>
                    <a:pt x="155956" y="0"/>
                    <a:pt x="100965" y="0"/>
                  </a:cubicBezTo>
                  <a:close/>
                </a:path>
              </a:pathLst>
            </a:custGeom>
            <a:solidFill>
              <a:srgbClr val="E5BB7A"/>
            </a:solidFill>
          </p:spPr>
        </p:sp>
      </p:grpSp>
      <p:grpSp>
        <p:nvGrpSpPr>
          <p:cNvPr id="44" name="Group 65">
            <a:extLst>
              <a:ext uri="{FF2B5EF4-FFF2-40B4-BE49-F238E27FC236}">
                <a16:creationId xmlns:a16="http://schemas.microsoft.com/office/drawing/2014/main" id="{6DBBED6D-4AA1-9B3C-98C4-C9A1733176DA}"/>
              </a:ext>
            </a:extLst>
          </p:cNvPr>
          <p:cNvGrpSpPr/>
          <p:nvPr/>
        </p:nvGrpSpPr>
        <p:grpSpPr>
          <a:xfrm>
            <a:off x="13431300" y="2701912"/>
            <a:ext cx="453600" cy="543780"/>
            <a:chOff x="0" y="0"/>
            <a:chExt cx="604800" cy="725040"/>
          </a:xfrm>
        </p:grpSpPr>
        <p:sp>
          <p:nvSpPr>
            <p:cNvPr id="45" name="Freeform 66">
              <a:extLst>
                <a:ext uri="{FF2B5EF4-FFF2-40B4-BE49-F238E27FC236}">
                  <a16:creationId xmlns:a16="http://schemas.microsoft.com/office/drawing/2014/main" id="{D2DEE02C-5A3F-2E7F-8502-A84B5DC1FC17}"/>
                </a:ext>
              </a:extLst>
            </p:cNvPr>
            <p:cNvSpPr/>
            <p:nvPr/>
          </p:nvSpPr>
          <p:spPr>
            <a:xfrm>
              <a:off x="127" y="0"/>
              <a:ext cx="604647" cy="725043"/>
            </a:xfrm>
            <a:custGeom>
              <a:avLst/>
              <a:gdLst/>
              <a:ahLst/>
              <a:cxnLst/>
              <a:rect l="l" t="t" r="r" b="b"/>
              <a:pathLst>
                <a:path w="604647" h="725043">
                  <a:moveTo>
                    <a:pt x="159004" y="127"/>
                  </a:moveTo>
                  <a:cubicBezTo>
                    <a:pt x="120269" y="127"/>
                    <a:pt x="79248" y="19939"/>
                    <a:pt x="54991" y="46990"/>
                  </a:cubicBezTo>
                  <a:cubicBezTo>
                    <a:pt x="18288" y="77470"/>
                    <a:pt x="0" y="117221"/>
                    <a:pt x="0" y="162941"/>
                  </a:cubicBezTo>
                  <a:lnTo>
                    <a:pt x="0" y="462407"/>
                  </a:lnTo>
                  <a:lnTo>
                    <a:pt x="259588" y="462407"/>
                  </a:lnTo>
                  <a:cubicBezTo>
                    <a:pt x="244221" y="422656"/>
                    <a:pt x="210693" y="398272"/>
                    <a:pt x="164846" y="398272"/>
                  </a:cubicBezTo>
                  <a:lnTo>
                    <a:pt x="100711" y="398272"/>
                  </a:lnTo>
                  <a:cubicBezTo>
                    <a:pt x="79375" y="398272"/>
                    <a:pt x="64008" y="382905"/>
                    <a:pt x="64008" y="361569"/>
                  </a:cubicBezTo>
                  <a:lnTo>
                    <a:pt x="64008" y="230124"/>
                  </a:lnTo>
                  <a:cubicBezTo>
                    <a:pt x="64008" y="208788"/>
                    <a:pt x="79375" y="193421"/>
                    <a:pt x="100711" y="193421"/>
                  </a:cubicBezTo>
                  <a:cubicBezTo>
                    <a:pt x="118999" y="193421"/>
                    <a:pt x="134366" y="208788"/>
                    <a:pt x="134366" y="230124"/>
                  </a:cubicBezTo>
                  <a:lnTo>
                    <a:pt x="134366" y="327914"/>
                  </a:lnTo>
                  <a:lnTo>
                    <a:pt x="167894" y="327914"/>
                  </a:lnTo>
                  <a:cubicBezTo>
                    <a:pt x="247396" y="327914"/>
                    <a:pt x="317627" y="385953"/>
                    <a:pt x="332867" y="462407"/>
                  </a:cubicBezTo>
                  <a:lnTo>
                    <a:pt x="369443" y="462407"/>
                  </a:lnTo>
                  <a:cubicBezTo>
                    <a:pt x="424434" y="462407"/>
                    <a:pt x="470154" y="508127"/>
                    <a:pt x="470154" y="560197"/>
                  </a:cubicBezTo>
                  <a:lnTo>
                    <a:pt x="470154" y="725043"/>
                  </a:lnTo>
                  <a:lnTo>
                    <a:pt x="604647" y="725043"/>
                  </a:lnTo>
                  <a:lnTo>
                    <a:pt x="604647" y="492887"/>
                  </a:lnTo>
                  <a:cubicBezTo>
                    <a:pt x="598551" y="443992"/>
                    <a:pt x="552704" y="398145"/>
                    <a:pt x="500888" y="398145"/>
                  </a:cubicBezTo>
                  <a:lnTo>
                    <a:pt x="366395" y="398145"/>
                  </a:lnTo>
                  <a:cubicBezTo>
                    <a:pt x="348107" y="398145"/>
                    <a:pt x="332867" y="382778"/>
                    <a:pt x="332867" y="361442"/>
                  </a:cubicBezTo>
                  <a:lnTo>
                    <a:pt x="332867" y="175260"/>
                  </a:lnTo>
                  <a:cubicBezTo>
                    <a:pt x="332867" y="83566"/>
                    <a:pt x="262636" y="4191"/>
                    <a:pt x="173990" y="1016"/>
                  </a:cubicBezTo>
                  <a:cubicBezTo>
                    <a:pt x="169037" y="381"/>
                    <a:pt x="164084" y="0"/>
                    <a:pt x="159004" y="0"/>
                  </a:cubicBezTo>
                  <a:close/>
                </a:path>
              </a:pathLst>
            </a:custGeom>
            <a:solidFill>
              <a:srgbClr val="E5BB7A"/>
            </a:solidFill>
          </p:spPr>
        </p:sp>
      </p:grpSp>
      <p:grpSp>
        <p:nvGrpSpPr>
          <p:cNvPr id="46" name="Group 67">
            <a:extLst>
              <a:ext uri="{FF2B5EF4-FFF2-40B4-BE49-F238E27FC236}">
                <a16:creationId xmlns:a16="http://schemas.microsoft.com/office/drawing/2014/main" id="{88FC1C4A-AE45-388B-52B1-8C6F8A2CDB0B}"/>
              </a:ext>
            </a:extLst>
          </p:cNvPr>
          <p:cNvGrpSpPr/>
          <p:nvPr/>
        </p:nvGrpSpPr>
        <p:grpSpPr>
          <a:xfrm>
            <a:off x="13731540" y="2900092"/>
            <a:ext cx="399060" cy="96120"/>
            <a:chOff x="0" y="0"/>
            <a:chExt cx="532080" cy="128160"/>
          </a:xfrm>
        </p:grpSpPr>
        <p:sp>
          <p:nvSpPr>
            <p:cNvPr id="47" name="Freeform 68">
              <a:extLst>
                <a:ext uri="{FF2B5EF4-FFF2-40B4-BE49-F238E27FC236}">
                  <a16:creationId xmlns:a16="http://schemas.microsoft.com/office/drawing/2014/main" id="{EBE55881-D85C-A970-792E-6A001C4DD79A}"/>
                </a:ext>
              </a:extLst>
            </p:cNvPr>
            <p:cNvSpPr/>
            <p:nvPr/>
          </p:nvSpPr>
          <p:spPr>
            <a:xfrm>
              <a:off x="127" y="127"/>
              <a:ext cx="531876" cy="128143"/>
            </a:xfrm>
            <a:custGeom>
              <a:avLst/>
              <a:gdLst/>
              <a:ahLst/>
              <a:cxnLst/>
              <a:rect l="l" t="t" r="r" b="b"/>
              <a:pathLst>
                <a:path w="531876" h="128143">
                  <a:moveTo>
                    <a:pt x="0" y="0"/>
                  </a:moveTo>
                  <a:lnTo>
                    <a:pt x="0" y="64008"/>
                  </a:lnTo>
                  <a:lnTo>
                    <a:pt x="100838" y="64008"/>
                  </a:lnTo>
                  <a:cubicBezTo>
                    <a:pt x="152781" y="64008"/>
                    <a:pt x="201676" y="91440"/>
                    <a:pt x="232283" y="128143"/>
                  </a:cubicBezTo>
                  <a:lnTo>
                    <a:pt x="498221" y="128143"/>
                  </a:lnTo>
                  <a:cubicBezTo>
                    <a:pt x="516509" y="128143"/>
                    <a:pt x="531876" y="112903"/>
                    <a:pt x="531876" y="94615"/>
                  </a:cubicBezTo>
                  <a:lnTo>
                    <a:pt x="531876" y="30480"/>
                  </a:lnTo>
                  <a:cubicBezTo>
                    <a:pt x="531876" y="15240"/>
                    <a:pt x="516509" y="0"/>
                    <a:pt x="498221" y="0"/>
                  </a:cubicBezTo>
                  <a:close/>
                </a:path>
              </a:pathLst>
            </a:custGeom>
            <a:solidFill>
              <a:srgbClr val="E5BB7A"/>
            </a:solidFill>
          </p:spPr>
        </p:sp>
      </p:grpSp>
      <p:grpSp>
        <p:nvGrpSpPr>
          <p:cNvPr id="48" name="Group 69">
            <a:extLst>
              <a:ext uri="{FF2B5EF4-FFF2-40B4-BE49-F238E27FC236}">
                <a16:creationId xmlns:a16="http://schemas.microsoft.com/office/drawing/2014/main" id="{CF9BE53F-9771-8D6E-E214-4D35E22950AC}"/>
              </a:ext>
            </a:extLst>
          </p:cNvPr>
          <p:cNvGrpSpPr/>
          <p:nvPr/>
        </p:nvGrpSpPr>
        <p:grpSpPr>
          <a:xfrm>
            <a:off x="11897700" y="4002772"/>
            <a:ext cx="732240" cy="342900"/>
            <a:chOff x="0" y="0"/>
            <a:chExt cx="976320" cy="457200"/>
          </a:xfrm>
        </p:grpSpPr>
        <p:sp>
          <p:nvSpPr>
            <p:cNvPr id="49" name="Freeform 70">
              <a:extLst>
                <a:ext uri="{FF2B5EF4-FFF2-40B4-BE49-F238E27FC236}">
                  <a16:creationId xmlns:a16="http://schemas.microsoft.com/office/drawing/2014/main" id="{CABAA6D2-96E4-8182-DAAB-B37D7A6CC407}"/>
                </a:ext>
              </a:extLst>
            </p:cNvPr>
            <p:cNvSpPr/>
            <p:nvPr/>
          </p:nvSpPr>
          <p:spPr>
            <a:xfrm>
              <a:off x="127" y="0"/>
              <a:ext cx="976122" cy="457073"/>
            </a:xfrm>
            <a:custGeom>
              <a:avLst/>
              <a:gdLst/>
              <a:ahLst/>
              <a:cxnLst/>
              <a:rect l="l" t="t" r="r" b="b"/>
              <a:pathLst>
                <a:path w="976122" h="457073">
                  <a:moveTo>
                    <a:pt x="98171" y="0"/>
                  </a:moveTo>
                  <a:cubicBezTo>
                    <a:pt x="44577" y="0"/>
                    <a:pt x="0" y="44704"/>
                    <a:pt x="0" y="101219"/>
                  </a:cubicBezTo>
                  <a:lnTo>
                    <a:pt x="0" y="232283"/>
                  </a:lnTo>
                  <a:cubicBezTo>
                    <a:pt x="0" y="282829"/>
                    <a:pt x="44577" y="327533"/>
                    <a:pt x="98171" y="327533"/>
                  </a:cubicBezTo>
                  <a:lnTo>
                    <a:pt x="193421" y="327533"/>
                  </a:lnTo>
                  <a:lnTo>
                    <a:pt x="193421" y="425704"/>
                  </a:lnTo>
                  <a:cubicBezTo>
                    <a:pt x="193421" y="440690"/>
                    <a:pt x="202438" y="449580"/>
                    <a:pt x="214249" y="455422"/>
                  </a:cubicBezTo>
                  <a:cubicBezTo>
                    <a:pt x="217170" y="456438"/>
                    <a:pt x="220853" y="457073"/>
                    <a:pt x="224790" y="457073"/>
                  </a:cubicBezTo>
                  <a:cubicBezTo>
                    <a:pt x="232410" y="457073"/>
                    <a:pt x="241046" y="454406"/>
                    <a:pt x="247015" y="446532"/>
                  </a:cubicBezTo>
                  <a:lnTo>
                    <a:pt x="366141" y="327406"/>
                  </a:lnTo>
                  <a:lnTo>
                    <a:pt x="601218" y="327406"/>
                  </a:lnTo>
                  <a:lnTo>
                    <a:pt x="720217" y="446532"/>
                  </a:lnTo>
                  <a:cubicBezTo>
                    <a:pt x="726186" y="454533"/>
                    <a:pt x="733425" y="457073"/>
                    <a:pt x="741045" y="457073"/>
                  </a:cubicBezTo>
                  <a:cubicBezTo>
                    <a:pt x="744855" y="457073"/>
                    <a:pt x="748919" y="456438"/>
                    <a:pt x="752856" y="455422"/>
                  </a:cubicBezTo>
                  <a:cubicBezTo>
                    <a:pt x="764794" y="452501"/>
                    <a:pt x="770763" y="437515"/>
                    <a:pt x="770763" y="425704"/>
                  </a:cubicBezTo>
                  <a:lnTo>
                    <a:pt x="770763" y="327533"/>
                  </a:lnTo>
                  <a:lnTo>
                    <a:pt x="871982" y="327533"/>
                  </a:lnTo>
                  <a:cubicBezTo>
                    <a:pt x="931545" y="327533"/>
                    <a:pt x="976122" y="282829"/>
                    <a:pt x="976122" y="232283"/>
                  </a:cubicBezTo>
                  <a:lnTo>
                    <a:pt x="976122" y="101219"/>
                  </a:lnTo>
                  <a:cubicBezTo>
                    <a:pt x="976122" y="50673"/>
                    <a:pt x="931545" y="0"/>
                    <a:pt x="877824" y="0"/>
                  </a:cubicBezTo>
                  <a:close/>
                </a:path>
              </a:pathLst>
            </a:custGeom>
            <a:solidFill>
              <a:srgbClr val="E5BB7A"/>
            </a:solidFill>
          </p:spPr>
        </p:sp>
      </p:grpSp>
      <p:grpSp>
        <p:nvGrpSpPr>
          <p:cNvPr id="50" name="Group 71">
            <a:extLst>
              <a:ext uri="{FF2B5EF4-FFF2-40B4-BE49-F238E27FC236}">
                <a16:creationId xmlns:a16="http://schemas.microsoft.com/office/drawing/2014/main" id="{AD1E3413-EC71-FA00-BCC4-84DB95711C71}"/>
              </a:ext>
            </a:extLst>
          </p:cNvPr>
          <p:cNvGrpSpPr/>
          <p:nvPr/>
        </p:nvGrpSpPr>
        <p:grpSpPr>
          <a:xfrm>
            <a:off x="11946840" y="4393192"/>
            <a:ext cx="194400" cy="196560"/>
            <a:chOff x="0" y="0"/>
            <a:chExt cx="259200" cy="262080"/>
          </a:xfrm>
        </p:grpSpPr>
        <p:sp>
          <p:nvSpPr>
            <p:cNvPr id="51" name="Freeform 72">
              <a:extLst>
                <a:ext uri="{FF2B5EF4-FFF2-40B4-BE49-F238E27FC236}">
                  <a16:creationId xmlns:a16="http://schemas.microsoft.com/office/drawing/2014/main" id="{83E40AB4-3F71-EA3F-3C47-3845AEB66105}"/>
                </a:ext>
              </a:extLst>
            </p:cNvPr>
            <p:cNvSpPr/>
            <p:nvPr/>
          </p:nvSpPr>
          <p:spPr>
            <a:xfrm>
              <a:off x="127" y="127"/>
              <a:ext cx="259080" cy="261874"/>
            </a:xfrm>
            <a:custGeom>
              <a:avLst/>
              <a:gdLst/>
              <a:ahLst/>
              <a:cxnLst/>
              <a:rect l="l" t="t" r="r" b="b"/>
              <a:pathLst>
                <a:path w="259080" h="261874">
                  <a:moveTo>
                    <a:pt x="130937" y="0"/>
                  </a:moveTo>
                  <a:cubicBezTo>
                    <a:pt x="56515" y="0"/>
                    <a:pt x="0" y="59436"/>
                    <a:pt x="0" y="130937"/>
                  </a:cubicBezTo>
                  <a:cubicBezTo>
                    <a:pt x="0" y="202438"/>
                    <a:pt x="56515" y="261874"/>
                    <a:pt x="130937" y="261874"/>
                  </a:cubicBezTo>
                  <a:cubicBezTo>
                    <a:pt x="202438" y="261874"/>
                    <a:pt x="259080" y="202311"/>
                    <a:pt x="259080" y="130937"/>
                  </a:cubicBezTo>
                  <a:cubicBezTo>
                    <a:pt x="259080" y="59563"/>
                    <a:pt x="202438" y="0"/>
                    <a:pt x="130937" y="0"/>
                  </a:cubicBezTo>
                  <a:close/>
                </a:path>
              </a:pathLst>
            </a:custGeom>
            <a:solidFill>
              <a:srgbClr val="E5BB7A"/>
            </a:solidFill>
          </p:spPr>
        </p:sp>
      </p:grpSp>
      <p:grpSp>
        <p:nvGrpSpPr>
          <p:cNvPr id="52" name="Group 73">
            <a:extLst>
              <a:ext uri="{FF2B5EF4-FFF2-40B4-BE49-F238E27FC236}">
                <a16:creationId xmlns:a16="http://schemas.microsoft.com/office/drawing/2014/main" id="{036DBC8F-1C5F-CD15-AFB3-D9964239B5FC}"/>
              </a:ext>
            </a:extLst>
          </p:cNvPr>
          <p:cNvGrpSpPr/>
          <p:nvPr/>
        </p:nvGrpSpPr>
        <p:grpSpPr>
          <a:xfrm>
            <a:off x="11848560" y="4636732"/>
            <a:ext cx="388260" cy="192240"/>
            <a:chOff x="0" y="0"/>
            <a:chExt cx="517680" cy="256320"/>
          </a:xfrm>
        </p:grpSpPr>
        <p:sp>
          <p:nvSpPr>
            <p:cNvPr id="53" name="Freeform 74">
              <a:extLst>
                <a:ext uri="{FF2B5EF4-FFF2-40B4-BE49-F238E27FC236}">
                  <a16:creationId xmlns:a16="http://schemas.microsoft.com/office/drawing/2014/main" id="{C1CB7B04-F34C-36BA-10B0-6DBE1120D23A}"/>
                </a:ext>
              </a:extLst>
            </p:cNvPr>
            <p:cNvSpPr/>
            <p:nvPr/>
          </p:nvSpPr>
          <p:spPr>
            <a:xfrm>
              <a:off x="0" y="127"/>
              <a:ext cx="517525" cy="256032"/>
            </a:xfrm>
            <a:custGeom>
              <a:avLst/>
              <a:gdLst/>
              <a:ahLst/>
              <a:cxnLst/>
              <a:rect l="l" t="t" r="r" b="b"/>
              <a:pathLst>
                <a:path w="517525" h="256032">
                  <a:moveTo>
                    <a:pt x="258826" y="0"/>
                  </a:moveTo>
                  <a:cubicBezTo>
                    <a:pt x="130937" y="0"/>
                    <a:pt x="20828" y="98171"/>
                    <a:pt x="3048" y="220345"/>
                  </a:cubicBezTo>
                  <a:cubicBezTo>
                    <a:pt x="0" y="238252"/>
                    <a:pt x="14986" y="256032"/>
                    <a:pt x="35687" y="256032"/>
                  </a:cubicBezTo>
                  <a:lnTo>
                    <a:pt x="481838" y="256032"/>
                  </a:lnTo>
                  <a:cubicBezTo>
                    <a:pt x="502666" y="256032"/>
                    <a:pt x="517525" y="238125"/>
                    <a:pt x="517525" y="220345"/>
                  </a:cubicBezTo>
                  <a:cubicBezTo>
                    <a:pt x="496824" y="92202"/>
                    <a:pt x="389763" y="0"/>
                    <a:pt x="258826" y="0"/>
                  </a:cubicBezTo>
                  <a:close/>
                </a:path>
              </a:pathLst>
            </a:custGeom>
            <a:solidFill>
              <a:srgbClr val="E5BB7A"/>
            </a:solidFill>
          </p:spPr>
        </p:sp>
      </p:grpSp>
      <p:grpSp>
        <p:nvGrpSpPr>
          <p:cNvPr id="54" name="Group 75">
            <a:extLst>
              <a:ext uri="{FF2B5EF4-FFF2-40B4-BE49-F238E27FC236}">
                <a16:creationId xmlns:a16="http://schemas.microsoft.com/office/drawing/2014/main" id="{E1D8F2CD-2129-4090-1AFD-BA87311EC23A}"/>
              </a:ext>
            </a:extLst>
          </p:cNvPr>
          <p:cNvGrpSpPr/>
          <p:nvPr/>
        </p:nvGrpSpPr>
        <p:grpSpPr>
          <a:xfrm>
            <a:off x="12384240" y="4393192"/>
            <a:ext cx="194400" cy="196560"/>
            <a:chOff x="0" y="0"/>
            <a:chExt cx="259200" cy="262080"/>
          </a:xfrm>
        </p:grpSpPr>
        <p:sp>
          <p:nvSpPr>
            <p:cNvPr id="55" name="Freeform 76">
              <a:extLst>
                <a:ext uri="{FF2B5EF4-FFF2-40B4-BE49-F238E27FC236}">
                  <a16:creationId xmlns:a16="http://schemas.microsoft.com/office/drawing/2014/main" id="{C37BE1CE-68D2-0721-708B-C2F738F24278}"/>
                </a:ext>
              </a:extLst>
            </p:cNvPr>
            <p:cNvSpPr/>
            <p:nvPr/>
          </p:nvSpPr>
          <p:spPr>
            <a:xfrm>
              <a:off x="127" y="127"/>
              <a:ext cx="259080" cy="261874"/>
            </a:xfrm>
            <a:custGeom>
              <a:avLst/>
              <a:gdLst/>
              <a:ahLst/>
              <a:cxnLst/>
              <a:rect l="l" t="t" r="r" b="b"/>
              <a:pathLst>
                <a:path w="259080" h="261874">
                  <a:moveTo>
                    <a:pt x="130937" y="0"/>
                  </a:moveTo>
                  <a:cubicBezTo>
                    <a:pt x="59563" y="0"/>
                    <a:pt x="0" y="59436"/>
                    <a:pt x="0" y="130937"/>
                  </a:cubicBezTo>
                  <a:cubicBezTo>
                    <a:pt x="0" y="202438"/>
                    <a:pt x="59563" y="261874"/>
                    <a:pt x="130937" y="261874"/>
                  </a:cubicBezTo>
                  <a:cubicBezTo>
                    <a:pt x="199390" y="261874"/>
                    <a:pt x="259080" y="202311"/>
                    <a:pt x="259080" y="130937"/>
                  </a:cubicBezTo>
                  <a:cubicBezTo>
                    <a:pt x="259080" y="59563"/>
                    <a:pt x="199390" y="0"/>
                    <a:pt x="130937" y="0"/>
                  </a:cubicBezTo>
                  <a:close/>
                </a:path>
              </a:pathLst>
            </a:custGeom>
            <a:solidFill>
              <a:srgbClr val="E5BB7A"/>
            </a:solidFill>
          </p:spPr>
        </p:sp>
      </p:grpSp>
      <p:grpSp>
        <p:nvGrpSpPr>
          <p:cNvPr id="56" name="Group 77">
            <a:extLst>
              <a:ext uri="{FF2B5EF4-FFF2-40B4-BE49-F238E27FC236}">
                <a16:creationId xmlns:a16="http://schemas.microsoft.com/office/drawing/2014/main" id="{0C9A50D3-D155-B99E-E895-50A5C83D24C3}"/>
              </a:ext>
            </a:extLst>
          </p:cNvPr>
          <p:cNvGrpSpPr/>
          <p:nvPr/>
        </p:nvGrpSpPr>
        <p:grpSpPr>
          <a:xfrm>
            <a:off x="12285960" y="4636732"/>
            <a:ext cx="390420" cy="192240"/>
            <a:chOff x="0" y="0"/>
            <a:chExt cx="520560" cy="256320"/>
          </a:xfrm>
        </p:grpSpPr>
        <p:sp>
          <p:nvSpPr>
            <p:cNvPr id="57" name="Freeform 78">
              <a:extLst>
                <a:ext uri="{FF2B5EF4-FFF2-40B4-BE49-F238E27FC236}">
                  <a16:creationId xmlns:a16="http://schemas.microsoft.com/office/drawing/2014/main" id="{A1AEEB98-9A8A-BAE5-6F5F-194D0B1FD621}"/>
                </a:ext>
              </a:extLst>
            </p:cNvPr>
            <p:cNvSpPr/>
            <p:nvPr/>
          </p:nvSpPr>
          <p:spPr>
            <a:xfrm>
              <a:off x="0" y="127"/>
              <a:ext cx="520573" cy="256032"/>
            </a:xfrm>
            <a:custGeom>
              <a:avLst/>
              <a:gdLst/>
              <a:ahLst/>
              <a:cxnLst/>
              <a:rect l="l" t="t" r="r" b="b"/>
              <a:pathLst>
                <a:path w="520573" h="256032">
                  <a:moveTo>
                    <a:pt x="261747" y="0"/>
                  </a:moveTo>
                  <a:cubicBezTo>
                    <a:pt x="130937" y="0"/>
                    <a:pt x="23749" y="98171"/>
                    <a:pt x="3048" y="220345"/>
                  </a:cubicBezTo>
                  <a:cubicBezTo>
                    <a:pt x="0" y="238252"/>
                    <a:pt x="14986" y="256032"/>
                    <a:pt x="38735" y="256032"/>
                  </a:cubicBezTo>
                  <a:lnTo>
                    <a:pt x="487807" y="256032"/>
                  </a:lnTo>
                  <a:cubicBezTo>
                    <a:pt x="505587" y="256032"/>
                    <a:pt x="520573" y="238125"/>
                    <a:pt x="520573" y="220345"/>
                  </a:cubicBezTo>
                  <a:cubicBezTo>
                    <a:pt x="499745" y="92202"/>
                    <a:pt x="389763" y="0"/>
                    <a:pt x="261747" y="0"/>
                  </a:cubicBezTo>
                  <a:close/>
                </a:path>
              </a:pathLst>
            </a:custGeom>
            <a:solidFill>
              <a:srgbClr val="E5BB7A"/>
            </a:solidFill>
          </p:spPr>
        </p:sp>
      </p:grpSp>
      <p:grpSp>
        <p:nvGrpSpPr>
          <p:cNvPr id="58" name="Group 79">
            <a:extLst>
              <a:ext uri="{FF2B5EF4-FFF2-40B4-BE49-F238E27FC236}">
                <a16:creationId xmlns:a16="http://schemas.microsoft.com/office/drawing/2014/main" id="{F28669C7-1213-9C55-3E76-52D94BC17819}"/>
              </a:ext>
            </a:extLst>
          </p:cNvPr>
          <p:cNvGrpSpPr/>
          <p:nvPr/>
        </p:nvGrpSpPr>
        <p:grpSpPr>
          <a:xfrm>
            <a:off x="5728740" y="7614292"/>
            <a:ext cx="360180" cy="739800"/>
            <a:chOff x="0" y="0"/>
            <a:chExt cx="480240" cy="986400"/>
          </a:xfrm>
        </p:grpSpPr>
        <p:sp>
          <p:nvSpPr>
            <p:cNvPr id="59" name="Freeform 80">
              <a:extLst>
                <a:ext uri="{FF2B5EF4-FFF2-40B4-BE49-F238E27FC236}">
                  <a16:creationId xmlns:a16="http://schemas.microsoft.com/office/drawing/2014/main" id="{BF6BF42E-6ACE-B336-2616-CF1F2F84DF99}"/>
                </a:ext>
              </a:extLst>
            </p:cNvPr>
            <p:cNvSpPr/>
            <p:nvPr/>
          </p:nvSpPr>
          <p:spPr>
            <a:xfrm>
              <a:off x="127" y="0"/>
              <a:ext cx="480060" cy="986282"/>
            </a:xfrm>
            <a:custGeom>
              <a:avLst/>
              <a:gdLst/>
              <a:ahLst/>
              <a:cxnLst/>
              <a:rect l="l" t="t" r="r" b="b"/>
              <a:pathLst>
                <a:path w="480060" h="986282">
                  <a:moveTo>
                    <a:pt x="57531" y="0"/>
                  </a:moveTo>
                  <a:cubicBezTo>
                    <a:pt x="24638" y="0"/>
                    <a:pt x="0" y="30353"/>
                    <a:pt x="0" y="63754"/>
                  </a:cubicBezTo>
                  <a:lnTo>
                    <a:pt x="0" y="424942"/>
                  </a:lnTo>
                  <a:cubicBezTo>
                    <a:pt x="0" y="446278"/>
                    <a:pt x="5461" y="470535"/>
                    <a:pt x="16510" y="488696"/>
                  </a:cubicBezTo>
                  <a:lnTo>
                    <a:pt x="142748" y="719328"/>
                  </a:lnTo>
                  <a:cubicBezTo>
                    <a:pt x="164719" y="758825"/>
                    <a:pt x="178435" y="780034"/>
                    <a:pt x="178435" y="822452"/>
                  </a:cubicBezTo>
                  <a:lnTo>
                    <a:pt x="178435" y="949833"/>
                  </a:lnTo>
                  <a:cubicBezTo>
                    <a:pt x="178435" y="971169"/>
                    <a:pt x="192151" y="986282"/>
                    <a:pt x="208534" y="986282"/>
                  </a:cubicBezTo>
                  <a:lnTo>
                    <a:pt x="480060" y="986282"/>
                  </a:lnTo>
                  <a:lnTo>
                    <a:pt x="480060" y="613029"/>
                  </a:lnTo>
                  <a:cubicBezTo>
                    <a:pt x="480060" y="576580"/>
                    <a:pt x="466344" y="546227"/>
                    <a:pt x="449961" y="521970"/>
                  </a:cubicBezTo>
                  <a:cubicBezTo>
                    <a:pt x="449834" y="522097"/>
                    <a:pt x="449707" y="522224"/>
                    <a:pt x="449580" y="522224"/>
                  </a:cubicBezTo>
                  <a:cubicBezTo>
                    <a:pt x="439039" y="522224"/>
                    <a:pt x="279908" y="348996"/>
                    <a:pt x="277114" y="346075"/>
                  </a:cubicBezTo>
                  <a:cubicBezTo>
                    <a:pt x="264795" y="330708"/>
                    <a:pt x="246253" y="321056"/>
                    <a:pt x="227457" y="321056"/>
                  </a:cubicBezTo>
                  <a:cubicBezTo>
                    <a:pt x="213106" y="321056"/>
                    <a:pt x="198501" y="326898"/>
                    <a:pt x="186563" y="339979"/>
                  </a:cubicBezTo>
                  <a:cubicBezTo>
                    <a:pt x="164592" y="367284"/>
                    <a:pt x="167386" y="412750"/>
                    <a:pt x="183896" y="427990"/>
                  </a:cubicBezTo>
                  <a:lnTo>
                    <a:pt x="345694" y="607060"/>
                  </a:lnTo>
                  <a:cubicBezTo>
                    <a:pt x="356743" y="619252"/>
                    <a:pt x="356743" y="640461"/>
                    <a:pt x="345694" y="652653"/>
                  </a:cubicBezTo>
                  <a:cubicBezTo>
                    <a:pt x="340233" y="657225"/>
                    <a:pt x="332740" y="659511"/>
                    <a:pt x="325120" y="659511"/>
                  </a:cubicBezTo>
                  <a:cubicBezTo>
                    <a:pt x="317500" y="659511"/>
                    <a:pt x="310007" y="657225"/>
                    <a:pt x="304546" y="652653"/>
                  </a:cubicBezTo>
                  <a:lnTo>
                    <a:pt x="142621" y="473456"/>
                  </a:lnTo>
                  <a:cubicBezTo>
                    <a:pt x="126111" y="455295"/>
                    <a:pt x="115189" y="427863"/>
                    <a:pt x="115189" y="403606"/>
                  </a:cubicBezTo>
                  <a:lnTo>
                    <a:pt x="115189" y="63754"/>
                  </a:lnTo>
                  <a:cubicBezTo>
                    <a:pt x="115189" y="24257"/>
                    <a:pt x="87757" y="0"/>
                    <a:pt x="57531" y="0"/>
                  </a:cubicBezTo>
                  <a:close/>
                </a:path>
              </a:pathLst>
            </a:custGeom>
            <a:solidFill>
              <a:srgbClr val="E5BB7A"/>
            </a:solidFill>
          </p:spPr>
        </p:sp>
      </p:grpSp>
      <p:grpSp>
        <p:nvGrpSpPr>
          <p:cNvPr id="60" name="Group 81">
            <a:extLst>
              <a:ext uri="{FF2B5EF4-FFF2-40B4-BE49-F238E27FC236}">
                <a16:creationId xmlns:a16="http://schemas.microsoft.com/office/drawing/2014/main" id="{0C0C2B0E-FF70-7948-7807-CA089D22736A}"/>
              </a:ext>
            </a:extLst>
          </p:cNvPr>
          <p:cNvGrpSpPr/>
          <p:nvPr/>
        </p:nvGrpSpPr>
        <p:grpSpPr>
          <a:xfrm>
            <a:off x="6133740" y="7614292"/>
            <a:ext cx="358020" cy="741960"/>
            <a:chOff x="0" y="0"/>
            <a:chExt cx="477360" cy="989280"/>
          </a:xfrm>
        </p:grpSpPr>
        <p:sp>
          <p:nvSpPr>
            <p:cNvPr id="61" name="Freeform 82">
              <a:extLst>
                <a:ext uri="{FF2B5EF4-FFF2-40B4-BE49-F238E27FC236}">
                  <a16:creationId xmlns:a16="http://schemas.microsoft.com/office/drawing/2014/main" id="{F51BBD48-35C3-9E96-48F7-A90F430256B4}"/>
                </a:ext>
              </a:extLst>
            </p:cNvPr>
            <p:cNvSpPr/>
            <p:nvPr/>
          </p:nvSpPr>
          <p:spPr>
            <a:xfrm>
              <a:off x="0" y="0"/>
              <a:ext cx="477266" cy="989330"/>
            </a:xfrm>
            <a:custGeom>
              <a:avLst/>
              <a:gdLst/>
              <a:ahLst/>
              <a:cxnLst/>
              <a:rect l="l" t="t" r="r" b="b"/>
              <a:pathLst>
                <a:path w="477266" h="989330">
                  <a:moveTo>
                    <a:pt x="414274" y="0"/>
                  </a:moveTo>
                  <a:cubicBezTo>
                    <a:pt x="381381" y="0"/>
                    <a:pt x="356616" y="30353"/>
                    <a:pt x="356616" y="63754"/>
                  </a:cubicBezTo>
                  <a:lnTo>
                    <a:pt x="356616" y="403606"/>
                  </a:lnTo>
                  <a:cubicBezTo>
                    <a:pt x="356616" y="430911"/>
                    <a:pt x="345694" y="458343"/>
                    <a:pt x="329184" y="473456"/>
                  </a:cubicBezTo>
                  <a:lnTo>
                    <a:pt x="167386" y="652399"/>
                  </a:lnTo>
                  <a:cubicBezTo>
                    <a:pt x="163322" y="656971"/>
                    <a:pt x="155702" y="659257"/>
                    <a:pt x="147828" y="659257"/>
                  </a:cubicBezTo>
                  <a:cubicBezTo>
                    <a:pt x="139954" y="659257"/>
                    <a:pt x="131699" y="656971"/>
                    <a:pt x="126238" y="652399"/>
                  </a:cubicBezTo>
                  <a:cubicBezTo>
                    <a:pt x="117983" y="640207"/>
                    <a:pt x="117983" y="618998"/>
                    <a:pt x="126238" y="606806"/>
                  </a:cubicBezTo>
                  <a:lnTo>
                    <a:pt x="288036" y="427736"/>
                  </a:lnTo>
                  <a:cubicBezTo>
                    <a:pt x="304546" y="412623"/>
                    <a:pt x="310007" y="367030"/>
                    <a:pt x="285369" y="339852"/>
                  </a:cubicBezTo>
                  <a:cubicBezTo>
                    <a:pt x="273431" y="326644"/>
                    <a:pt x="258826" y="320929"/>
                    <a:pt x="244475" y="320929"/>
                  </a:cubicBezTo>
                  <a:cubicBezTo>
                    <a:pt x="225806" y="320929"/>
                    <a:pt x="207264" y="330581"/>
                    <a:pt x="194818" y="345948"/>
                  </a:cubicBezTo>
                  <a:cubicBezTo>
                    <a:pt x="194818" y="345948"/>
                    <a:pt x="30226" y="521970"/>
                    <a:pt x="30226" y="527939"/>
                  </a:cubicBezTo>
                  <a:cubicBezTo>
                    <a:pt x="13716" y="546227"/>
                    <a:pt x="0" y="579628"/>
                    <a:pt x="0" y="618998"/>
                  </a:cubicBezTo>
                  <a:lnTo>
                    <a:pt x="0" y="782955"/>
                  </a:lnTo>
                  <a:lnTo>
                    <a:pt x="0" y="810260"/>
                  </a:lnTo>
                  <a:lnTo>
                    <a:pt x="0" y="989330"/>
                  </a:lnTo>
                  <a:lnTo>
                    <a:pt x="268859" y="989330"/>
                  </a:lnTo>
                  <a:cubicBezTo>
                    <a:pt x="285369" y="989330"/>
                    <a:pt x="298958" y="974090"/>
                    <a:pt x="298958" y="955929"/>
                  </a:cubicBezTo>
                  <a:lnTo>
                    <a:pt x="298958" y="825500"/>
                  </a:lnTo>
                  <a:cubicBezTo>
                    <a:pt x="298958" y="783082"/>
                    <a:pt x="315468" y="761746"/>
                    <a:pt x="331851" y="725297"/>
                  </a:cubicBezTo>
                  <a:lnTo>
                    <a:pt x="460756" y="491617"/>
                  </a:lnTo>
                  <a:cubicBezTo>
                    <a:pt x="469011" y="473456"/>
                    <a:pt x="477266" y="449199"/>
                    <a:pt x="477266" y="424815"/>
                  </a:cubicBezTo>
                  <a:lnTo>
                    <a:pt x="477266" y="63754"/>
                  </a:lnTo>
                  <a:cubicBezTo>
                    <a:pt x="474599" y="27305"/>
                    <a:pt x="447167" y="0"/>
                    <a:pt x="414274" y="0"/>
                  </a:cubicBezTo>
                  <a:close/>
                </a:path>
              </a:pathLst>
            </a:custGeom>
            <a:solidFill>
              <a:srgbClr val="E5BB7A"/>
            </a:solidFill>
          </p:spPr>
        </p:sp>
      </p:grpSp>
      <p:grpSp>
        <p:nvGrpSpPr>
          <p:cNvPr id="62" name="Group 83">
            <a:extLst>
              <a:ext uri="{FF2B5EF4-FFF2-40B4-BE49-F238E27FC236}">
                <a16:creationId xmlns:a16="http://schemas.microsoft.com/office/drawing/2014/main" id="{1397FE17-D6F1-935D-2ADE-1FCE0669359B}"/>
              </a:ext>
            </a:extLst>
          </p:cNvPr>
          <p:cNvGrpSpPr/>
          <p:nvPr/>
        </p:nvGrpSpPr>
        <p:grpSpPr>
          <a:xfrm>
            <a:off x="6288180" y="7707712"/>
            <a:ext cx="68040" cy="109080"/>
            <a:chOff x="0" y="0"/>
            <a:chExt cx="90720" cy="145440"/>
          </a:xfrm>
        </p:grpSpPr>
        <p:sp>
          <p:nvSpPr>
            <p:cNvPr id="63" name="Freeform 84">
              <a:extLst>
                <a:ext uri="{FF2B5EF4-FFF2-40B4-BE49-F238E27FC236}">
                  <a16:creationId xmlns:a16="http://schemas.microsoft.com/office/drawing/2014/main" id="{74BDEC81-96A4-2EA4-F946-96B87A034BF7}"/>
                </a:ext>
              </a:extLst>
            </p:cNvPr>
            <p:cNvSpPr/>
            <p:nvPr/>
          </p:nvSpPr>
          <p:spPr>
            <a:xfrm>
              <a:off x="0" y="0"/>
              <a:ext cx="90805" cy="145288"/>
            </a:xfrm>
            <a:custGeom>
              <a:avLst/>
              <a:gdLst/>
              <a:ahLst/>
              <a:cxnLst/>
              <a:rect l="l" t="t" r="r" b="b"/>
              <a:pathLst>
                <a:path w="90805" h="145288">
                  <a:moveTo>
                    <a:pt x="43942" y="0"/>
                  </a:moveTo>
                  <a:cubicBezTo>
                    <a:pt x="21971" y="3048"/>
                    <a:pt x="0" y="27305"/>
                    <a:pt x="0" y="54483"/>
                  </a:cubicBezTo>
                  <a:lnTo>
                    <a:pt x="0" y="136271"/>
                  </a:lnTo>
                  <a:cubicBezTo>
                    <a:pt x="11049" y="133223"/>
                    <a:pt x="21971" y="130175"/>
                    <a:pt x="35814" y="130175"/>
                  </a:cubicBezTo>
                  <a:cubicBezTo>
                    <a:pt x="54991" y="130175"/>
                    <a:pt x="71501" y="133096"/>
                    <a:pt x="90805" y="145288"/>
                  </a:cubicBezTo>
                  <a:lnTo>
                    <a:pt x="90805" y="48387"/>
                  </a:lnTo>
                  <a:cubicBezTo>
                    <a:pt x="90678" y="24257"/>
                    <a:pt x="68707" y="0"/>
                    <a:pt x="43942" y="0"/>
                  </a:cubicBezTo>
                  <a:close/>
                </a:path>
              </a:pathLst>
            </a:custGeom>
            <a:solidFill>
              <a:srgbClr val="E5BB7A"/>
            </a:solidFill>
          </p:spPr>
        </p:sp>
      </p:grpSp>
      <p:grpSp>
        <p:nvGrpSpPr>
          <p:cNvPr id="64" name="Group 85">
            <a:extLst>
              <a:ext uri="{FF2B5EF4-FFF2-40B4-BE49-F238E27FC236}">
                <a16:creationId xmlns:a16="http://schemas.microsoft.com/office/drawing/2014/main" id="{78EE1A99-1393-813F-5270-85D388399ECD}"/>
              </a:ext>
            </a:extLst>
          </p:cNvPr>
          <p:cNvGrpSpPr/>
          <p:nvPr/>
        </p:nvGrpSpPr>
        <p:grpSpPr>
          <a:xfrm>
            <a:off x="5862120" y="7713652"/>
            <a:ext cx="65880" cy="105300"/>
            <a:chOff x="0" y="0"/>
            <a:chExt cx="87840" cy="140400"/>
          </a:xfrm>
        </p:grpSpPr>
        <p:sp>
          <p:nvSpPr>
            <p:cNvPr id="65" name="Freeform 86">
              <a:extLst>
                <a:ext uri="{FF2B5EF4-FFF2-40B4-BE49-F238E27FC236}">
                  <a16:creationId xmlns:a16="http://schemas.microsoft.com/office/drawing/2014/main" id="{80D3B72B-4644-329E-909B-B2FA7C3CC9C1}"/>
                </a:ext>
              </a:extLst>
            </p:cNvPr>
            <p:cNvSpPr/>
            <p:nvPr/>
          </p:nvSpPr>
          <p:spPr>
            <a:xfrm>
              <a:off x="127" y="0"/>
              <a:ext cx="87757" cy="140462"/>
            </a:xfrm>
            <a:custGeom>
              <a:avLst/>
              <a:gdLst/>
              <a:ahLst/>
              <a:cxnLst/>
              <a:rect l="l" t="t" r="r" b="b"/>
              <a:pathLst>
                <a:path w="87757" h="140462">
                  <a:moveTo>
                    <a:pt x="36322" y="127"/>
                  </a:moveTo>
                  <a:cubicBezTo>
                    <a:pt x="15240" y="127"/>
                    <a:pt x="0" y="21971"/>
                    <a:pt x="0" y="46482"/>
                  </a:cubicBezTo>
                  <a:lnTo>
                    <a:pt x="0" y="140462"/>
                  </a:lnTo>
                  <a:cubicBezTo>
                    <a:pt x="16510" y="128397"/>
                    <a:pt x="32893" y="125222"/>
                    <a:pt x="54864" y="125222"/>
                  </a:cubicBezTo>
                  <a:cubicBezTo>
                    <a:pt x="62992" y="125222"/>
                    <a:pt x="76835" y="128270"/>
                    <a:pt x="87757" y="131318"/>
                  </a:cubicBezTo>
                  <a:lnTo>
                    <a:pt x="87757" y="49530"/>
                  </a:lnTo>
                  <a:cubicBezTo>
                    <a:pt x="87757" y="22225"/>
                    <a:pt x="68453" y="1016"/>
                    <a:pt x="43815" y="1016"/>
                  </a:cubicBezTo>
                  <a:cubicBezTo>
                    <a:pt x="41148" y="381"/>
                    <a:pt x="38735" y="0"/>
                    <a:pt x="36195" y="0"/>
                  </a:cubicBezTo>
                  <a:close/>
                </a:path>
              </a:pathLst>
            </a:custGeom>
            <a:solidFill>
              <a:srgbClr val="E5BB7A"/>
            </a:solidFill>
          </p:spPr>
        </p:sp>
      </p:grpSp>
      <p:grpSp>
        <p:nvGrpSpPr>
          <p:cNvPr id="66" name="Group 87">
            <a:extLst>
              <a:ext uri="{FF2B5EF4-FFF2-40B4-BE49-F238E27FC236}">
                <a16:creationId xmlns:a16="http://schemas.microsoft.com/office/drawing/2014/main" id="{3C3D74BA-836B-4AB7-5010-A1B34A7F1BEB}"/>
              </a:ext>
            </a:extLst>
          </p:cNvPr>
          <p:cNvGrpSpPr/>
          <p:nvPr/>
        </p:nvGrpSpPr>
        <p:grpSpPr>
          <a:xfrm>
            <a:off x="6018720" y="7511692"/>
            <a:ext cx="178740" cy="198180"/>
            <a:chOff x="0" y="0"/>
            <a:chExt cx="238320" cy="264240"/>
          </a:xfrm>
        </p:grpSpPr>
        <p:sp>
          <p:nvSpPr>
            <p:cNvPr id="67" name="Freeform 88">
              <a:extLst>
                <a:ext uri="{FF2B5EF4-FFF2-40B4-BE49-F238E27FC236}">
                  <a16:creationId xmlns:a16="http://schemas.microsoft.com/office/drawing/2014/main" id="{41F6998B-6D1E-649A-FA7B-206365CD24C6}"/>
                </a:ext>
              </a:extLst>
            </p:cNvPr>
            <p:cNvSpPr/>
            <p:nvPr/>
          </p:nvSpPr>
          <p:spPr>
            <a:xfrm>
              <a:off x="0" y="127"/>
              <a:ext cx="238379" cy="264160"/>
            </a:xfrm>
            <a:custGeom>
              <a:avLst/>
              <a:gdLst/>
              <a:ahLst/>
              <a:cxnLst/>
              <a:rect l="l" t="t" r="r" b="b"/>
              <a:pathLst>
                <a:path w="238379" h="264160">
                  <a:moveTo>
                    <a:pt x="120523" y="0"/>
                  </a:moveTo>
                  <a:cubicBezTo>
                    <a:pt x="54737" y="0"/>
                    <a:pt x="0" y="60706"/>
                    <a:pt x="0" y="133477"/>
                  </a:cubicBezTo>
                  <a:cubicBezTo>
                    <a:pt x="0" y="209423"/>
                    <a:pt x="54737" y="264160"/>
                    <a:pt x="120523" y="264160"/>
                  </a:cubicBezTo>
                  <a:cubicBezTo>
                    <a:pt x="183515" y="264160"/>
                    <a:pt x="238379" y="203327"/>
                    <a:pt x="238379" y="133604"/>
                  </a:cubicBezTo>
                  <a:cubicBezTo>
                    <a:pt x="238379" y="60706"/>
                    <a:pt x="183515" y="0"/>
                    <a:pt x="120523" y="0"/>
                  </a:cubicBezTo>
                  <a:close/>
                </a:path>
              </a:pathLst>
            </a:custGeom>
            <a:solidFill>
              <a:srgbClr val="E5BB7A"/>
            </a:solidFill>
          </p:spPr>
        </p:sp>
      </p:grpSp>
      <p:grpSp>
        <p:nvGrpSpPr>
          <p:cNvPr id="68" name="Group 89">
            <a:extLst>
              <a:ext uri="{FF2B5EF4-FFF2-40B4-BE49-F238E27FC236}">
                <a16:creationId xmlns:a16="http://schemas.microsoft.com/office/drawing/2014/main" id="{3A7138B9-3DF8-7B5E-581F-8F0F8C4CA76C}"/>
              </a:ext>
            </a:extLst>
          </p:cNvPr>
          <p:cNvGrpSpPr/>
          <p:nvPr/>
        </p:nvGrpSpPr>
        <p:grpSpPr>
          <a:xfrm>
            <a:off x="5967420" y="7760092"/>
            <a:ext cx="281880" cy="198180"/>
            <a:chOff x="0" y="0"/>
            <a:chExt cx="375840" cy="264240"/>
          </a:xfrm>
        </p:grpSpPr>
        <p:sp>
          <p:nvSpPr>
            <p:cNvPr id="69" name="Freeform 90">
              <a:extLst>
                <a:ext uri="{FF2B5EF4-FFF2-40B4-BE49-F238E27FC236}">
                  <a16:creationId xmlns:a16="http://schemas.microsoft.com/office/drawing/2014/main" id="{904FD276-0D51-FD7A-B2E9-0CF18C7AAB41}"/>
                </a:ext>
              </a:extLst>
            </p:cNvPr>
            <p:cNvSpPr/>
            <p:nvPr/>
          </p:nvSpPr>
          <p:spPr>
            <a:xfrm>
              <a:off x="0" y="127"/>
              <a:ext cx="375793" cy="264160"/>
            </a:xfrm>
            <a:custGeom>
              <a:avLst/>
              <a:gdLst/>
              <a:ahLst/>
              <a:cxnLst/>
              <a:rect l="l" t="t" r="r" b="b"/>
              <a:pathLst>
                <a:path w="375793" h="264160">
                  <a:moveTo>
                    <a:pt x="189230" y="0"/>
                  </a:moveTo>
                  <a:cubicBezTo>
                    <a:pt x="112522" y="0"/>
                    <a:pt x="43942" y="36449"/>
                    <a:pt x="0" y="100076"/>
                  </a:cubicBezTo>
                  <a:lnTo>
                    <a:pt x="2794" y="106172"/>
                  </a:lnTo>
                  <a:cubicBezTo>
                    <a:pt x="82423" y="191135"/>
                    <a:pt x="126238" y="236728"/>
                    <a:pt x="148209" y="264160"/>
                  </a:cubicBezTo>
                  <a:lnTo>
                    <a:pt x="230505" y="264160"/>
                  </a:lnTo>
                  <a:lnTo>
                    <a:pt x="370332" y="109220"/>
                  </a:lnTo>
                  <a:lnTo>
                    <a:pt x="375793" y="100076"/>
                  </a:lnTo>
                  <a:cubicBezTo>
                    <a:pt x="331978" y="39370"/>
                    <a:pt x="263398" y="0"/>
                    <a:pt x="189230" y="0"/>
                  </a:cubicBezTo>
                  <a:close/>
                </a:path>
              </a:pathLst>
            </a:custGeom>
            <a:solidFill>
              <a:srgbClr val="E5BB7A"/>
            </a:solidFill>
          </p:spPr>
        </p:sp>
      </p:grpSp>
      <p:grpSp>
        <p:nvGrpSpPr>
          <p:cNvPr id="70" name="Group 91">
            <a:extLst>
              <a:ext uri="{FF2B5EF4-FFF2-40B4-BE49-F238E27FC236}">
                <a16:creationId xmlns:a16="http://schemas.microsoft.com/office/drawing/2014/main" id="{C4163A23-4549-9DC1-2E68-F018CCDA8EF0}"/>
              </a:ext>
            </a:extLst>
          </p:cNvPr>
          <p:cNvGrpSpPr/>
          <p:nvPr/>
        </p:nvGrpSpPr>
        <p:grpSpPr>
          <a:xfrm>
            <a:off x="4474860" y="2517772"/>
            <a:ext cx="264060" cy="86940"/>
            <a:chOff x="0" y="0"/>
            <a:chExt cx="352080" cy="115920"/>
          </a:xfrm>
        </p:grpSpPr>
        <p:sp>
          <p:nvSpPr>
            <p:cNvPr id="71" name="Freeform 92">
              <a:extLst>
                <a:ext uri="{FF2B5EF4-FFF2-40B4-BE49-F238E27FC236}">
                  <a16:creationId xmlns:a16="http://schemas.microsoft.com/office/drawing/2014/main" id="{09C17331-8B07-AE13-9F0A-AA447E6D85B4}"/>
                </a:ext>
              </a:extLst>
            </p:cNvPr>
            <p:cNvSpPr/>
            <p:nvPr/>
          </p:nvSpPr>
          <p:spPr>
            <a:xfrm>
              <a:off x="0" y="0"/>
              <a:ext cx="351917" cy="115824"/>
            </a:xfrm>
            <a:custGeom>
              <a:avLst/>
              <a:gdLst/>
              <a:ahLst/>
              <a:cxnLst/>
              <a:rect l="l" t="t" r="r" b="b"/>
              <a:pathLst>
                <a:path w="351917" h="115824">
                  <a:moveTo>
                    <a:pt x="54991" y="0"/>
                  </a:moveTo>
                  <a:cubicBezTo>
                    <a:pt x="22479" y="0"/>
                    <a:pt x="0" y="25146"/>
                    <a:pt x="0" y="56896"/>
                  </a:cubicBezTo>
                  <a:lnTo>
                    <a:pt x="0" y="86360"/>
                  </a:lnTo>
                  <a:cubicBezTo>
                    <a:pt x="0" y="102362"/>
                    <a:pt x="13462" y="115824"/>
                    <a:pt x="29591" y="115824"/>
                  </a:cubicBezTo>
                  <a:lnTo>
                    <a:pt x="322453" y="115824"/>
                  </a:lnTo>
                  <a:cubicBezTo>
                    <a:pt x="338582" y="115824"/>
                    <a:pt x="351917" y="102362"/>
                    <a:pt x="351917" y="86360"/>
                  </a:cubicBezTo>
                  <a:lnTo>
                    <a:pt x="351917" y="56896"/>
                  </a:lnTo>
                  <a:cubicBezTo>
                    <a:pt x="351917" y="22098"/>
                    <a:pt x="324993" y="635"/>
                    <a:pt x="295529" y="635"/>
                  </a:cubicBezTo>
                  <a:lnTo>
                    <a:pt x="64516" y="635"/>
                  </a:lnTo>
                  <a:cubicBezTo>
                    <a:pt x="61214" y="254"/>
                    <a:pt x="58039" y="0"/>
                    <a:pt x="54991" y="0"/>
                  </a:cubicBezTo>
                  <a:close/>
                </a:path>
              </a:pathLst>
            </a:custGeom>
            <a:solidFill>
              <a:srgbClr val="E5BB7A"/>
            </a:solidFill>
          </p:spPr>
        </p:sp>
      </p:grpSp>
      <p:grpSp>
        <p:nvGrpSpPr>
          <p:cNvPr id="72" name="Group 93">
            <a:extLst>
              <a:ext uri="{FF2B5EF4-FFF2-40B4-BE49-F238E27FC236}">
                <a16:creationId xmlns:a16="http://schemas.microsoft.com/office/drawing/2014/main" id="{A3E0F7A4-3EE1-D018-2F88-41B45B3B318E}"/>
              </a:ext>
            </a:extLst>
          </p:cNvPr>
          <p:cNvGrpSpPr/>
          <p:nvPr/>
        </p:nvGrpSpPr>
        <p:grpSpPr>
          <a:xfrm>
            <a:off x="4452720" y="2907112"/>
            <a:ext cx="42120" cy="46440"/>
            <a:chOff x="0" y="0"/>
            <a:chExt cx="56160" cy="61920"/>
          </a:xfrm>
        </p:grpSpPr>
        <p:sp>
          <p:nvSpPr>
            <p:cNvPr id="73" name="Freeform 94">
              <a:extLst>
                <a:ext uri="{FF2B5EF4-FFF2-40B4-BE49-F238E27FC236}">
                  <a16:creationId xmlns:a16="http://schemas.microsoft.com/office/drawing/2014/main" id="{C757683D-6668-0FE2-78B5-228F95DED4D8}"/>
                </a:ext>
              </a:extLst>
            </p:cNvPr>
            <p:cNvSpPr/>
            <p:nvPr/>
          </p:nvSpPr>
          <p:spPr>
            <a:xfrm>
              <a:off x="127" y="127"/>
              <a:ext cx="56007" cy="61722"/>
            </a:xfrm>
            <a:custGeom>
              <a:avLst/>
              <a:gdLst/>
              <a:ahLst/>
              <a:cxnLst/>
              <a:rect l="l" t="t" r="r" b="b"/>
              <a:pathLst>
                <a:path w="56007" h="61722">
                  <a:moveTo>
                    <a:pt x="0" y="0"/>
                  </a:moveTo>
                  <a:lnTo>
                    <a:pt x="0" y="61722"/>
                  </a:lnTo>
                  <a:lnTo>
                    <a:pt x="56007" y="61722"/>
                  </a:lnTo>
                  <a:lnTo>
                    <a:pt x="56007" y="0"/>
                  </a:lnTo>
                  <a:close/>
                </a:path>
              </a:pathLst>
            </a:custGeom>
            <a:solidFill>
              <a:srgbClr val="E5BB7A"/>
            </a:solidFill>
          </p:spPr>
        </p:sp>
      </p:grpSp>
      <p:grpSp>
        <p:nvGrpSpPr>
          <p:cNvPr id="74" name="Group 95">
            <a:extLst>
              <a:ext uri="{FF2B5EF4-FFF2-40B4-BE49-F238E27FC236}">
                <a16:creationId xmlns:a16="http://schemas.microsoft.com/office/drawing/2014/main" id="{D303D7CA-A81D-060D-DCB7-D0B259247F42}"/>
              </a:ext>
            </a:extLst>
          </p:cNvPr>
          <p:cNvGrpSpPr/>
          <p:nvPr/>
        </p:nvGrpSpPr>
        <p:grpSpPr>
          <a:xfrm>
            <a:off x="4452720" y="2733772"/>
            <a:ext cx="42120" cy="42120"/>
            <a:chOff x="0" y="0"/>
            <a:chExt cx="56160" cy="56160"/>
          </a:xfrm>
        </p:grpSpPr>
        <p:sp>
          <p:nvSpPr>
            <p:cNvPr id="75" name="Freeform 96">
              <a:extLst>
                <a:ext uri="{FF2B5EF4-FFF2-40B4-BE49-F238E27FC236}">
                  <a16:creationId xmlns:a16="http://schemas.microsoft.com/office/drawing/2014/main" id="{69A29129-3A0D-1A42-258A-846EB116E96C}"/>
                </a:ext>
              </a:extLst>
            </p:cNvPr>
            <p:cNvSpPr/>
            <p:nvPr/>
          </p:nvSpPr>
          <p:spPr>
            <a:xfrm>
              <a:off x="127" y="0"/>
              <a:ext cx="56007" cy="56134"/>
            </a:xfrm>
            <a:custGeom>
              <a:avLst/>
              <a:gdLst/>
              <a:ahLst/>
              <a:cxnLst/>
              <a:rect l="l" t="t" r="r" b="b"/>
              <a:pathLst>
                <a:path w="56007" h="56134">
                  <a:moveTo>
                    <a:pt x="0" y="0"/>
                  </a:moveTo>
                  <a:lnTo>
                    <a:pt x="0" y="56134"/>
                  </a:lnTo>
                  <a:lnTo>
                    <a:pt x="56007" y="56134"/>
                  </a:lnTo>
                  <a:lnTo>
                    <a:pt x="56007" y="0"/>
                  </a:lnTo>
                  <a:close/>
                </a:path>
              </a:pathLst>
            </a:custGeom>
            <a:solidFill>
              <a:srgbClr val="E5BB7A"/>
            </a:solidFill>
          </p:spPr>
        </p:sp>
      </p:grpSp>
      <p:grpSp>
        <p:nvGrpSpPr>
          <p:cNvPr id="76" name="Group 97">
            <a:extLst>
              <a:ext uri="{FF2B5EF4-FFF2-40B4-BE49-F238E27FC236}">
                <a16:creationId xmlns:a16="http://schemas.microsoft.com/office/drawing/2014/main" id="{E8435D7E-36C5-ECC4-F789-4AB4DF0B514B}"/>
              </a:ext>
            </a:extLst>
          </p:cNvPr>
          <p:cNvGrpSpPr/>
          <p:nvPr/>
        </p:nvGrpSpPr>
        <p:grpSpPr>
          <a:xfrm>
            <a:off x="4452720" y="3086392"/>
            <a:ext cx="42120" cy="42120"/>
            <a:chOff x="0" y="0"/>
            <a:chExt cx="56160" cy="56160"/>
          </a:xfrm>
        </p:grpSpPr>
        <p:sp>
          <p:nvSpPr>
            <p:cNvPr id="77" name="Freeform 98">
              <a:extLst>
                <a:ext uri="{FF2B5EF4-FFF2-40B4-BE49-F238E27FC236}">
                  <a16:creationId xmlns:a16="http://schemas.microsoft.com/office/drawing/2014/main" id="{1C0909BF-BA85-607A-E8CE-641B4DD0220E}"/>
                </a:ext>
              </a:extLst>
            </p:cNvPr>
            <p:cNvSpPr/>
            <p:nvPr/>
          </p:nvSpPr>
          <p:spPr>
            <a:xfrm>
              <a:off x="127" y="127"/>
              <a:ext cx="56007" cy="56007"/>
            </a:xfrm>
            <a:custGeom>
              <a:avLst/>
              <a:gdLst/>
              <a:ahLst/>
              <a:cxnLst/>
              <a:rect l="l" t="t" r="r" b="b"/>
              <a:pathLst>
                <a:path w="56007" h="56007">
                  <a:moveTo>
                    <a:pt x="0" y="0"/>
                  </a:moveTo>
                  <a:lnTo>
                    <a:pt x="0" y="56007"/>
                  </a:lnTo>
                  <a:lnTo>
                    <a:pt x="56007" y="56007"/>
                  </a:lnTo>
                  <a:lnTo>
                    <a:pt x="56007" y="0"/>
                  </a:lnTo>
                  <a:close/>
                </a:path>
              </a:pathLst>
            </a:custGeom>
            <a:solidFill>
              <a:srgbClr val="E5BB7A"/>
            </a:solidFill>
          </p:spPr>
        </p:sp>
      </p:grpSp>
      <p:grpSp>
        <p:nvGrpSpPr>
          <p:cNvPr id="78" name="Group 99">
            <a:extLst>
              <a:ext uri="{FF2B5EF4-FFF2-40B4-BE49-F238E27FC236}">
                <a16:creationId xmlns:a16="http://schemas.microsoft.com/office/drawing/2014/main" id="{F2E8C60C-DA68-08A8-381E-9EFAAF4B649A}"/>
              </a:ext>
            </a:extLst>
          </p:cNvPr>
          <p:cNvGrpSpPr/>
          <p:nvPr/>
        </p:nvGrpSpPr>
        <p:grpSpPr>
          <a:xfrm>
            <a:off x="4319880" y="2560432"/>
            <a:ext cx="569700" cy="703080"/>
            <a:chOff x="0" y="0"/>
            <a:chExt cx="759600" cy="937440"/>
          </a:xfrm>
        </p:grpSpPr>
        <p:sp>
          <p:nvSpPr>
            <p:cNvPr id="79" name="Freeform 100">
              <a:extLst>
                <a:ext uri="{FF2B5EF4-FFF2-40B4-BE49-F238E27FC236}">
                  <a16:creationId xmlns:a16="http://schemas.microsoft.com/office/drawing/2014/main" id="{4BE630B7-DF30-DBC9-B79A-2D698E246EA1}"/>
                </a:ext>
              </a:extLst>
            </p:cNvPr>
            <p:cNvSpPr/>
            <p:nvPr/>
          </p:nvSpPr>
          <p:spPr>
            <a:xfrm>
              <a:off x="-109982" y="0"/>
              <a:ext cx="869569" cy="937387"/>
            </a:xfrm>
            <a:custGeom>
              <a:avLst/>
              <a:gdLst/>
              <a:ahLst/>
              <a:cxnLst/>
              <a:rect l="l" t="t" r="r" b="b"/>
              <a:pathLst>
                <a:path w="869569" h="937387">
                  <a:moveTo>
                    <a:pt x="721995" y="174625"/>
                  </a:moveTo>
                  <a:cubicBezTo>
                    <a:pt x="740791" y="174625"/>
                    <a:pt x="754253" y="187960"/>
                    <a:pt x="754253" y="204089"/>
                  </a:cubicBezTo>
                  <a:cubicBezTo>
                    <a:pt x="754253" y="220218"/>
                    <a:pt x="740918" y="233680"/>
                    <a:pt x="721995" y="233680"/>
                  </a:cubicBezTo>
                  <a:lnTo>
                    <a:pt x="491109" y="233680"/>
                  </a:lnTo>
                  <a:cubicBezTo>
                    <a:pt x="474980" y="233680"/>
                    <a:pt x="461518" y="220218"/>
                    <a:pt x="461518" y="204089"/>
                  </a:cubicBezTo>
                  <a:cubicBezTo>
                    <a:pt x="461518" y="187960"/>
                    <a:pt x="474980" y="174625"/>
                    <a:pt x="491109" y="174625"/>
                  </a:cubicBezTo>
                  <a:close/>
                  <a:moveTo>
                    <a:pt x="147574" y="171958"/>
                  </a:moveTo>
                  <a:cubicBezTo>
                    <a:pt x="163703" y="171958"/>
                    <a:pt x="177038" y="185420"/>
                    <a:pt x="177038" y="201549"/>
                  </a:cubicBezTo>
                  <a:lnTo>
                    <a:pt x="177038" y="319659"/>
                  </a:lnTo>
                  <a:cubicBezTo>
                    <a:pt x="177038" y="335788"/>
                    <a:pt x="163703" y="349250"/>
                    <a:pt x="147574" y="349250"/>
                  </a:cubicBezTo>
                  <a:lnTo>
                    <a:pt x="29464" y="349250"/>
                  </a:lnTo>
                  <a:cubicBezTo>
                    <a:pt x="13335" y="349250"/>
                    <a:pt x="0" y="335788"/>
                    <a:pt x="0" y="319659"/>
                  </a:cubicBezTo>
                  <a:lnTo>
                    <a:pt x="0" y="201549"/>
                  </a:lnTo>
                  <a:cubicBezTo>
                    <a:pt x="0" y="185420"/>
                    <a:pt x="13335" y="171958"/>
                    <a:pt x="29464" y="171958"/>
                  </a:cubicBezTo>
                  <a:close/>
                  <a:moveTo>
                    <a:pt x="260223" y="287528"/>
                  </a:moveTo>
                  <a:cubicBezTo>
                    <a:pt x="276352" y="287528"/>
                    <a:pt x="289814" y="300863"/>
                    <a:pt x="289814" y="319786"/>
                  </a:cubicBezTo>
                  <a:cubicBezTo>
                    <a:pt x="289814" y="335915"/>
                    <a:pt x="276352" y="349377"/>
                    <a:pt x="260223" y="349377"/>
                  </a:cubicBezTo>
                  <a:lnTo>
                    <a:pt x="142113" y="349377"/>
                  </a:lnTo>
                  <a:cubicBezTo>
                    <a:pt x="125984" y="349377"/>
                    <a:pt x="112522" y="335915"/>
                    <a:pt x="112522" y="319786"/>
                  </a:cubicBezTo>
                  <a:cubicBezTo>
                    <a:pt x="112522" y="300990"/>
                    <a:pt x="125984" y="287528"/>
                    <a:pt x="142113" y="287528"/>
                  </a:cubicBezTo>
                  <a:close/>
                  <a:moveTo>
                    <a:pt x="254889" y="405638"/>
                  </a:moveTo>
                  <a:cubicBezTo>
                    <a:pt x="273685" y="405638"/>
                    <a:pt x="287147" y="419100"/>
                    <a:pt x="287147" y="435229"/>
                  </a:cubicBezTo>
                  <a:cubicBezTo>
                    <a:pt x="287147" y="454025"/>
                    <a:pt x="273812" y="467487"/>
                    <a:pt x="254889" y="467487"/>
                  </a:cubicBezTo>
                  <a:lnTo>
                    <a:pt x="491109" y="467487"/>
                  </a:lnTo>
                  <a:cubicBezTo>
                    <a:pt x="474980" y="467487"/>
                    <a:pt x="461518" y="454025"/>
                    <a:pt x="461518" y="435229"/>
                  </a:cubicBezTo>
                  <a:cubicBezTo>
                    <a:pt x="461518" y="419100"/>
                    <a:pt x="474980" y="405638"/>
                    <a:pt x="491109" y="405638"/>
                  </a:cubicBezTo>
                  <a:close/>
                  <a:moveTo>
                    <a:pt x="147574" y="405638"/>
                  </a:moveTo>
                  <a:cubicBezTo>
                    <a:pt x="163703" y="405638"/>
                    <a:pt x="177038" y="419100"/>
                    <a:pt x="177038" y="435229"/>
                  </a:cubicBezTo>
                  <a:lnTo>
                    <a:pt x="177038" y="553339"/>
                  </a:lnTo>
                  <a:cubicBezTo>
                    <a:pt x="177038" y="569468"/>
                    <a:pt x="163703" y="582803"/>
                    <a:pt x="147574" y="582803"/>
                  </a:cubicBezTo>
                  <a:lnTo>
                    <a:pt x="29464" y="582803"/>
                  </a:lnTo>
                  <a:cubicBezTo>
                    <a:pt x="13335" y="582803"/>
                    <a:pt x="0" y="569468"/>
                    <a:pt x="0" y="553339"/>
                  </a:cubicBezTo>
                  <a:lnTo>
                    <a:pt x="0" y="435229"/>
                  </a:lnTo>
                  <a:cubicBezTo>
                    <a:pt x="0" y="419100"/>
                    <a:pt x="13335" y="405638"/>
                    <a:pt x="29464" y="405638"/>
                  </a:cubicBezTo>
                  <a:close/>
                  <a:moveTo>
                    <a:pt x="260223" y="523748"/>
                  </a:moveTo>
                  <a:cubicBezTo>
                    <a:pt x="276352" y="523748"/>
                    <a:pt x="289814" y="537210"/>
                    <a:pt x="289814" y="553339"/>
                  </a:cubicBezTo>
                  <a:cubicBezTo>
                    <a:pt x="289814" y="569468"/>
                    <a:pt x="276352" y="582803"/>
                    <a:pt x="260223" y="582803"/>
                  </a:cubicBezTo>
                  <a:lnTo>
                    <a:pt x="142113" y="582803"/>
                  </a:lnTo>
                  <a:cubicBezTo>
                    <a:pt x="125984" y="582803"/>
                    <a:pt x="112522" y="569468"/>
                    <a:pt x="112522" y="553339"/>
                  </a:cubicBezTo>
                  <a:cubicBezTo>
                    <a:pt x="112522" y="537210"/>
                    <a:pt x="125984" y="523748"/>
                    <a:pt x="142113" y="523748"/>
                  </a:cubicBezTo>
                  <a:close/>
                  <a:moveTo>
                    <a:pt x="254889" y="644652"/>
                  </a:moveTo>
                  <a:cubicBezTo>
                    <a:pt x="273685" y="644652"/>
                    <a:pt x="287147" y="658114"/>
                    <a:pt x="287147" y="674243"/>
                  </a:cubicBezTo>
                  <a:cubicBezTo>
                    <a:pt x="287147" y="690372"/>
                    <a:pt x="273812" y="703707"/>
                    <a:pt x="254889" y="703707"/>
                  </a:cubicBezTo>
                  <a:lnTo>
                    <a:pt x="491109" y="703707"/>
                  </a:lnTo>
                  <a:cubicBezTo>
                    <a:pt x="474980" y="703707"/>
                    <a:pt x="461518" y="690372"/>
                    <a:pt x="461518" y="674243"/>
                  </a:cubicBezTo>
                  <a:cubicBezTo>
                    <a:pt x="461518" y="658114"/>
                    <a:pt x="474980" y="644652"/>
                    <a:pt x="491109" y="644652"/>
                  </a:cubicBezTo>
                  <a:close/>
                  <a:moveTo>
                    <a:pt x="147574" y="641985"/>
                  </a:moveTo>
                  <a:cubicBezTo>
                    <a:pt x="163703" y="641985"/>
                    <a:pt x="177038" y="652780"/>
                    <a:pt x="177038" y="671449"/>
                  </a:cubicBezTo>
                  <a:lnTo>
                    <a:pt x="177038" y="787019"/>
                  </a:lnTo>
                  <a:cubicBezTo>
                    <a:pt x="177038" y="805815"/>
                    <a:pt x="163703" y="819277"/>
                    <a:pt x="147574" y="819277"/>
                  </a:cubicBezTo>
                  <a:lnTo>
                    <a:pt x="29464" y="819277"/>
                  </a:lnTo>
                  <a:cubicBezTo>
                    <a:pt x="13335" y="819277"/>
                    <a:pt x="0" y="805815"/>
                    <a:pt x="0" y="787019"/>
                  </a:cubicBezTo>
                  <a:lnTo>
                    <a:pt x="0" y="671449"/>
                  </a:lnTo>
                  <a:cubicBezTo>
                    <a:pt x="0" y="652653"/>
                    <a:pt x="13335" y="641985"/>
                    <a:pt x="29464" y="641985"/>
                  </a:cubicBezTo>
                  <a:close/>
                  <a:moveTo>
                    <a:pt x="260223" y="757428"/>
                  </a:moveTo>
                  <a:cubicBezTo>
                    <a:pt x="276352" y="757428"/>
                    <a:pt x="289814" y="770890"/>
                    <a:pt x="289814" y="787019"/>
                  </a:cubicBezTo>
                  <a:cubicBezTo>
                    <a:pt x="289814" y="805815"/>
                    <a:pt x="276352" y="819277"/>
                    <a:pt x="260223" y="819277"/>
                  </a:cubicBezTo>
                  <a:lnTo>
                    <a:pt x="142113" y="819277"/>
                  </a:lnTo>
                  <a:cubicBezTo>
                    <a:pt x="125984" y="819277"/>
                    <a:pt x="112522" y="805815"/>
                    <a:pt x="112522" y="787019"/>
                  </a:cubicBezTo>
                  <a:cubicBezTo>
                    <a:pt x="112522" y="770890"/>
                    <a:pt x="125984" y="757428"/>
                    <a:pt x="142113" y="757428"/>
                  </a:cubicBezTo>
                  <a:close/>
                  <a:moveTo>
                    <a:pt x="198628" y="127"/>
                  </a:moveTo>
                  <a:cubicBezTo>
                    <a:pt x="152908" y="127"/>
                    <a:pt x="109982" y="40259"/>
                    <a:pt x="109982" y="85979"/>
                  </a:cubicBezTo>
                  <a:lnTo>
                    <a:pt x="109982" y="848741"/>
                  </a:lnTo>
                  <a:cubicBezTo>
                    <a:pt x="112649" y="897128"/>
                    <a:pt x="152908" y="937387"/>
                    <a:pt x="198628" y="937387"/>
                  </a:cubicBezTo>
                  <a:lnTo>
                    <a:pt x="783717" y="937387"/>
                  </a:lnTo>
                  <a:cubicBezTo>
                    <a:pt x="829437" y="937387"/>
                    <a:pt x="869569" y="897128"/>
                    <a:pt x="869569" y="848741"/>
                  </a:cubicBezTo>
                  <a:lnTo>
                    <a:pt x="869569" y="85979"/>
                  </a:lnTo>
                  <a:cubicBezTo>
                    <a:pt x="869569" y="40259"/>
                    <a:pt x="829310" y="0"/>
                    <a:pt x="783717" y="0"/>
                  </a:cubicBezTo>
                  <a:lnTo>
                    <a:pt x="721995" y="0"/>
                  </a:lnTo>
                  <a:lnTo>
                    <a:pt x="721995" y="29591"/>
                  </a:lnTo>
                  <a:cubicBezTo>
                    <a:pt x="721995" y="77978"/>
                    <a:pt x="681736" y="118237"/>
                    <a:pt x="636143" y="118237"/>
                  </a:cubicBezTo>
                  <a:lnTo>
                    <a:pt x="343535" y="118237"/>
                  </a:lnTo>
                  <a:cubicBezTo>
                    <a:pt x="297942" y="118237"/>
                    <a:pt x="257683" y="77978"/>
                    <a:pt x="257683" y="29591"/>
                  </a:cubicBezTo>
                  <a:lnTo>
                    <a:pt x="257683" y="127"/>
                  </a:lnTo>
                  <a:close/>
                </a:path>
              </a:pathLst>
            </a:custGeom>
            <a:solidFill>
              <a:srgbClr val="E5BB7A"/>
            </a:solidFill>
          </p:spPr>
        </p:sp>
      </p:grpSp>
      <p:grpSp>
        <p:nvGrpSpPr>
          <p:cNvPr id="80" name="Group 101">
            <a:extLst>
              <a:ext uri="{FF2B5EF4-FFF2-40B4-BE49-F238E27FC236}">
                <a16:creationId xmlns:a16="http://schemas.microsoft.com/office/drawing/2014/main" id="{4FF03D1B-0884-E383-4B1C-561E3B2858C4}"/>
              </a:ext>
            </a:extLst>
          </p:cNvPr>
          <p:cNvGrpSpPr/>
          <p:nvPr/>
        </p:nvGrpSpPr>
        <p:grpSpPr>
          <a:xfrm>
            <a:off x="4936020" y="2775892"/>
            <a:ext cx="131220" cy="265680"/>
            <a:chOff x="0" y="0"/>
            <a:chExt cx="174960" cy="354240"/>
          </a:xfrm>
        </p:grpSpPr>
        <p:sp>
          <p:nvSpPr>
            <p:cNvPr id="81" name="Freeform 102">
              <a:extLst>
                <a:ext uri="{FF2B5EF4-FFF2-40B4-BE49-F238E27FC236}">
                  <a16:creationId xmlns:a16="http://schemas.microsoft.com/office/drawing/2014/main" id="{FE631238-7070-BD8D-5243-E3AF1AE37215}"/>
                </a:ext>
              </a:extLst>
            </p:cNvPr>
            <p:cNvSpPr/>
            <p:nvPr/>
          </p:nvSpPr>
          <p:spPr>
            <a:xfrm>
              <a:off x="127" y="127"/>
              <a:ext cx="174879" cy="354076"/>
            </a:xfrm>
            <a:custGeom>
              <a:avLst/>
              <a:gdLst/>
              <a:ahLst/>
              <a:cxnLst/>
              <a:rect l="l" t="t" r="r" b="b"/>
              <a:pathLst>
                <a:path w="174879" h="354076">
                  <a:moveTo>
                    <a:pt x="0" y="0"/>
                  </a:moveTo>
                  <a:lnTo>
                    <a:pt x="0" y="354076"/>
                  </a:lnTo>
                  <a:lnTo>
                    <a:pt x="174879" y="354076"/>
                  </a:lnTo>
                  <a:lnTo>
                    <a:pt x="174879" y="0"/>
                  </a:lnTo>
                  <a:close/>
                </a:path>
              </a:pathLst>
            </a:custGeom>
            <a:solidFill>
              <a:srgbClr val="E5BB7A"/>
            </a:solidFill>
          </p:spPr>
        </p:sp>
      </p:grpSp>
      <p:grpSp>
        <p:nvGrpSpPr>
          <p:cNvPr id="82" name="Group 103">
            <a:extLst>
              <a:ext uri="{FF2B5EF4-FFF2-40B4-BE49-F238E27FC236}">
                <a16:creationId xmlns:a16="http://schemas.microsoft.com/office/drawing/2014/main" id="{D7B12BF8-5A65-6681-0045-5A5AC50C91C1}"/>
              </a:ext>
            </a:extLst>
          </p:cNvPr>
          <p:cNvGrpSpPr/>
          <p:nvPr/>
        </p:nvGrpSpPr>
        <p:grpSpPr>
          <a:xfrm>
            <a:off x="4936020" y="2603092"/>
            <a:ext cx="131220" cy="131220"/>
            <a:chOff x="0" y="0"/>
            <a:chExt cx="174960" cy="174960"/>
          </a:xfrm>
        </p:grpSpPr>
        <p:sp>
          <p:nvSpPr>
            <p:cNvPr id="83" name="Freeform 104">
              <a:extLst>
                <a:ext uri="{FF2B5EF4-FFF2-40B4-BE49-F238E27FC236}">
                  <a16:creationId xmlns:a16="http://schemas.microsoft.com/office/drawing/2014/main" id="{901E24F1-5A81-B003-9726-C73A5D988D40}"/>
                </a:ext>
              </a:extLst>
            </p:cNvPr>
            <p:cNvSpPr/>
            <p:nvPr/>
          </p:nvSpPr>
          <p:spPr>
            <a:xfrm>
              <a:off x="127" y="127"/>
              <a:ext cx="174879" cy="174752"/>
            </a:xfrm>
            <a:custGeom>
              <a:avLst/>
              <a:gdLst/>
              <a:ahLst/>
              <a:cxnLst/>
              <a:rect l="l" t="t" r="r" b="b"/>
              <a:pathLst>
                <a:path w="174879" h="174752">
                  <a:moveTo>
                    <a:pt x="85979" y="0"/>
                  </a:moveTo>
                  <a:cubicBezTo>
                    <a:pt x="40259" y="0"/>
                    <a:pt x="0" y="40259"/>
                    <a:pt x="0" y="88646"/>
                  </a:cubicBezTo>
                  <a:lnTo>
                    <a:pt x="0" y="174752"/>
                  </a:lnTo>
                  <a:lnTo>
                    <a:pt x="174879" y="174752"/>
                  </a:lnTo>
                  <a:lnTo>
                    <a:pt x="174879" y="88646"/>
                  </a:lnTo>
                  <a:cubicBezTo>
                    <a:pt x="174879" y="40259"/>
                    <a:pt x="134493" y="0"/>
                    <a:pt x="85979" y="0"/>
                  </a:cubicBezTo>
                  <a:close/>
                </a:path>
              </a:pathLst>
            </a:custGeom>
            <a:solidFill>
              <a:srgbClr val="E5BB7A"/>
            </a:solidFill>
          </p:spPr>
        </p:sp>
      </p:grpSp>
      <p:grpSp>
        <p:nvGrpSpPr>
          <p:cNvPr id="84" name="Group 105">
            <a:extLst>
              <a:ext uri="{FF2B5EF4-FFF2-40B4-BE49-F238E27FC236}">
                <a16:creationId xmlns:a16="http://schemas.microsoft.com/office/drawing/2014/main" id="{3B06ADAC-B494-F3AB-C2C7-52DFED838851}"/>
              </a:ext>
            </a:extLst>
          </p:cNvPr>
          <p:cNvGrpSpPr/>
          <p:nvPr/>
        </p:nvGrpSpPr>
        <p:grpSpPr>
          <a:xfrm>
            <a:off x="4940340" y="3086392"/>
            <a:ext cx="118800" cy="131220"/>
            <a:chOff x="0" y="0"/>
            <a:chExt cx="158400" cy="174960"/>
          </a:xfrm>
        </p:grpSpPr>
        <p:sp>
          <p:nvSpPr>
            <p:cNvPr id="85" name="Freeform 106">
              <a:extLst>
                <a:ext uri="{FF2B5EF4-FFF2-40B4-BE49-F238E27FC236}">
                  <a16:creationId xmlns:a16="http://schemas.microsoft.com/office/drawing/2014/main" id="{F667D982-CBA6-2F2B-33E8-8648069809F0}"/>
                </a:ext>
              </a:extLst>
            </p:cNvPr>
            <p:cNvSpPr/>
            <p:nvPr/>
          </p:nvSpPr>
          <p:spPr>
            <a:xfrm>
              <a:off x="127" y="127"/>
              <a:ext cx="158242" cy="174752"/>
            </a:xfrm>
            <a:custGeom>
              <a:avLst/>
              <a:gdLst/>
              <a:ahLst/>
              <a:cxnLst/>
              <a:rect l="l" t="t" r="r" b="b"/>
              <a:pathLst>
                <a:path w="158242" h="174752">
                  <a:moveTo>
                    <a:pt x="0" y="0"/>
                  </a:moveTo>
                  <a:lnTo>
                    <a:pt x="50927" y="153289"/>
                  </a:lnTo>
                  <a:cubicBezTo>
                    <a:pt x="59055" y="169418"/>
                    <a:pt x="67056" y="174752"/>
                    <a:pt x="80518" y="174752"/>
                  </a:cubicBezTo>
                  <a:cubicBezTo>
                    <a:pt x="93980" y="174752"/>
                    <a:pt x="104648" y="169418"/>
                    <a:pt x="107315" y="153289"/>
                  </a:cubicBezTo>
                  <a:lnTo>
                    <a:pt x="158242" y="0"/>
                  </a:lnTo>
                  <a:close/>
                </a:path>
              </a:pathLst>
            </a:custGeom>
            <a:solidFill>
              <a:srgbClr val="E5BB7A"/>
            </a:solidFill>
          </p:spPr>
        </p:sp>
      </p:grpSp>
      <p:grpSp>
        <p:nvGrpSpPr>
          <p:cNvPr id="86" name="Group 107">
            <a:extLst>
              <a:ext uri="{FF2B5EF4-FFF2-40B4-BE49-F238E27FC236}">
                <a16:creationId xmlns:a16="http://schemas.microsoft.com/office/drawing/2014/main" id="{727CE3C2-8F51-E79C-8D81-9937A67DF34B}"/>
              </a:ext>
            </a:extLst>
          </p:cNvPr>
          <p:cNvGrpSpPr/>
          <p:nvPr/>
        </p:nvGrpSpPr>
        <p:grpSpPr>
          <a:xfrm>
            <a:off x="13492320" y="6263212"/>
            <a:ext cx="24840" cy="39420"/>
            <a:chOff x="0" y="0"/>
            <a:chExt cx="33120" cy="52560"/>
          </a:xfrm>
        </p:grpSpPr>
        <p:sp>
          <p:nvSpPr>
            <p:cNvPr id="87" name="Freeform 108">
              <a:extLst>
                <a:ext uri="{FF2B5EF4-FFF2-40B4-BE49-F238E27FC236}">
                  <a16:creationId xmlns:a16="http://schemas.microsoft.com/office/drawing/2014/main" id="{2BF90764-2A9C-D981-7089-16972390EDBC}"/>
                </a:ext>
              </a:extLst>
            </p:cNvPr>
            <p:cNvSpPr/>
            <p:nvPr/>
          </p:nvSpPr>
          <p:spPr>
            <a:xfrm>
              <a:off x="0" y="127"/>
              <a:ext cx="33020" cy="52451"/>
            </a:xfrm>
            <a:custGeom>
              <a:avLst/>
              <a:gdLst/>
              <a:ahLst/>
              <a:cxnLst/>
              <a:rect l="l" t="t" r="r" b="b"/>
              <a:pathLst>
                <a:path w="33020" h="52451">
                  <a:moveTo>
                    <a:pt x="16510" y="0"/>
                  </a:moveTo>
                  <a:lnTo>
                    <a:pt x="0" y="52451"/>
                  </a:lnTo>
                  <a:lnTo>
                    <a:pt x="33020" y="52451"/>
                  </a:lnTo>
                  <a:lnTo>
                    <a:pt x="16510" y="0"/>
                  </a:lnTo>
                  <a:close/>
                </a:path>
              </a:pathLst>
            </a:custGeom>
            <a:solidFill>
              <a:srgbClr val="E5BB7A"/>
            </a:solidFill>
          </p:spPr>
        </p:sp>
      </p:grpSp>
      <p:grpSp>
        <p:nvGrpSpPr>
          <p:cNvPr id="88" name="Group 109">
            <a:extLst>
              <a:ext uri="{FF2B5EF4-FFF2-40B4-BE49-F238E27FC236}">
                <a16:creationId xmlns:a16="http://schemas.microsoft.com/office/drawing/2014/main" id="{610DB8A0-E947-A7AA-1DB0-2ED7938B833A}"/>
              </a:ext>
            </a:extLst>
          </p:cNvPr>
          <p:cNvGrpSpPr/>
          <p:nvPr/>
        </p:nvGrpSpPr>
        <p:grpSpPr>
          <a:xfrm>
            <a:off x="13237440" y="6032632"/>
            <a:ext cx="534600" cy="538380"/>
            <a:chOff x="0" y="0"/>
            <a:chExt cx="712800" cy="717840"/>
          </a:xfrm>
        </p:grpSpPr>
        <p:sp>
          <p:nvSpPr>
            <p:cNvPr id="89" name="Freeform 110">
              <a:extLst>
                <a:ext uri="{FF2B5EF4-FFF2-40B4-BE49-F238E27FC236}">
                  <a16:creationId xmlns:a16="http://schemas.microsoft.com/office/drawing/2014/main" id="{ECBD0A2C-C4E2-97E3-C21E-0A46047FA928}"/>
                </a:ext>
              </a:extLst>
            </p:cNvPr>
            <p:cNvSpPr/>
            <p:nvPr/>
          </p:nvSpPr>
          <p:spPr>
            <a:xfrm>
              <a:off x="127" y="0"/>
              <a:ext cx="712851" cy="717804"/>
            </a:xfrm>
            <a:custGeom>
              <a:avLst/>
              <a:gdLst/>
              <a:ahLst/>
              <a:cxnLst/>
              <a:rect l="l" t="t" r="r" b="b"/>
              <a:pathLst>
                <a:path w="712851" h="717804">
                  <a:moveTo>
                    <a:pt x="355600" y="150368"/>
                  </a:moveTo>
                  <a:cubicBezTo>
                    <a:pt x="370332" y="150368"/>
                    <a:pt x="385826" y="156845"/>
                    <a:pt x="392303" y="169926"/>
                  </a:cubicBezTo>
                  <a:lnTo>
                    <a:pt x="447929" y="359664"/>
                  </a:lnTo>
                  <a:lnTo>
                    <a:pt x="464185" y="359664"/>
                  </a:lnTo>
                  <a:cubicBezTo>
                    <a:pt x="487172" y="359664"/>
                    <a:pt x="503428" y="375920"/>
                    <a:pt x="503428" y="395605"/>
                  </a:cubicBezTo>
                  <a:cubicBezTo>
                    <a:pt x="503428" y="411988"/>
                    <a:pt x="490347" y="428244"/>
                    <a:pt x="470789" y="428244"/>
                  </a:cubicBezTo>
                  <a:lnTo>
                    <a:pt x="496951" y="526288"/>
                  </a:lnTo>
                  <a:cubicBezTo>
                    <a:pt x="503428" y="545973"/>
                    <a:pt x="493776" y="562356"/>
                    <a:pt x="474091" y="572135"/>
                  </a:cubicBezTo>
                  <a:cubicBezTo>
                    <a:pt x="471551" y="572516"/>
                    <a:pt x="469138" y="572770"/>
                    <a:pt x="466725" y="572770"/>
                  </a:cubicBezTo>
                  <a:cubicBezTo>
                    <a:pt x="450469" y="572770"/>
                    <a:pt x="436880" y="563118"/>
                    <a:pt x="428371" y="545973"/>
                  </a:cubicBezTo>
                  <a:lnTo>
                    <a:pt x="392303" y="428244"/>
                  </a:lnTo>
                  <a:lnTo>
                    <a:pt x="317246" y="428244"/>
                  </a:lnTo>
                  <a:lnTo>
                    <a:pt x="281178" y="545973"/>
                  </a:lnTo>
                  <a:cubicBezTo>
                    <a:pt x="278384" y="563118"/>
                    <a:pt x="263017" y="572770"/>
                    <a:pt x="243967" y="572770"/>
                  </a:cubicBezTo>
                  <a:cubicBezTo>
                    <a:pt x="241300" y="572770"/>
                    <a:pt x="238379" y="572516"/>
                    <a:pt x="235458" y="572135"/>
                  </a:cubicBezTo>
                  <a:cubicBezTo>
                    <a:pt x="215900" y="565658"/>
                    <a:pt x="209296" y="545973"/>
                    <a:pt x="212598" y="526288"/>
                  </a:cubicBezTo>
                  <a:lnTo>
                    <a:pt x="241935" y="428244"/>
                  </a:lnTo>
                  <a:cubicBezTo>
                    <a:pt x="225679" y="425069"/>
                    <a:pt x="209296" y="411988"/>
                    <a:pt x="209296" y="395605"/>
                  </a:cubicBezTo>
                  <a:cubicBezTo>
                    <a:pt x="212598" y="376047"/>
                    <a:pt x="228854" y="359664"/>
                    <a:pt x="248539" y="359664"/>
                  </a:cubicBezTo>
                  <a:lnTo>
                    <a:pt x="264922" y="359664"/>
                  </a:lnTo>
                  <a:lnTo>
                    <a:pt x="323723" y="169926"/>
                  </a:lnTo>
                  <a:cubicBezTo>
                    <a:pt x="326898" y="156845"/>
                    <a:pt x="340868" y="150368"/>
                    <a:pt x="355600" y="150368"/>
                  </a:cubicBezTo>
                  <a:close/>
                  <a:moveTo>
                    <a:pt x="356489" y="0"/>
                  </a:moveTo>
                  <a:cubicBezTo>
                    <a:pt x="160147" y="0"/>
                    <a:pt x="0" y="160274"/>
                    <a:pt x="0" y="356362"/>
                  </a:cubicBezTo>
                  <a:cubicBezTo>
                    <a:pt x="0" y="555752"/>
                    <a:pt x="160147" y="716026"/>
                    <a:pt x="356489" y="716026"/>
                  </a:cubicBezTo>
                  <a:cubicBezTo>
                    <a:pt x="421894" y="716026"/>
                    <a:pt x="480695" y="699643"/>
                    <a:pt x="536321" y="667004"/>
                  </a:cubicBezTo>
                  <a:lnTo>
                    <a:pt x="660527" y="716026"/>
                  </a:lnTo>
                  <a:cubicBezTo>
                    <a:pt x="664845" y="717042"/>
                    <a:pt x="669290" y="717804"/>
                    <a:pt x="673608" y="717804"/>
                  </a:cubicBezTo>
                  <a:cubicBezTo>
                    <a:pt x="682371" y="717804"/>
                    <a:pt x="691007" y="714883"/>
                    <a:pt x="699770" y="706120"/>
                  </a:cubicBezTo>
                  <a:cubicBezTo>
                    <a:pt x="706247" y="699643"/>
                    <a:pt x="712851" y="686562"/>
                    <a:pt x="712851" y="670179"/>
                  </a:cubicBezTo>
                  <a:lnTo>
                    <a:pt x="673608" y="519811"/>
                  </a:lnTo>
                  <a:cubicBezTo>
                    <a:pt x="699770" y="470789"/>
                    <a:pt x="712851" y="415163"/>
                    <a:pt x="712851" y="359664"/>
                  </a:cubicBezTo>
                  <a:cubicBezTo>
                    <a:pt x="712851" y="323596"/>
                    <a:pt x="702945" y="290957"/>
                    <a:pt x="696468" y="258318"/>
                  </a:cubicBezTo>
                  <a:cubicBezTo>
                    <a:pt x="686689" y="251841"/>
                    <a:pt x="673608" y="248539"/>
                    <a:pt x="667131" y="245237"/>
                  </a:cubicBezTo>
                  <a:lnTo>
                    <a:pt x="572262" y="281305"/>
                  </a:lnTo>
                  <a:cubicBezTo>
                    <a:pt x="559308" y="286004"/>
                    <a:pt x="545465" y="288544"/>
                    <a:pt x="531876" y="288544"/>
                  </a:cubicBezTo>
                  <a:cubicBezTo>
                    <a:pt x="507746" y="288544"/>
                    <a:pt x="484378" y="280416"/>
                    <a:pt x="467614" y="261620"/>
                  </a:cubicBezTo>
                  <a:cubicBezTo>
                    <a:pt x="438150" y="235458"/>
                    <a:pt x="425069" y="196215"/>
                    <a:pt x="431546" y="153670"/>
                  </a:cubicBezTo>
                  <a:lnTo>
                    <a:pt x="461010" y="22987"/>
                  </a:lnTo>
                  <a:cubicBezTo>
                    <a:pt x="461010" y="19685"/>
                    <a:pt x="461010" y="19685"/>
                    <a:pt x="457708" y="16510"/>
                  </a:cubicBezTo>
                  <a:cubicBezTo>
                    <a:pt x="425069" y="6477"/>
                    <a:pt x="392303" y="0"/>
                    <a:pt x="356489" y="0"/>
                  </a:cubicBezTo>
                  <a:close/>
                </a:path>
              </a:pathLst>
            </a:custGeom>
            <a:solidFill>
              <a:srgbClr val="E5BB7A"/>
            </a:solidFill>
          </p:spPr>
        </p:sp>
      </p:grpSp>
      <p:grpSp>
        <p:nvGrpSpPr>
          <p:cNvPr id="90" name="Group 111">
            <a:extLst>
              <a:ext uri="{FF2B5EF4-FFF2-40B4-BE49-F238E27FC236}">
                <a16:creationId xmlns:a16="http://schemas.microsoft.com/office/drawing/2014/main" id="{7831F461-2BCB-7652-A2EC-C849E55CBA09}"/>
              </a:ext>
            </a:extLst>
          </p:cNvPr>
          <p:cNvGrpSpPr/>
          <p:nvPr/>
        </p:nvGrpSpPr>
        <p:grpSpPr>
          <a:xfrm>
            <a:off x="13853040" y="5876032"/>
            <a:ext cx="49140" cy="81000"/>
            <a:chOff x="0" y="0"/>
            <a:chExt cx="65520" cy="108000"/>
          </a:xfrm>
        </p:grpSpPr>
        <p:sp>
          <p:nvSpPr>
            <p:cNvPr id="91" name="Freeform 112">
              <a:extLst>
                <a:ext uri="{FF2B5EF4-FFF2-40B4-BE49-F238E27FC236}">
                  <a16:creationId xmlns:a16="http://schemas.microsoft.com/office/drawing/2014/main" id="{B2AD4515-EEFA-8B14-7B64-394383BFD2F1}"/>
                </a:ext>
              </a:extLst>
            </p:cNvPr>
            <p:cNvSpPr/>
            <p:nvPr/>
          </p:nvSpPr>
          <p:spPr>
            <a:xfrm>
              <a:off x="0" y="127"/>
              <a:ext cx="65532" cy="107823"/>
            </a:xfrm>
            <a:custGeom>
              <a:avLst/>
              <a:gdLst/>
              <a:ahLst/>
              <a:cxnLst/>
              <a:rect l="l" t="t" r="r" b="b"/>
              <a:pathLst>
                <a:path w="65532" h="107823">
                  <a:moveTo>
                    <a:pt x="0" y="0"/>
                  </a:moveTo>
                  <a:cubicBezTo>
                    <a:pt x="3302" y="42418"/>
                    <a:pt x="13081" y="71882"/>
                    <a:pt x="32766" y="107823"/>
                  </a:cubicBezTo>
                  <a:cubicBezTo>
                    <a:pt x="49149" y="71882"/>
                    <a:pt x="62230" y="35814"/>
                    <a:pt x="65532" y="0"/>
                  </a:cubicBezTo>
                  <a:close/>
                </a:path>
              </a:pathLst>
            </a:custGeom>
            <a:solidFill>
              <a:srgbClr val="E5BB7A"/>
            </a:solidFill>
          </p:spPr>
        </p:sp>
      </p:grpSp>
      <p:grpSp>
        <p:nvGrpSpPr>
          <p:cNvPr id="92" name="Group 113">
            <a:extLst>
              <a:ext uri="{FF2B5EF4-FFF2-40B4-BE49-F238E27FC236}">
                <a16:creationId xmlns:a16="http://schemas.microsoft.com/office/drawing/2014/main" id="{07AC1A46-610C-91C0-A171-EBD9B6D9758B}"/>
              </a:ext>
            </a:extLst>
          </p:cNvPr>
          <p:cNvGrpSpPr/>
          <p:nvPr/>
        </p:nvGrpSpPr>
        <p:grpSpPr>
          <a:xfrm>
            <a:off x="13607880" y="5662192"/>
            <a:ext cx="537300" cy="536760"/>
            <a:chOff x="0" y="0"/>
            <a:chExt cx="716400" cy="715680"/>
          </a:xfrm>
        </p:grpSpPr>
        <p:sp>
          <p:nvSpPr>
            <p:cNvPr id="93" name="Freeform 114">
              <a:extLst>
                <a:ext uri="{FF2B5EF4-FFF2-40B4-BE49-F238E27FC236}">
                  <a16:creationId xmlns:a16="http://schemas.microsoft.com/office/drawing/2014/main" id="{3B3427E6-1165-DFD3-5AF4-A336A4B4866E}"/>
                </a:ext>
              </a:extLst>
            </p:cNvPr>
            <p:cNvSpPr/>
            <p:nvPr/>
          </p:nvSpPr>
          <p:spPr>
            <a:xfrm>
              <a:off x="127" y="127"/>
              <a:ext cx="716280" cy="715518"/>
            </a:xfrm>
            <a:custGeom>
              <a:avLst/>
              <a:gdLst/>
              <a:ahLst/>
              <a:cxnLst/>
              <a:rect l="l" t="t" r="r" b="b"/>
              <a:pathLst>
                <a:path w="716280" h="715518">
                  <a:moveTo>
                    <a:pt x="356489" y="140589"/>
                  </a:moveTo>
                  <a:cubicBezTo>
                    <a:pt x="376047" y="140589"/>
                    <a:pt x="392557" y="156845"/>
                    <a:pt x="392557" y="179832"/>
                  </a:cubicBezTo>
                  <a:lnTo>
                    <a:pt x="392557" y="215773"/>
                  </a:lnTo>
                  <a:lnTo>
                    <a:pt x="500380" y="215773"/>
                  </a:lnTo>
                  <a:cubicBezTo>
                    <a:pt x="519938" y="215773"/>
                    <a:pt x="536448" y="232156"/>
                    <a:pt x="536448" y="251841"/>
                  </a:cubicBezTo>
                  <a:cubicBezTo>
                    <a:pt x="536448" y="271526"/>
                    <a:pt x="520065" y="284480"/>
                    <a:pt x="500380" y="284480"/>
                  </a:cubicBezTo>
                  <a:lnTo>
                    <a:pt x="457835" y="284480"/>
                  </a:lnTo>
                  <a:cubicBezTo>
                    <a:pt x="454533" y="346583"/>
                    <a:pt x="434848" y="402209"/>
                    <a:pt x="402209" y="457835"/>
                  </a:cubicBezTo>
                  <a:cubicBezTo>
                    <a:pt x="405511" y="461010"/>
                    <a:pt x="405511" y="464312"/>
                    <a:pt x="408686" y="467614"/>
                  </a:cubicBezTo>
                  <a:lnTo>
                    <a:pt x="451231" y="510159"/>
                  </a:lnTo>
                  <a:cubicBezTo>
                    <a:pt x="461010" y="523240"/>
                    <a:pt x="461010" y="546100"/>
                    <a:pt x="451231" y="559181"/>
                  </a:cubicBezTo>
                  <a:cubicBezTo>
                    <a:pt x="444754" y="565658"/>
                    <a:pt x="434848" y="569087"/>
                    <a:pt x="425450" y="569087"/>
                  </a:cubicBezTo>
                  <a:cubicBezTo>
                    <a:pt x="416052" y="569087"/>
                    <a:pt x="407035" y="565785"/>
                    <a:pt x="402082" y="559181"/>
                  </a:cubicBezTo>
                  <a:lnTo>
                    <a:pt x="359537" y="516763"/>
                  </a:lnTo>
                  <a:lnTo>
                    <a:pt x="356362" y="513461"/>
                  </a:lnTo>
                  <a:lnTo>
                    <a:pt x="353060" y="516763"/>
                  </a:lnTo>
                  <a:lnTo>
                    <a:pt x="310642" y="559181"/>
                  </a:lnTo>
                  <a:cubicBezTo>
                    <a:pt x="304165" y="565658"/>
                    <a:pt x="295021" y="569087"/>
                    <a:pt x="286131" y="569087"/>
                  </a:cubicBezTo>
                  <a:cubicBezTo>
                    <a:pt x="277241" y="569087"/>
                    <a:pt x="268097" y="565785"/>
                    <a:pt x="261493" y="559181"/>
                  </a:cubicBezTo>
                  <a:cubicBezTo>
                    <a:pt x="248412" y="546100"/>
                    <a:pt x="248412" y="523240"/>
                    <a:pt x="261493" y="510159"/>
                  </a:cubicBezTo>
                  <a:lnTo>
                    <a:pt x="304038" y="467614"/>
                  </a:lnTo>
                  <a:cubicBezTo>
                    <a:pt x="307213" y="464439"/>
                    <a:pt x="307213" y="461137"/>
                    <a:pt x="310515" y="457835"/>
                  </a:cubicBezTo>
                  <a:cubicBezTo>
                    <a:pt x="277876" y="408686"/>
                    <a:pt x="258191" y="346710"/>
                    <a:pt x="254889" y="284480"/>
                  </a:cubicBezTo>
                  <a:lnTo>
                    <a:pt x="212598" y="284480"/>
                  </a:lnTo>
                  <a:cubicBezTo>
                    <a:pt x="193040" y="284480"/>
                    <a:pt x="176530" y="268097"/>
                    <a:pt x="176530" y="248412"/>
                  </a:cubicBezTo>
                  <a:cubicBezTo>
                    <a:pt x="176530" y="228727"/>
                    <a:pt x="192913" y="212471"/>
                    <a:pt x="212598" y="212471"/>
                  </a:cubicBezTo>
                  <a:lnTo>
                    <a:pt x="320421" y="212471"/>
                  </a:lnTo>
                  <a:lnTo>
                    <a:pt x="320421" y="179832"/>
                  </a:lnTo>
                  <a:cubicBezTo>
                    <a:pt x="320421" y="156845"/>
                    <a:pt x="336804" y="140589"/>
                    <a:pt x="356489" y="140589"/>
                  </a:cubicBezTo>
                  <a:close/>
                  <a:moveTo>
                    <a:pt x="359664" y="0"/>
                  </a:moveTo>
                  <a:cubicBezTo>
                    <a:pt x="163449" y="0"/>
                    <a:pt x="3175" y="163449"/>
                    <a:pt x="3175" y="359664"/>
                  </a:cubicBezTo>
                  <a:cubicBezTo>
                    <a:pt x="3175" y="411988"/>
                    <a:pt x="16256" y="467487"/>
                    <a:pt x="42545" y="516636"/>
                  </a:cubicBezTo>
                  <a:lnTo>
                    <a:pt x="3175" y="670179"/>
                  </a:lnTo>
                  <a:cubicBezTo>
                    <a:pt x="0" y="680085"/>
                    <a:pt x="3175" y="693166"/>
                    <a:pt x="16256" y="706247"/>
                  </a:cubicBezTo>
                  <a:cubicBezTo>
                    <a:pt x="23241" y="710946"/>
                    <a:pt x="33528" y="715518"/>
                    <a:pt x="43434" y="715518"/>
                  </a:cubicBezTo>
                  <a:cubicBezTo>
                    <a:pt x="47625" y="715518"/>
                    <a:pt x="51689" y="714629"/>
                    <a:pt x="55626" y="712851"/>
                  </a:cubicBezTo>
                  <a:lnTo>
                    <a:pt x="179832" y="663702"/>
                  </a:lnTo>
                  <a:cubicBezTo>
                    <a:pt x="235331" y="696468"/>
                    <a:pt x="300736" y="712851"/>
                    <a:pt x="359664" y="712851"/>
                  </a:cubicBezTo>
                  <a:cubicBezTo>
                    <a:pt x="556006" y="712851"/>
                    <a:pt x="716280" y="555879"/>
                    <a:pt x="716280" y="356489"/>
                  </a:cubicBezTo>
                  <a:cubicBezTo>
                    <a:pt x="716280" y="163449"/>
                    <a:pt x="552704" y="0"/>
                    <a:pt x="359664" y="0"/>
                  </a:cubicBezTo>
                  <a:close/>
                </a:path>
              </a:pathLst>
            </a:custGeom>
            <a:solidFill>
              <a:srgbClr val="E5BB7A"/>
            </a:solidFill>
          </p:spPr>
        </p:sp>
      </p:grpSp>
      <p:grpSp>
        <p:nvGrpSpPr>
          <p:cNvPr id="94" name="Group 115">
            <a:extLst>
              <a:ext uri="{FF2B5EF4-FFF2-40B4-BE49-F238E27FC236}">
                <a16:creationId xmlns:a16="http://schemas.microsoft.com/office/drawing/2014/main" id="{9FF84F58-950F-837F-E0D1-6B51ADB1FFD9}"/>
              </a:ext>
            </a:extLst>
          </p:cNvPr>
          <p:cNvGrpSpPr/>
          <p:nvPr/>
        </p:nvGrpSpPr>
        <p:grpSpPr>
          <a:xfrm>
            <a:off x="3162660" y="2416252"/>
            <a:ext cx="158220" cy="625860"/>
            <a:chOff x="0" y="0"/>
            <a:chExt cx="210960" cy="834480"/>
          </a:xfrm>
        </p:grpSpPr>
        <p:sp>
          <p:nvSpPr>
            <p:cNvPr id="95" name="Freeform 116">
              <a:extLst>
                <a:ext uri="{FF2B5EF4-FFF2-40B4-BE49-F238E27FC236}">
                  <a16:creationId xmlns:a16="http://schemas.microsoft.com/office/drawing/2014/main" id="{86149670-B881-C651-8AFA-9EFA2C15B109}"/>
                </a:ext>
              </a:extLst>
            </p:cNvPr>
            <p:cNvSpPr/>
            <p:nvPr/>
          </p:nvSpPr>
          <p:spPr>
            <a:xfrm>
              <a:off x="127" y="0"/>
              <a:ext cx="210947" cy="834517"/>
            </a:xfrm>
            <a:custGeom>
              <a:avLst/>
              <a:gdLst/>
              <a:ahLst/>
              <a:cxnLst/>
              <a:rect l="l" t="t" r="r" b="b"/>
              <a:pathLst>
                <a:path w="210947" h="834517">
                  <a:moveTo>
                    <a:pt x="175133" y="0"/>
                  </a:moveTo>
                  <a:cubicBezTo>
                    <a:pt x="77851" y="0"/>
                    <a:pt x="0" y="81153"/>
                    <a:pt x="0" y="178562"/>
                  </a:cubicBezTo>
                  <a:lnTo>
                    <a:pt x="0" y="834517"/>
                  </a:lnTo>
                  <a:cubicBezTo>
                    <a:pt x="35687" y="802005"/>
                    <a:pt x="84328" y="779399"/>
                    <a:pt x="142748" y="779399"/>
                  </a:cubicBezTo>
                  <a:lnTo>
                    <a:pt x="210947" y="779399"/>
                  </a:lnTo>
                  <a:lnTo>
                    <a:pt x="210947" y="0"/>
                  </a:lnTo>
                  <a:close/>
                </a:path>
              </a:pathLst>
            </a:custGeom>
            <a:solidFill>
              <a:srgbClr val="E5BB7A"/>
            </a:solidFill>
          </p:spPr>
        </p:sp>
      </p:grpSp>
      <p:grpSp>
        <p:nvGrpSpPr>
          <p:cNvPr id="96" name="Group 117">
            <a:extLst>
              <a:ext uri="{FF2B5EF4-FFF2-40B4-BE49-F238E27FC236}">
                <a16:creationId xmlns:a16="http://schemas.microsoft.com/office/drawing/2014/main" id="{B56C6E9D-0C65-86C2-01B3-0E90033D5B07}"/>
              </a:ext>
            </a:extLst>
          </p:cNvPr>
          <p:cNvGrpSpPr/>
          <p:nvPr/>
        </p:nvGrpSpPr>
        <p:grpSpPr>
          <a:xfrm>
            <a:off x="3162660" y="3051832"/>
            <a:ext cx="750060" cy="211680"/>
            <a:chOff x="0" y="0"/>
            <a:chExt cx="1000080" cy="282240"/>
          </a:xfrm>
        </p:grpSpPr>
        <p:sp>
          <p:nvSpPr>
            <p:cNvPr id="97" name="Freeform 118">
              <a:extLst>
                <a:ext uri="{FF2B5EF4-FFF2-40B4-BE49-F238E27FC236}">
                  <a16:creationId xmlns:a16="http://schemas.microsoft.com/office/drawing/2014/main" id="{A071AF58-CFC4-DC39-0405-CECA1BFA818A}"/>
                </a:ext>
              </a:extLst>
            </p:cNvPr>
            <p:cNvSpPr/>
            <p:nvPr/>
          </p:nvSpPr>
          <p:spPr>
            <a:xfrm>
              <a:off x="127" y="0"/>
              <a:ext cx="999871" cy="282194"/>
            </a:xfrm>
            <a:custGeom>
              <a:avLst/>
              <a:gdLst/>
              <a:ahLst/>
              <a:cxnLst/>
              <a:rect l="l" t="t" r="r" b="b"/>
              <a:pathLst>
                <a:path w="999871" h="282194">
                  <a:moveTo>
                    <a:pt x="142748" y="0"/>
                  </a:moveTo>
                  <a:cubicBezTo>
                    <a:pt x="64897" y="0"/>
                    <a:pt x="0" y="64897"/>
                    <a:pt x="0" y="142621"/>
                  </a:cubicBezTo>
                  <a:cubicBezTo>
                    <a:pt x="0" y="217297"/>
                    <a:pt x="61722" y="282194"/>
                    <a:pt x="139573" y="282194"/>
                  </a:cubicBezTo>
                  <a:lnTo>
                    <a:pt x="490093" y="282194"/>
                  </a:lnTo>
                  <a:lnTo>
                    <a:pt x="490093" y="178435"/>
                  </a:lnTo>
                  <a:lnTo>
                    <a:pt x="175260" y="178435"/>
                  </a:lnTo>
                  <a:cubicBezTo>
                    <a:pt x="155829" y="178435"/>
                    <a:pt x="139573" y="162179"/>
                    <a:pt x="139573" y="139573"/>
                  </a:cubicBezTo>
                  <a:cubicBezTo>
                    <a:pt x="139573" y="120142"/>
                    <a:pt x="155702" y="103886"/>
                    <a:pt x="175260" y="103886"/>
                  </a:cubicBezTo>
                  <a:lnTo>
                    <a:pt x="951230" y="103886"/>
                  </a:lnTo>
                  <a:cubicBezTo>
                    <a:pt x="954405" y="87757"/>
                    <a:pt x="960882" y="68326"/>
                    <a:pt x="973963" y="55245"/>
                  </a:cubicBezTo>
                  <a:cubicBezTo>
                    <a:pt x="999871" y="22733"/>
                    <a:pt x="977138" y="0"/>
                    <a:pt x="954405" y="0"/>
                  </a:cubicBezTo>
                  <a:close/>
                </a:path>
              </a:pathLst>
            </a:custGeom>
            <a:solidFill>
              <a:srgbClr val="E5BB7A"/>
            </a:solidFill>
          </p:spPr>
        </p:sp>
      </p:grpSp>
      <p:grpSp>
        <p:nvGrpSpPr>
          <p:cNvPr id="98" name="Group 119">
            <a:extLst>
              <a:ext uri="{FF2B5EF4-FFF2-40B4-BE49-F238E27FC236}">
                <a16:creationId xmlns:a16="http://schemas.microsoft.com/office/drawing/2014/main" id="{74384B2C-5280-01A8-69C5-63CFAD1B4FED}"/>
              </a:ext>
            </a:extLst>
          </p:cNvPr>
          <p:cNvGrpSpPr/>
          <p:nvPr/>
        </p:nvGrpSpPr>
        <p:grpSpPr>
          <a:xfrm>
            <a:off x="3742080" y="3185212"/>
            <a:ext cx="170640" cy="78300"/>
            <a:chOff x="0" y="0"/>
            <a:chExt cx="227520" cy="104400"/>
          </a:xfrm>
        </p:grpSpPr>
        <p:sp>
          <p:nvSpPr>
            <p:cNvPr id="99" name="Freeform 120">
              <a:extLst>
                <a:ext uri="{FF2B5EF4-FFF2-40B4-BE49-F238E27FC236}">
                  <a16:creationId xmlns:a16="http://schemas.microsoft.com/office/drawing/2014/main" id="{BAFBFBBA-EFBF-71AA-C0C6-57BF2D3A21B8}"/>
                </a:ext>
              </a:extLst>
            </p:cNvPr>
            <p:cNvSpPr/>
            <p:nvPr/>
          </p:nvSpPr>
          <p:spPr>
            <a:xfrm>
              <a:off x="0" y="127"/>
              <a:ext cx="227330" cy="104140"/>
            </a:xfrm>
            <a:custGeom>
              <a:avLst/>
              <a:gdLst/>
              <a:ahLst/>
              <a:cxnLst/>
              <a:rect l="l" t="t" r="r" b="b"/>
              <a:pathLst>
                <a:path w="227330" h="104140">
                  <a:moveTo>
                    <a:pt x="0" y="0"/>
                  </a:moveTo>
                  <a:lnTo>
                    <a:pt x="0" y="104140"/>
                  </a:lnTo>
                  <a:lnTo>
                    <a:pt x="172212" y="104140"/>
                  </a:lnTo>
                  <a:cubicBezTo>
                    <a:pt x="201422" y="104140"/>
                    <a:pt x="227330" y="81280"/>
                    <a:pt x="201422" y="52070"/>
                  </a:cubicBezTo>
                  <a:cubicBezTo>
                    <a:pt x="188468" y="35687"/>
                    <a:pt x="181991" y="19558"/>
                    <a:pt x="172212" y="0"/>
                  </a:cubicBezTo>
                  <a:close/>
                </a:path>
              </a:pathLst>
            </a:custGeom>
            <a:solidFill>
              <a:srgbClr val="E5BB7A"/>
            </a:solidFill>
          </p:spPr>
        </p:sp>
      </p:grpSp>
      <p:grpSp>
        <p:nvGrpSpPr>
          <p:cNvPr id="100" name="Group 121">
            <a:extLst>
              <a:ext uri="{FF2B5EF4-FFF2-40B4-BE49-F238E27FC236}">
                <a16:creationId xmlns:a16="http://schemas.microsoft.com/office/drawing/2014/main" id="{82FF4AB0-F1A8-8EBC-3B3B-8A336FED124C}"/>
              </a:ext>
            </a:extLst>
          </p:cNvPr>
          <p:cNvGrpSpPr/>
          <p:nvPr/>
        </p:nvGrpSpPr>
        <p:grpSpPr>
          <a:xfrm>
            <a:off x="3505560" y="2734852"/>
            <a:ext cx="260820" cy="106920"/>
            <a:chOff x="0" y="0"/>
            <a:chExt cx="347760" cy="142560"/>
          </a:xfrm>
        </p:grpSpPr>
        <p:sp>
          <p:nvSpPr>
            <p:cNvPr id="101" name="Freeform 122">
              <a:extLst>
                <a:ext uri="{FF2B5EF4-FFF2-40B4-BE49-F238E27FC236}">
                  <a16:creationId xmlns:a16="http://schemas.microsoft.com/office/drawing/2014/main" id="{4AE95186-F686-DB29-B96B-6D151C66C2F4}"/>
                </a:ext>
              </a:extLst>
            </p:cNvPr>
            <p:cNvSpPr/>
            <p:nvPr/>
          </p:nvSpPr>
          <p:spPr>
            <a:xfrm>
              <a:off x="0" y="0"/>
              <a:ext cx="347599" cy="142621"/>
            </a:xfrm>
            <a:custGeom>
              <a:avLst/>
              <a:gdLst/>
              <a:ahLst/>
              <a:cxnLst/>
              <a:rect l="l" t="t" r="r" b="b"/>
              <a:pathLst>
                <a:path w="347599" h="142621">
                  <a:moveTo>
                    <a:pt x="175387" y="0"/>
                  </a:moveTo>
                  <a:cubicBezTo>
                    <a:pt x="90932" y="0"/>
                    <a:pt x="22733" y="61595"/>
                    <a:pt x="0" y="142621"/>
                  </a:cubicBezTo>
                  <a:lnTo>
                    <a:pt x="347599" y="142621"/>
                  </a:lnTo>
                  <a:cubicBezTo>
                    <a:pt x="331470" y="61595"/>
                    <a:pt x="259969" y="0"/>
                    <a:pt x="175387" y="0"/>
                  </a:cubicBezTo>
                  <a:close/>
                </a:path>
              </a:pathLst>
            </a:custGeom>
            <a:solidFill>
              <a:srgbClr val="E5BB7A"/>
            </a:solidFill>
          </p:spPr>
        </p:sp>
      </p:grpSp>
      <p:grpSp>
        <p:nvGrpSpPr>
          <p:cNvPr id="102" name="Group 123">
            <a:extLst>
              <a:ext uri="{FF2B5EF4-FFF2-40B4-BE49-F238E27FC236}">
                <a16:creationId xmlns:a16="http://schemas.microsoft.com/office/drawing/2014/main" id="{3E7E4AC0-6AC1-DF39-CB65-B9C2DEB786CE}"/>
              </a:ext>
            </a:extLst>
          </p:cNvPr>
          <p:cNvGrpSpPr/>
          <p:nvPr/>
        </p:nvGrpSpPr>
        <p:grpSpPr>
          <a:xfrm>
            <a:off x="3586020" y="2576632"/>
            <a:ext cx="102060" cy="102060"/>
            <a:chOff x="0" y="0"/>
            <a:chExt cx="136080" cy="136080"/>
          </a:xfrm>
        </p:grpSpPr>
        <p:sp>
          <p:nvSpPr>
            <p:cNvPr id="103" name="Freeform 124">
              <a:extLst>
                <a:ext uri="{FF2B5EF4-FFF2-40B4-BE49-F238E27FC236}">
                  <a16:creationId xmlns:a16="http://schemas.microsoft.com/office/drawing/2014/main" id="{7C2FA1B9-257C-0889-539D-56FDA7ABE72B}"/>
                </a:ext>
              </a:extLst>
            </p:cNvPr>
            <p:cNvSpPr/>
            <p:nvPr/>
          </p:nvSpPr>
          <p:spPr>
            <a:xfrm>
              <a:off x="127" y="127"/>
              <a:ext cx="136017" cy="136017"/>
            </a:xfrm>
            <a:custGeom>
              <a:avLst/>
              <a:gdLst/>
              <a:ahLst/>
              <a:cxnLst/>
              <a:rect l="l" t="t" r="r" b="b"/>
              <a:pathLst>
                <a:path w="136017" h="136017">
                  <a:moveTo>
                    <a:pt x="67945" y="0"/>
                  </a:moveTo>
                  <a:cubicBezTo>
                    <a:pt x="32385" y="0"/>
                    <a:pt x="0" y="29083"/>
                    <a:pt x="0" y="67945"/>
                  </a:cubicBezTo>
                  <a:cubicBezTo>
                    <a:pt x="0" y="106807"/>
                    <a:pt x="32385" y="136017"/>
                    <a:pt x="67945" y="136017"/>
                  </a:cubicBezTo>
                  <a:cubicBezTo>
                    <a:pt x="106807" y="136017"/>
                    <a:pt x="136017" y="106807"/>
                    <a:pt x="136017" y="67945"/>
                  </a:cubicBezTo>
                  <a:cubicBezTo>
                    <a:pt x="136017" y="29083"/>
                    <a:pt x="106807" y="0"/>
                    <a:pt x="67945" y="0"/>
                  </a:cubicBezTo>
                  <a:close/>
                </a:path>
              </a:pathLst>
            </a:custGeom>
            <a:solidFill>
              <a:srgbClr val="E5BB7A"/>
            </a:solidFill>
          </p:spPr>
        </p:sp>
      </p:grpSp>
      <p:grpSp>
        <p:nvGrpSpPr>
          <p:cNvPr id="104" name="Group 125">
            <a:extLst>
              <a:ext uri="{FF2B5EF4-FFF2-40B4-BE49-F238E27FC236}">
                <a16:creationId xmlns:a16="http://schemas.microsoft.com/office/drawing/2014/main" id="{D7B39CEC-BFD0-8CD1-6C64-D266C2104D58}"/>
              </a:ext>
            </a:extLst>
          </p:cNvPr>
          <p:cNvGrpSpPr/>
          <p:nvPr/>
        </p:nvGrpSpPr>
        <p:grpSpPr>
          <a:xfrm>
            <a:off x="3371640" y="2416252"/>
            <a:ext cx="530820" cy="584280"/>
            <a:chOff x="0" y="0"/>
            <a:chExt cx="707760" cy="779040"/>
          </a:xfrm>
        </p:grpSpPr>
        <p:sp>
          <p:nvSpPr>
            <p:cNvPr id="105" name="Freeform 126">
              <a:extLst>
                <a:ext uri="{FF2B5EF4-FFF2-40B4-BE49-F238E27FC236}">
                  <a16:creationId xmlns:a16="http://schemas.microsoft.com/office/drawing/2014/main" id="{CFC007D5-7AF8-22E5-5DB2-AD5F46406782}"/>
                </a:ext>
              </a:extLst>
            </p:cNvPr>
            <p:cNvSpPr/>
            <p:nvPr/>
          </p:nvSpPr>
          <p:spPr>
            <a:xfrm>
              <a:off x="0" y="0"/>
              <a:ext cx="707898" cy="779018"/>
            </a:xfrm>
            <a:custGeom>
              <a:avLst/>
              <a:gdLst/>
              <a:ahLst/>
              <a:cxnLst/>
              <a:rect l="l" t="t" r="r" b="b"/>
              <a:pathLst>
                <a:path w="707898" h="779018">
                  <a:moveTo>
                    <a:pt x="353949" y="139573"/>
                  </a:moveTo>
                  <a:cubicBezTo>
                    <a:pt x="431927" y="139573"/>
                    <a:pt x="496951" y="204470"/>
                    <a:pt x="496951" y="282321"/>
                  </a:cubicBezTo>
                  <a:cubicBezTo>
                    <a:pt x="496951" y="318008"/>
                    <a:pt x="480695" y="350520"/>
                    <a:pt x="461137" y="376428"/>
                  </a:cubicBezTo>
                  <a:cubicBezTo>
                    <a:pt x="545592" y="415417"/>
                    <a:pt x="600837" y="499745"/>
                    <a:pt x="600837" y="600456"/>
                  </a:cubicBezTo>
                  <a:cubicBezTo>
                    <a:pt x="600837" y="619887"/>
                    <a:pt x="584581" y="636143"/>
                    <a:pt x="565023" y="636143"/>
                  </a:cubicBezTo>
                  <a:lnTo>
                    <a:pt x="143002" y="636143"/>
                  </a:lnTo>
                  <a:cubicBezTo>
                    <a:pt x="123571" y="636143"/>
                    <a:pt x="107188" y="620014"/>
                    <a:pt x="107188" y="600456"/>
                  </a:cubicBezTo>
                  <a:cubicBezTo>
                    <a:pt x="107188" y="499745"/>
                    <a:pt x="162433" y="415417"/>
                    <a:pt x="250063" y="376428"/>
                  </a:cubicBezTo>
                  <a:cubicBezTo>
                    <a:pt x="224028" y="350520"/>
                    <a:pt x="211074" y="318008"/>
                    <a:pt x="211074" y="282321"/>
                  </a:cubicBezTo>
                  <a:cubicBezTo>
                    <a:pt x="211074" y="204470"/>
                    <a:pt x="275971" y="139573"/>
                    <a:pt x="353949" y="139573"/>
                  </a:cubicBezTo>
                  <a:close/>
                  <a:moveTo>
                    <a:pt x="0" y="0"/>
                  </a:moveTo>
                  <a:lnTo>
                    <a:pt x="0" y="779018"/>
                  </a:lnTo>
                  <a:lnTo>
                    <a:pt x="707898" y="779018"/>
                  </a:lnTo>
                  <a:lnTo>
                    <a:pt x="707898" y="103886"/>
                  </a:lnTo>
                  <a:cubicBezTo>
                    <a:pt x="707898" y="48768"/>
                    <a:pt x="659257" y="0"/>
                    <a:pt x="600837" y="0"/>
                  </a:cubicBezTo>
                  <a:close/>
                </a:path>
              </a:pathLst>
            </a:custGeom>
            <a:solidFill>
              <a:srgbClr val="E5BB7A"/>
            </a:solidFill>
          </p:spPr>
        </p:sp>
      </p:grpSp>
      <p:grpSp>
        <p:nvGrpSpPr>
          <p:cNvPr id="106" name="Group 127">
            <a:extLst>
              <a:ext uri="{FF2B5EF4-FFF2-40B4-BE49-F238E27FC236}">
                <a16:creationId xmlns:a16="http://schemas.microsoft.com/office/drawing/2014/main" id="{32CC0EB2-D4C7-4DEB-51CF-C94B81C91B10}"/>
              </a:ext>
            </a:extLst>
          </p:cNvPr>
          <p:cNvGrpSpPr/>
          <p:nvPr/>
        </p:nvGrpSpPr>
        <p:grpSpPr>
          <a:xfrm>
            <a:off x="3586020" y="3185212"/>
            <a:ext cx="106920" cy="131760"/>
            <a:chOff x="0" y="0"/>
            <a:chExt cx="142560" cy="175680"/>
          </a:xfrm>
        </p:grpSpPr>
        <p:sp>
          <p:nvSpPr>
            <p:cNvPr id="107" name="Freeform 128">
              <a:extLst>
                <a:ext uri="{FF2B5EF4-FFF2-40B4-BE49-F238E27FC236}">
                  <a16:creationId xmlns:a16="http://schemas.microsoft.com/office/drawing/2014/main" id="{49C6FEA2-19EC-CE9B-4E86-50C34A1EF23D}"/>
                </a:ext>
              </a:extLst>
            </p:cNvPr>
            <p:cNvSpPr/>
            <p:nvPr/>
          </p:nvSpPr>
          <p:spPr>
            <a:xfrm>
              <a:off x="127" y="127"/>
              <a:ext cx="142494" cy="175387"/>
            </a:xfrm>
            <a:custGeom>
              <a:avLst/>
              <a:gdLst/>
              <a:ahLst/>
              <a:cxnLst/>
              <a:rect l="l" t="t" r="r" b="b"/>
              <a:pathLst>
                <a:path w="142494" h="175387">
                  <a:moveTo>
                    <a:pt x="0" y="0"/>
                  </a:moveTo>
                  <a:lnTo>
                    <a:pt x="0" y="175387"/>
                  </a:lnTo>
                  <a:lnTo>
                    <a:pt x="51816" y="142875"/>
                  </a:lnTo>
                  <a:cubicBezTo>
                    <a:pt x="54991" y="136398"/>
                    <a:pt x="64770" y="136398"/>
                    <a:pt x="71247" y="136398"/>
                  </a:cubicBezTo>
                  <a:cubicBezTo>
                    <a:pt x="73025" y="135636"/>
                    <a:pt x="74422" y="135128"/>
                    <a:pt x="75819" y="135128"/>
                  </a:cubicBezTo>
                  <a:cubicBezTo>
                    <a:pt x="79629" y="135128"/>
                    <a:pt x="82550" y="138176"/>
                    <a:pt x="87376" y="142875"/>
                  </a:cubicBezTo>
                  <a:lnTo>
                    <a:pt x="142494" y="175387"/>
                  </a:lnTo>
                  <a:lnTo>
                    <a:pt x="142494" y="0"/>
                  </a:lnTo>
                  <a:close/>
                </a:path>
              </a:pathLst>
            </a:custGeom>
            <a:solidFill>
              <a:srgbClr val="E5BB7A"/>
            </a:solidFill>
          </p:spPr>
        </p:sp>
      </p:grpSp>
      <p:grpSp>
        <p:nvGrpSpPr>
          <p:cNvPr id="108" name="Group 129">
            <a:extLst>
              <a:ext uri="{FF2B5EF4-FFF2-40B4-BE49-F238E27FC236}">
                <a16:creationId xmlns:a16="http://schemas.microsoft.com/office/drawing/2014/main" id="{8F121C1D-5F1B-610B-44D5-01E544F56C89}"/>
              </a:ext>
            </a:extLst>
          </p:cNvPr>
          <p:cNvGrpSpPr/>
          <p:nvPr/>
        </p:nvGrpSpPr>
        <p:grpSpPr>
          <a:xfrm>
            <a:off x="9581100" y="2630632"/>
            <a:ext cx="396900" cy="153360"/>
            <a:chOff x="0" y="0"/>
            <a:chExt cx="529200" cy="204480"/>
          </a:xfrm>
        </p:grpSpPr>
        <p:sp>
          <p:nvSpPr>
            <p:cNvPr id="109" name="Freeform 130">
              <a:extLst>
                <a:ext uri="{FF2B5EF4-FFF2-40B4-BE49-F238E27FC236}">
                  <a16:creationId xmlns:a16="http://schemas.microsoft.com/office/drawing/2014/main" id="{CA0E167E-5E47-329A-3065-DC595A397B34}"/>
                </a:ext>
              </a:extLst>
            </p:cNvPr>
            <p:cNvSpPr/>
            <p:nvPr/>
          </p:nvSpPr>
          <p:spPr>
            <a:xfrm>
              <a:off x="127" y="0"/>
              <a:ext cx="528955" cy="204470"/>
            </a:xfrm>
            <a:custGeom>
              <a:avLst/>
              <a:gdLst/>
              <a:ahLst/>
              <a:cxnLst/>
              <a:rect l="l" t="t" r="r" b="b"/>
              <a:pathLst>
                <a:path w="528955" h="204470">
                  <a:moveTo>
                    <a:pt x="48641" y="0"/>
                  </a:moveTo>
                  <a:cubicBezTo>
                    <a:pt x="32385" y="0"/>
                    <a:pt x="16129" y="3302"/>
                    <a:pt x="0" y="12954"/>
                  </a:cubicBezTo>
                  <a:lnTo>
                    <a:pt x="259588" y="204470"/>
                  </a:lnTo>
                  <a:lnTo>
                    <a:pt x="528955" y="16256"/>
                  </a:lnTo>
                  <a:cubicBezTo>
                    <a:pt x="512826" y="3302"/>
                    <a:pt x="493268" y="0"/>
                    <a:pt x="470535" y="0"/>
                  </a:cubicBezTo>
                  <a:close/>
                </a:path>
              </a:pathLst>
            </a:custGeom>
            <a:solidFill>
              <a:srgbClr val="E5BB7A"/>
            </a:solidFill>
          </p:spPr>
        </p:sp>
      </p:grpSp>
      <p:grpSp>
        <p:nvGrpSpPr>
          <p:cNvPr id="110" name="Group 131">
            <a:extLst>
              <a:ext uri="{FF2B5EF4-FFF2-40B4-BE49-F238E27FC236}">
                <a16:creationId xmlns:a16="http://schemas.microsoft.com/office/drawing/2014/main" id="{E8F0E921-7C33-5F6C-3BC4-FBFF738835C3}"/>
              </a:ext>
            </a:extLst>
          </p:cNvPr>
          <p:cNvGrpSpPr/>
          <p:nvPr/>
        </p:nvGrpSpPr>
        <p:grpSpPr>
          <a:xfrm>
            <a:off x="9539520" y="2676532"/>
            <a:ext cx="474660" cy="319140"/>
            <a:chOff x="0" y="0"/>
            <a:chExt cx="632880" cy="425520"/>
          </a:xfrm>
        </p:grpSpPr>
        <p:sp>
          <p:nvSpPr>
            <p:cNvPr id="111" name="Freeform 132">
              <a:extLst>
                <a:ext uri="{FF2B5EF4-FFF2-40B4-BE49-F238E27FC236}">
                  <a16:creationId xmlns:a16="http://schemas.microsoft.com/office/drawing/2014/main" id="{B0AD5CA4-D561-0F6E-A52E-77A2387A60D6}"/>
                </a:ext>
              </a:extLst>
            </p:cNvPr>
            <p:cNvSpPr/>
            <p:nvPr/>
          </p:nvSpPr>
          <p:spPr>
            <a:xfrm>
              <a:off x="0" y="127"/>
              <a:ext cx="632968" cy="425323"/>
            </a:xfrm>
            <a:custGeom>
              <a:avLst/>
              <a:gdLst/>
              <a:ahLst/>
              <a:cxnLst/>
              <a:rect l="l" t="t" r="r" b="b"/>
              <a:pathLst>
                <a:path w="632968" h="425323">
                  <a:moveTo>
                    <a:pt x="6477" y="0"/>
                  </a:moveTo>
                  <a:cubicBezTo>
                    <a:pt x="3302" y="12954"/>
                    <a:pt x="0" y="29210"/>
                    <a:pt x="0" y="38989"/>
                  </a:cubicBezTo>
                  <a:lnTo>
                    <a:pt x="0" y="321437"/>
                  </a:lnTo>
                  <a:cubicBezTo>
                    <a:pt x="0" y="376555"/>
                    <a:pt x="48768" y="425323"/>
                    <a:pt x="107188" y="425323"/>
                  </a:cubicBezTo>
                  <a:lnTo>
                    <a:pt x="529082" y="425323"/>
                  </a:lnTo>
                  <a:cubicBezTo>
                    <a:pt x="584200" y="425323"/>
                    <a:pt x="632968" y="376555"/>
                    <a:pt x="632968" y="321437"/>
                  </a:cubicBezTo>
                  <a:lnTo>
                    <a:pt x="632968" y="38989"/>
                  </a:lnTo>
                  <a:cubicBezTo>
                    <a:pt x="632968" y="29210"/>
                    <a:pt x="629666" y="19558"/>
                    <a:pt x="629666" y="6477"/>
                  </a:cubicBezTo>
                  <a:lnTo>
                    <a:pt x="337566" y="210947"/>
                  </a:lnTo>
                  <a:cubicBezTo>
                    <a:pt x="331089" y="214249"/>
                    <a:pt x="324612" y="214249"/>
                    <a:pt x="314833" y="214249"/>
                  </a:cubicBezTo>
                  <a:cubicBezTo>
                    <a:pt x="308356" y="214249"/>
                    <a:pt x="305181" y="214249"/>
                    <a:pt x="295402" y="210947"/>
                  </a:cubicBezTo>
                  <a:lnTo>
                    <a:pt x="6477" y="0"/>
                  </a:lnTo>
                  <a:close/>
                </a:path>
              </a:pathLst>
            </a:custGeom>
            <a:solidFill>
              <a:srgbClr val="E5BB7A"/>
            </a:solidFill>
          </p:spPr>
        </p:sp>
      </p:grpSp>
      <p:grpSp>
        <p:nvGrpSpPr>
          <p:cNvPr id="112" name="Group 133">
            <a:extLst>
              <a:ext uri="{FF2B5EF4-FFF2-40B4-BE49-F238E27FC236}">
                <a16:creationId xmlns:a16="http://schemas.microsoft.com/office/drawing/2014/main" id="{E8235DC3-46AF-CCF7-770F-BC7478389490}"/>
              </a:ext>
            </a:extLst>
          </p:cNvPr>
          <p:cNvGrpSpPr/>
          <p:nvPr/>
        </p:nvGrpSpPr>
        <p:grpSpPr>
          <a:xfrm>
            <a:off x="9113460" y="2523172"/>
            <a:ext cx="584280" cy="582120"/>
            <a:chOff x="0" y="0"/>
            <a:chExt cx="779040" cy="776160"/>
          </a:xfrm>
        </p:grpSpPr>
        <p:sp>
          <p:nvSpPr>
            <p:cNvPr id="113" name="Freeform 134">
              <a:extLst>
                <a:ext uri="{FF2B5EF4-FFF2-40B4-BE49-F238E27FC236}">
                  <a16:creationId xmlns:a16="http://schemas.microsoft.com/office/drawing/2014/main" id="{B99A6A94-F03B-CB1C-3CF6-9FB846775045}"/>
                </a:ext>
              </a:extLst>
            </p:cNvPr>
            <p:cNvSpPr/>
            <p:nvPr/>
          </p:nvSpPr>
          <p:spPr>
            <a:xfrm>
              <a:off x="127" y="127"/>
              <a:ext cx="779018" cy="775970"/>
            </a:xfrm>
            <a:custGeom>
              <a:avLst/>
              <a:gdLst/>
              <a:ahLst/>
              <a:cxnLst/>
              <a:rect l="l" t="t" r="r" b="b"/>
              <a:pathLst>
                <a:path w="779018" h="775970">
                  <a:moveTo>
                    <a:pt x="389382" y="207772"/>
                  </a:moveTo>
                  <a:cubicBezTo>
                    <a:pt x="408813" y="207772"/>
                    <a:pt x="425069" y="224028"/>
                    <a:pt x="425069" y="243586"/>
                  </a:cubicBezTo>
                  <a:cubicBezTo>
                    <a:pt x="425069" y="266319"/>
                    <a:pt x="408813" y="282575"/>
                    <a:pt x="389382" y="282575"/>
                  </a:cubicBezTo>
                  <a:lnTo>
                    <a:pt x="175260" y="282575"/>
                  </a:lnTo>
                  <a:cubicBezTo>
                    <a:pt x="152654" y="282575"/>
                    <a:pt x="136271" y="266319"/>
                    <a:pt x="136271" y="243586"/>
                  </a:cubicBezTo>
                  <a:cubicBezTo>
                    <a:pt x="136271" y="224155"/>
                    <a:pt x="152527" y="207772"/>
                    <a:pt x="175260" y="207772"/>
                  </a:cubicBezTo>
                  <a:close/>
                  <a:moveTo>
                    <a:pt x="314833" y="350647"/>
                  </a:moveTo>
                  <a:cubicBezTo>
                    <a:pt x="337439" y="350647"/>
                    <a:pt x="353822" y="366903"/>
                    <a:pt x="353822" y="386461"/>
                  </a:cubicBezTo>
                  <a:cubicBezTo>
                    <a:pt x="356997" y="405892"/>
                    <a:pt x="337566" y="422148"/>
                    <a:pt x="314833" y="422148"/>
                  </a:cubicBezTo>
                  <a:lnTo>
                    <a:pt x="175260" y="422148"/>
                  </a:lnTo>
                  <a:cubicBezTo>
                    <a:pt x="152654" y="422148"/>
                    <a:pt x="136271" y="406019"/>
                    <a:pt x="136271" y="386461"/>
                  </a:cubicBezTo>
                  <a:cubicBezTo>
                    <a:pt x="136271" y="366903"/>
                    <a:pt x="152527" y="350647"/>
                    <a:pt x="175260" y="350647"/>
                  </a:cubicBezTo>
                  <a:close/>
                  <a:moveTo>
                    <a:pt x="246634" y="493522"/>
                  </a:moveTo>
                  <a:cubicBezTo>
                    <a:pt x="266065" y="493522"/>
                    <a:pt x="282321" y="509651"/>
                    <a:pt x="282321" y="529209"/>
                  </a:cubicBezTo>
                  <a:cubicBezTo>
                    <a:pt x="282321" y="548767"/>
                    <a:pt x="266065" y="565023"/>
                    <a:pt x="246634" y="565023"/>
                  </a:cubicBezTo>
                  <a:lnTo>
                    <a:pt x="175260" y="565023"/>
                  </a:lnTo>
                  <a:cubicBezTo>
                    <a:pt x="152654" y="565023"/>
                    <a:pt x="136271" y="548767"/>
                    <a:pt x="136271" y="529209"/>
                  </a:cubicBezTo>
                  <a:cubicBezTo>
                    <a:pt x="136271" y="509651"/>
                    <a:pt x="152527" y="493522"/>
                    <a:pt x="175260" y="493522"/>
                  </a:cubicBezTo>
                  <a:close/>
                  <a:moveTo>
                    <a:pt x="0" y="0"/>
                  </a:moveTo>
                  <a:lnTo>
                    <a:pt x="0" y="775970"/>
                  </a:lnTo>
                  <a:lnTo>
                    <a:pt x="778891" y="775970"/>
                  </a:lnTo>
                  <a:lnTo>
                    <a:pt x="778891" y="704469"/>
                  </a:lnTo>
                  <a:lnTo>
                    <a:pt x="671830" y="704469"/>
                  </a:lnTo>
                  <a:cubicBezTo>
                    <a:pt x="574421" y="704469"/>
                    <a:pt x="499872" y="626491"/>
                    <a:pt x="499872" y="529209"/>
                  </a:cubicBezTo>
                  <a:lnTo>
                    <a:pt x="499872" y="246761"/>
                  </a:lnTo>
                  <a:cubicBezTo>
                    <a:pt x="499872" y="149352"/>
                    <a:pt x="574421" y="74676"/>
                    <a:pt x="671830" y="74676"/>
                  </a:cubicBezTo>
                  <a:lnTo>
                    <a:pt x="779018" y="74676"/>
                  </a:lnTo>
                  <a:lnTo>
                    <a:pt x="779018" y="0"/>
                  </a:lnTo>
                  <a:close/>
                </a:path>
              </a:pathLst>
            </a:custGeom>
            <a:solidFill>
              <a:srgbClr val="E5BB7A"/>
            </a:solidFill>
          </p:spPr>
        </p:sp>
      </p:grpSp>
      <p:grpSp>
        <p:nvGrpSpPr>
          <p:cNvPr id="114" name="Group 137">
            <a:extLst>
              <a:ext uri="{FF2B5EF4-FFF2-40B4-BE49-F238E27FC236}">
                <a16:creationId xmlns:a16="http://schemas.microsoft.com/office/drawing/2014/main" id="{2332B5C2-F8C1-EA5A-81D1-FA78DDDF9D52}"/>
              </a:ext>
            </a:extLst>
          </p:cNvPr>
          <p:cNvGrpSpPr/>
          <p:nvPr/>
        </p:nvGrpSpPr>
        <p:grpSpPr>
          <a:xfrm>
            <a:off x="9113460" y="3156052"/>
            <a:ext cx="584280" cy="106920"/>
            <a:chOff x="0" y="0"/>
            <a:chExt cx="779040" cy="142560"/>
          </a:xfrm>
        </p:grpSpPr>
        <p:sp>
          <p:nvSpPr>
            <p:cNvPr id="115" name="Freeform 138">
              <a:extLst>
                <a:ext uri="{FF2B5EF4-FFF2-40B4-BE49-F238E27FC236}">
                  <a16:creationId xmlns:a16="http://schemas.microsoft.com/office/drawing/2014/main" id="{906E19B1-4358-A3EA-B25D-47103A7130EC}"/>
                </a:ext>
              </a:extLst>
            </p:cNvPr>
            <p:cNvSpPr/>
            <p:nvPr/>
          </p:nvSpPr>
          <p:spPr>
            <a:xfrm>
              <a:off x="127" y="0"/>
              <a:ext cx="779018" cy="142494"/>
            </a:xfrm>
            <a:custGeom>
              <a:avLst/>
              <a:gdLst/>
              <a:ahLst/>
              <a:cxnLst/>
              <a:rect l="l" t="t" r="r" b="b"/>
              <a:pathLst>
                <a:path w="779018" h="142494">
                  <a:moveTo>
                    <a:pt x="0" y="0"/>
                  </a:moveTo>
                  <a:lnTo>
                    <a:pt x="0" y="35687"/>
                  </a:lnTo>
                  <a:cubicBezTo>
                    <a:pt x="0" y="97155"/>
                    <a:pt x="45466" y="142494"/>
                    <a:pt x="103886" y="142494"/>
                  </a:cubicBezTo>
                  <a:lnTo>
                    <a:pt x="671830" y="142494"/>
                  </a:lnTo>
                  <a:cubicBezTo>
                    <a:pt x="730250" y="142494"/>
                    <a:pt x="779018" y="93980"/>
                    <a:pt x="779018" y="35687"/>
                  </a:cubicBezTo>
                  <a:lnTo>
                    <a:pt x="779018" y="0"/>
                  </a:lnTo>
                  <a:close/>
                </a:path>
              </a:pathLst>
            </a:custGeom>
            <a:solidFill>
              <a:srgbClr val="E5BB7A"/>
            </a:solidFill>
          </p:spPr>
        </p:sp>
      </p:grpSp>
      <p:grpSp>
        <p:nvGrpSpPr>
          <p:cNvPr id="116" name="Group 139">
            <a:extLst>
              <a:ext uri="{FF2B5EF4-FFF2-40B4-BE49-F238E27FC236}">
                <a16:creationId xmlns:a16="http://schemas.microsoft.com/office/drawing/2014/main" id="{CD7A771F-F9A4-20F5-6496-A03EE996373E}"/>
              </a:ext>
            </a:extLst>
          </p:cNvPr>
          <p:cNvGrpSpPr/>
          <p:nvPr/>
        </p:nvGrpSpPr>
        <p:grpSpPr>
          <a:xfrm>
            <a:off x="10832280" y="2483212"/>
            <a:ext cx="260820" cy="262980"/>
            <a:chOff x="0" y="0"/>
            <a:chExt cx="347760" cy="350640"/>
          </a:xfrm>
        </p:grpSpPr>
        <p:sp>
          <p:nvSpPr>
            <p:cNvPr id="117" name="Freeform 140">
              <a:extLst>
                <a:ext uri="{FF2B5EF4-FFF2-40B4-BE49-F238E27FC236}">
                  <a16:creationId xmlns:a16="http://schemas.microsoft.com/office/drawing/2014/main" id="{92E4C5D1-8ED4-B3AC-21F6-7BA585010614}"/>
                </a:ext>
              </a:extLst>
            </p:cNvPr>
            <p:cNvSpPr/>
            <p:nvPr/>
          </p:nvSpPr>
          <p:spPr>
            <a:xfrm>
              <a:off x="127" y="127"/>
              <a:ext cx="347726" cy="350393"/>
            </a:xfrm>
            <a:custGeom>
              <a:avLst/>
              <a:gdLst/>
              <a:ahLst/>
              <a:cxnLst/>
              <a:rect l="l" t="t" r="r" b="b"/>
              <a:pathLst>
                <a:path w="347726" h="350393">
                  <a:moveTo>
                    <a:pt x="35687" y="0"/>
                  </a:moveTo>
                  <a:cubicBezTo>
                    <a:pt x="16129" y="0"/>
                    <a:pt x="0" y="16129"/>
                    <a:pt x="0" y="35560"/>
                  </a:cubicBezTo>
                  <a:cubicBezTo>
                    <a:pt x="0" y="54991"/>
                    <a:pt x="16129" y="71374"/>
                    <a:pt x="35687" y="71374"/>
                  </a:cubicBezTo>
                  <a:lnTo>
                    <a:pt x="103886" y="71374"/>
                  </a:lnTo>
                  <a:cubicBezTo>
                    <a:pt x="162306" y="71374"/>
                    <a:pt x="211201" y="120015"/>
                    <a:pt x="211201" y="178435"/>
                  </a:cubicBezTo>
                  <a:lnTo>
                    <a:pt x="211201" y="233553"/>
                  </a:lnTo>
                  <a:lnTo>
                    <a:pt x="198247" y="223901"/>
                  </a:lnTo>
                  <a:cubicBezTo>
                    <a:pt x="191770" y="217424"/>
                    <a:pt x="182753" y="214122"/>
                    <a:pt x="173863" y="214122"/>
                  </a:cubicBezTo>
                  <a:cubicBezTo>
                    <a:pt x="164973" y="214122"/>
                    <a:pt x="156083" y="217424"/>
                    <a:pt x="149479" y="223901"/>
                  </a:cubicBezTo>
                  <a:cubicBezTo>
                    <a:pt x="136525" y="233553"/>
                    <a:pt x="136525" y="259588"/>
                    <a:pt x="149479" y="272542"/>
                  </a:cubicBezTo>
                  <a:lnTo>
                    <a:pt x="217805" y="340741"/>
                  </a:lnTo>
                  <a:cubicBezTo>
                    <a:pt x="224282" y="347218"/>
                    <a:pt x="233934" y="350393"/>
                    <a:pt x="243332" y="350393"/>
                  </a:cubicBezTo>
                  <a:cubicBezTo>
                    <a:pt x="252730" y="350393"/>
                    <a:pt x="261620" y="347218"/>
                    <a:pt x="266446" y="340741"/>
                  </a:cubicBezTo>
                  <a:lnTo>
                    <a:pt x="337947" y="272542"/>
                  </a:lnTo>
                  <a:cubicBezTo>
                    <a:pt x="347726" y="259588"/>
                    <a:pt x="347726" y="233553"/>
                    <a:pt x="337947" y="223901"/>
                  </a:cubicBezTo>
                  <a:cubicBezTo>
                    <a:pt x="331470" y="217424"/>
                    <a:pt x="321818" y="214122"/>
                    <a:pt x="312420" y="214122"/>
                  </a:cubicBezTo>
                  <a:cubicBezTo>
                    <a:pt x="303022" y="214122"/>
                    <a:pt x="294132" y="217424"/>
                    <a:pt x="289306" y="223901"/>
                  </a:cubicBezTo>
                  <a:lnTo>
                    <a:pt x="276352" y="233553"/>
                  </a:lnTo>
                  <a:lnTo>
                    <a:pt x="276352" y="178435"/>
                  </a:lnTo>
                  <a:cubicBezTo>
                    <a:pt x="282702" y="81026"/>
                    <a:pt x="201422" y="0"/>
                    <a:pt x="103886" y="0"/>
                  </a:cubicBezTo>
                  <a:close/>
                </a:path>
              </a:pathLst>
            </a:custGeom>
            <a:solidFill>
              <a:srgbClr val="E5BB7A"/>
            </a:solidFill>
          </p:spPr>
        </p:sp>
      </p:grpSp>
      <p:grpSp>
        <p:nvGrpSpPr>
          <p:cNvPr id="118" name="Group 141">
            <a:extLst>
              <a:ext uri="{FF2B5EF4-FFF2-40B4-BE49-F238E27FC236}">
                <a16:creationId xmlns:a16="http://schemas.microsoft.com/office/drawing/2014/main" id="{828CE6AB-E533-5016-57AB-A880B26A41A1}"/>
              </a:ext>
            </a:extLst>
          </p:cNvPr>
          <p:cNvGrpSpPr/>
          <p:nvPr/>
        </p:nvGrpSpPr>
        <p:grpSpPr>
          <a:xfrm>
            <a:off x="10464540" y="3013492"/>
            <a:ext cx="262980" cy="262980"/>
            <a:chOff x="0" y="0"/>
            <a:chExt cx="350640" cy="350640"/>
          </a:xfrm>
        </p:grpSpPr>
        <p:sp>
          <p:nvSpPr>
            <p:cNvPr id="119" name="Freeform 142">
              <a:extLst>
                <a:ext uri="{FF2B5EF4-FFF2-40B4-BE49-F238E27FC236}">
                  <a16:creationId xmlns:a16="http://schemas.microsoft.com/office/drawing/2014/main" id="{2C68C710-1D59-43DF-887D-4D45B2D8C441}"/>
                </a:ext>
              </a:extLst>
            </p:cNvPr>
            <p:cNvSpPr/>
            <p:nvPr/>
          </p:nvSpPr>
          <p:spPr>
            <a:xfrm>
              <a:off x="127" y="127"/>
              <a:ext cx="350520" cy="350520"/>
            </a:xfrm>
            <a:custGeom>
              <a:avLst/>
              <a:gdLst/>
              <a:ahLst/>
              <a:cxnLst/>
              <a:rect l="l" t="t" r="r" b="b"/>
              <a:pathLst>
                <a:path w="350520" h="350520">
                  <a:moveTo>
                    <a:pt x="104267" y="0"/>
                  </a:moveTo>
                  <a:cubicBezTo>
                    <a:pt x="94869" y="0"/>
                    <a:pt x="85979" y="3175"/>
                    <a:pt x="81026" y="9652"/>
                  </a:cubicBezTo>
                  <a:lnTo>
                    <a:pt x="12954" y="77851"/>
                  </a:lnTo>
                  <a:cubicBezTo>
                    <a:pt x="0" y="90805"/>
                    <a:pt x="0" y="116840"/>
                    <a:pt x="12954" y="126492"/>
                  </a:cubicBezTo>
                  <a:cubicBezTo>
                    <a:pt x="17780" y="132969"/>
                    <a:pt x="26670" y="136271"/>
                    <a:pt x="36068" y="136271"/>
                  </a:cubicBezTo>
                  <a:cubicBezTo>
                    <a:pt x="45466" y="136271"/>
                    <a:pt x="55118" y="132969"/>
                    <a:pt x="61595" y="126492"/>
                  </a:cubicBezTo>
                  <a:lnTo>
                    <a:pt x="71374" y="116840"/>
                  </a:lnTo>
                  <a:lnTo>
                    <a:pt x="71374" y="172085"/>
                  </a:lnTo>
                  <a:cubicBezTo>
                    <a:pt x="71374" y="269367"/>
                    <a:pt x="149225" y="347345"/>
                    <a:pt x="246634" y="347345"/>
                  </a:cubicBezTo>
                  <a:lnTo>
                    <a:pt x="314833" y="347345"/>
                  </a:lnTo>
                  <a:lnTo>
                    <a:pt x="314833" y="350520"/>
                  </a:lnTo>
                  <a:cubicBezTo>
                    <a:pt x="334264" y="350520"/>
                    <a:pt x="350520" y="334391"/>
                    <a:pt x="350520" y="314833"/>
                  </a:cubicBezTo>
                  <a:cubicBezTo>
                    <a:pt x="350520" y="295275"/>
                    <a:pt x="334391" y="279146"/>
                    <a:pt x="314833" y="279146"/>
                  </a:cubicBezTo>
                  <a:lnTo>
                    <a:pt x="243332" y="279146"/>
                  </a:lnTo>
                  <a:cubicBezTo>
                    <a:pt x="184912" y="279146"/>
                    <a:pt x="136271" y="230505"/>
                    <a:pt x="136271" y="172085"/>
                  </a:cubicBezTo>
                  <a:lnTo>
                    <a:pt x="136271" y="116840"/>
                  </a:lnTo>
                  <a:lnTo>
                    <a:pt x="149225" y="126492"/>
                  </a:lnTo>
                  <a:cubicBezTo>
                    <a:pt x="155702" y="132969"/>
                    <a:pt x="164592" y="136271"/>
                    <a:pt x="173482" y="136271"/>
                  </a:cubicBezTo>
                  <a:cubicBezTo>
                    <a:pt x="182372" y="136271"/>
                    <a:pt x="191262" y="132969"/>
                    <a:pt x="197739" y="126492"/>
                  </a:cubicBezTo>
                  <a:cubicBezTo>
                    <a:pt x="210693" y="116840"/>
                    <a:pt x="210693" y="90805"/>
                    <a:pt x="197739" y="77851"/>
                  </a:cubicBezTo>
                  <a:lnTo>
                    <a:pt x="129794" y="9652"/>
                  </a:lnTo>
                  <a:cubicBezTo>
                    <a:pt x="123317" y="3175"/>
                    <a:pt x="113538" y="0"/>
                    <a:pt x="104267" y="0"/>
                  </a:cubicBezTo>
                  <a:close/>
                </a:path>
              </a:pathLst>
            </a:custGeom>
            <a:solidFill>
              <a:srgbClr val="E5BB7A"/>
            </a:solidFill>
          </p:spPr>
        </p:sp>
      </p:grpSp>
      <p:grpSp>
        <p:nvGrpSpPr>
          <p:cNvPr id="120" name="Group 145">
            <a:extLst>
              <a:ext uri="{FF2B5EF4-FFF2-40B4-BE49-F238E27FC236}">
                <a16:creationId xmlns:a16="http://schemas.microsoft.com/office/drawing/2014/main" id="{66B2CE51-47DB-2340-F7A4-04B25768DF79}"/>
              </a:ext>
            </a:extLst>
          </p:cNvPr>
          <p:cNvGrpSpPr/>
          <p:nvPr/>
        </p:nvGrpSpPr>
        <p:grpSpPr>
          <a:xfrm>
            <a:off x="10408920" y="2536672"/>
            <a:ext cx="324000" cy="161460"/>
            <a:chOff x="0" y="0"/>
            <a:chExt cx="432000" cy="215280"/>
          </a:xfrm>
        </p:grpSpPr>
        <p:sp>
          <p:nvSpPr>
            <p:cNvPr id="121" name="Freeform 146">
              <a:extLst>
                <a:ext uri="{FF2B5EF4-FFF2-40B4-BE49-F238E27FC236}">
                  <a16:creationId xmlns:a16="http://schemas.microsoft.com/office/drawing/2014/main" id="{09F9D5B8-27C2-83BF-D4D9-56DE1E5B9921}"/>
                </a:ext>
              </a:extLst>
            </p:cNvPr>
            <p:cNvSpPr/>
            <p:nvPr/>
          </p:nvSpPr>
          <p:spPr>
            <a:xfrm>
              <a:off x="127" y="127"/>
              <a:ext cx="431927" cy="215011"/>
            </a:xfrm>
            <a:custGeom>
              <a:avLst/>
              <a:gdLst/>
              <a:ahLst/>
              <a:cxnLst/>
              <a:rect l="l" t="t" r="r" b="b"/>
              <a:pathLst>
                <a:path w="431927" h="215011">
                  <a:moveTo>
                    <a:pt x="178562" y="0"/>
                  </a:moveTo>
                  <a:cubicBezTo>
                    <a:pt x="81153" y="0"/>
                    <a:pt x="0" y="77851"/>
                    <a:pt x="0" y="175133"/>
                  </a:cubicBezTo>
                  <a:lnTo>
                    <a:pt x="0" y="210820"/>
                  </a:lnTo>
                  <a:lnTo>
                    <a:pt x="126619" y="210820"/>
                  </a:lnTo>
                  <a:cubicBezTo>
                    <a:pt x="159131" y="210820"/>
                    <a:pt x="194691" y="210820"/>
                    <a:pt x="207772" y="204343"/>
                  </a:cubicBezTo>
                  <a:cubicBezTo>
                    <a:pt x="211074" y="201041"/>
                    <a:pt x="214249" y="188087"/>
                    <a:pt x="214249" y="178435"/>
                  </a:cubicBezTo>
                  <a:cubicBezTo>
                    <a:pt x="214249" y="159004"/>
                    <a:pt x="230505" y="142748"/>
                    <a:pt x="253238" y="142748"/>
                  </a:cubicBezTo>
                  <a:cubicBezTo>
                    <a:pt x="272669" y="142748"/>
                    <a:pt x="289052" y="159004"/>
                    <a:pt x="289052" y="178435"/>
                  </a:cubicBezTo>
                  <a:cubicBezTo>
                    <a:pt x="289052" y="188087"/>
                    <a:pt x="289052" y="201041"/>
                    <a:pt x="295529" y="204343"/>
                  </a:cubicBezTo>
                  <a:cubicBezTo>
                    <a:pt x="303149" y="211836"/>
                    <a:pt x="318516" y="215011"/>
                    <a:pt x="336550" y="215011"/>
                  </a:cubicBezTo>
                  <a:cubicBezTo>
                    <a:pt x="349250" y="215011"/>
                    <a:pt x="363220" y="213487"/>
                    <a:pt x="376809" y="210820"/>
                  </a:cubicBezTo>
                  <a:lnTo>
                    <a:pt x="431927" y="210820"/>
                  </a:lnTo>
                  <a:lnTo>
                    <a:pt x="431927" y="175133"/>
                  </a:lnTo>
                  <a:lnTo>
                    <a:pt x="425323" y="175133"/>
                  </a:lnTo>
                  <a:cubicBezTo>
                    <a:pt x="425323" y="77851"/>
                    <a:pt x="344170" y="0"/>
                    <a:pt x="246761" y="0"/>
                  </a:cubicBezTo>
                  <a:close/>
                </a:path>
              </a:pathLst>
            </a:custGeom>
            <a:solidFill>
              <a:srgbClr val="E5BB7A"/>
            </a:solidFill>
          </p:spPr>
        </p:sp>
      </p:grpSp>
      <p:grpSp>
        <p:nvGrpSpPr>
          <p:cNvPr id="122" name="Group 147">
            <a:extLst>
              <a:ext uri="{FF2B5EF4-FFF2-40B4-BE49-F238E27FC236}">
                <a16:creationId xmlns:a16="http://schemas.microsoft.com/office/drawing/2014/main" id="{D134658D-040F-F820-4750-0EB8C722165A}"/>
              </a:ext>
            </a:extLst>
          </p:cNvPr>
          <p:cNvGrpSpPr/>
          <p:nvPr/>
        </p:nvGrpSpPr>
        <p:grpSpPr>
          <a:xfrm>
            <a:off x="10408920" y="2728912"/>
            <a:ext cx="324000" cy="228960"/>
            <a:chOff x="0" y="0"/>
            <a:chExt cx="432000" cy="305280"/>
          </a:xfrm>
        </p:grpSpPr>
        <p:sp>
          <p:nvSpPr>
            <p:cNvPr id="123" name="Freeform 148">
              <a:extLst>
                <a:ext uri="{FF2B5EF4-FFF2-40B4-BE49-F238E27FC236}">
                  <a16:creationId xmlns:a16="http://schemas.microsoft.com/office/drawing/2014/main" id="{873BD070-F901-4AAB-1D50-392C5BFDD01D}"/>
                </a:ext>
              </a:extLst>
            </p:cNvPr>
            <p:cNvSpPr/>
            <p:nvPr/>
          </p:nvSpPr>
          <p:spPr>
            <a:xfrm>
              <a:off x="127" y="127"/>
              <a:ext cx="431800" cy="304927"/>
            </a:xfrm>
            <a:custGeom>
              <a:avLst/>
              <a:gdLst/>
              <a:ahLst/>
              <a:cxnLst/>
              <a:rect l="l" t="t" r="r" b="b"/>
              <a:pathLst>
                <a:path w="431800" h="304927">
                  <a:moveTo>
                    <a:pt x="246761" y="0"/>
                  </a:moveTo>
                  <a:cubicBezTo>
                    <a:pt x="214249" y="25908"/>
                    <a:pt x="172085" y="25908"/>
                    <a:pt x="126619" y="25908"/>
                  </a:cubicBezTo>
                  <a:lnTo>
                    <a:pt x="0" y="25908"/>
                  </a:lnTo>
                  <a:lnTo>
                    <a:pt x="0" y="93980"/>
                  </a:lnTo>
                  <a:cubicBezTo>
                    <a:pt x="0" y="210947"/>
                    <a:pt x="97409" y="304927"/>
                    <a:pt x="217551" y="304927"/>
                  </a:cubicBezTo>
                  <a:cubicBezTo>
                    <a:pt x="334391" y="304927"/>
                    <a:pt x="431800" y="210820"/>
                    <a:pt x="431800" y="93980"/>
                  </a:cubicBezTo>
                  <a:lnTo>
                    <a:pt x="431800" y="25908"/>
                  </a:lnTo>
                  <a:lnTo>
                    <a:pt x="357124" y="25908"/>
                  </a:lnTo>
                  <a:cubicBezTo>
                    <a:pt x="318135" y="25908"/>
                    <a:pt x="275971" y="19431"/>
                    <a:pt x="246761" y="0"/>
                  </a:cubicBezTo>
                  <a:close/>
                </a:path>
              </a:pathLst>
            </a:custGeom>
            <a:solidFill>
              <a:srgbClr val="E5BB7A"/>
            </a:solidFill>
          </p:spPr>
        </p:sp>
      </p:grpSp>
      <p:grpSp>
        <p:nvGrpSpPr>
          <p:cNvPr id="124" name="Group 149">
            <a:extLst>
              <a:ext uri="{FF2B5EF4-FFF2-40B4-BE49-F238E27FC236}">
                <a16:creationId xmlns:a16="http://schemas.microsoft.com/office/drawing/2014/main" id="{5BE92A37-1AE9-D6E4-39A4-7D61B6F62033}"/>
              </a:ext>
            </a:extLst>
          </p:cNvPr>
          <p:cNvGrpSpPr/>
          <p:nvPr/>
        </p:nvGrpSpPr>
        <p:grpSpPr>
          <a:xfrm>
            <a:off x="10834980" y="2853112"/>
            <a:ext cx="324000" cy="161460"/>
            <a:chOff x="0" y="0"/>
            <a:chExt cx="432000" cy="215280"/>
          </a:xfrm>
        </p:grpSpPr>
        <p:sp>
          <p:nvSpPr>
            <p:cNvPr id="125" name="Freeform 150">
              <a:extLst>
                <a:ext uri="{FF2B5EF4-FFF2-40B4-BE49-F238E27FC236}">
                  <a16:creationId xmlns:a16="http://schemas.microsoft.com/office/drawing/2014/main" id="{8FC5E999-E9D6-4ED0-FAB2-D3CD67C980B5}"/>
                </a:ext>
              </a:extLst>
            </p:cNvPr>
            <p:cNvSpPr/>
            <p:nvPr/>
          </p:nvSpPr>
          <p:spPr>
            <a:xfrm>
              <a:off x="0" y="0"/>
              <a:ext cx="432054" cy="215265"/>
            </a:xfrm>
            <a:custGeom>
              <a:avLst/>
              <a:gdLst/>
              <a:ahLst/>
              <a:cxnLst/>
              <a:rect l="l" t="t" r="r" b="b"/>
              <a:pathLst>
                <a:path w="432054" h="215265">
                  <a:moveTo>
                    <a:pt x="175387" y="0"/>
                  </a:moveTo>
                  <a:cubicBezTo>
                    <a:pt x="77978" y="0"/>
                    <a:pt x="0" y="77978"/>
                    <a:pt x="0" y="175260"/>
                  </a:cubicBezTo>
                  <a:lnTo>
                    <a:pt x="0" y="210947"/>
                  </a:lnTo>
                  <a:lnTo>
                    <a:pt x="126746" y="210947"/>
                  </a:lnTo>
                  <a:cubicBezTo>
                    <a:pt x="159258" y="210947"/>
                    <a:pt x="194945" y="210947"/>
                    <a:pt x="208026" y="204470"/>
                  </a:cubicBezTo>
                  <a:cubicBezTo>
                    <a:pt x="211201" y="201295"/>
                    <a:pt x="214503" y="188341"/>
                    <a:pt x="214503" y="178562"/>
                  </a:cubicBezTo>
                  <a:cubicBezTo>
                    <a:pt x="214503" y="159131"/>
                    <a:pt x="230632" y="142875"/>
                    <a:pt x="253492" y="142875"/>
                  </a:cubicBezTo>
                  <a:cubicBezTo>
                    <a:pt x="272923" y="142875"/>
                    <a:pt x="289179" y="159004"/>
                    <a:pt x="289179" y="178562"/>
                  </a:cubicBezTo>
                  <a:cubicBezTo>
                    <a:pt x="289179" y="188341"/>
                    <a:pt x="289179" y="201295"/>
                    <a:pt x="295656" y="204470"/>
                  </a:cubicBezTo>
                  <a:cubicBezTo>
                    <a:pt x="303276" y="212090"/>
                    <a:pt x="318770" y="215265"/>
                    <a:pt x="336677" y="215265"/>
                  </a:cubicBezTo>
                  <a:cubicBezTo>
                    <a:pt x="349377" y="215265"/>
                    <a:pt x="363347" y="213614"/>
                    <a:pt x="376936" y="210947"/>
                  </a:cubicBezTo>
                  <a:lnTo>
                    <a:pt x="432054" y="210947"/>
                  </a:lnTo>
                  <a:lnTo>
                    <a:pt x="432054" y="175260"/>
                  </a:lnTo>
                  <a:cubicBezTo>
                    <a:pt x="422148" y="77978"/>
                    <a:pt x="340995" y="0"/>
                    <a:pt x="243586" y="0"/>
                  </a:cubicBezTo>
                  <a:close/>
                </a:path>
              </a:pathLst>
            </a:custGeom>
            <a:solidFill>
              <a:srgbClr val="E5BB7A"/>
            </a:solidFill>
          </p:spPr>
        </p:sp>
      </p:grpSp>
      <p:grpSp>
        <p:nvGrpSpPr>
          <p:cNvPr id="126" name="Group 151">
            <a:extLst>
              <a:ext uri="{FF2B5EF4-FFF2-40B4-BE49-F238E27FC236}">
                <a16:creationId xmlns:a16="http://schemas.microsoft.com/office/drawing/2014/main" id="{E2A8CF7F-5CC9-9778-6F24-CE95F7716DE8}"/>
              </a:ext>
            </a:extLst>
          </p:cNvPr>
          <p:cNvGrpSpPr/>
          <p:nvPr/>
        </p:nvGrpSpPr>
        <p:grpSpPr>
          <a:xfrm>
            <a:off x="10832280" y="3045352"/>
            <a:ext cx="316440" cy="231120"/>
            <a:chOff x="0" y="0"/>
            <a:chExt cx="421920" cy="308160"/>
          </a:xfrm>
        </p:grpSpPr>
        <p:sp>
          <p:nvSpPr>
            <p:cNvPr id="127" name="Freeform 152">
              <a:extLst>
                <a:ext uri="{FF2B5EF4-FFF2-40B4-BE49-F238E27FC236}">
                  <a16:creationId xmlns:a16="http://schemas.microsoft.com/office/drawing/2014/main" id="{B4DB4C8C-B96A-52DF-4DD1-A7BE4353E078}"/>
                </a:ext>
              </a:extLst>
            </p:cNvPr>
            <p:cNvSpPr/>
            <p:nvPr/>
          </p:nvSpPr>
          <p:spPr>
            <a:xfrm>
              <a:off x="127" y="0"/>
              <a:ext cx="421767" cy="308102"/>
            </a:xfrm>
            <a:custGeom>
              <a:avLst/>
              <a:gdLst/>
              <a:ahLst/>
              <a:cxnLst/>
              <a:rect l="l" t="t" r="r" b="b"/>
              <a:pathLst>
                <a:path w="421767" h="308102">
                  <a:moveTo>
                    <a:pt x="246507" y="0"/>
                  </a:moveTo>
                  <a:cubicBezTo>
                    <a:pt x="214122" y="25908"/>
                    <a:pt x="168656" y="25908"/>
                    <a:pt x="126492" y="25908"/>
                  </a:cubicBezTo>
                  <a:lnTo>
                    <a:pt x="0" y="25908"/>
                  </a:lnTo>
                  <a:lnTo>
                    <a:pt x="0" y="94107"/>
                  </a:lnTo>
                  <a:cubicBezTo>
                    <a:pt x="0" y="210820"/>
                    <a:pt x="93980" y="308102"/>
                    <a:pt x="210947" y="308102"/>
                  </a:cubicBezTo>
                  <a:cubicBezTo>
                    <a:pt x="327914" y="308102"/>
                    <a:pt x="421767" y="210820"/>
                    <a:pt x="421767" y="94107"/>
                  </a:cubicBezTo>
                  <a:lnTo>
                    <a:pt x="421767" y="25908"/>
                  </a:lnTo>
                  <a:lnTo>
                    <a:pt x="353568" y="25908"/>
                  </a:lnTo>
                  <a:cubicBezTo>
                    <a:pt x="311404" y="25908"/>
                    <a:pt x="275717" y="19431"/>
                    <a:pt x="246507" y="0"/>
                  </a:cubicBezTo>
                  <a:close/>
                </a:path>
              </a:pathLst>
            </a:custGeom>
            <a:solidFill>
              <a:srgbClr val="E5BB7A"/>
            </a:solidFill>
          </p:spPr>
        </p:sp>
      </p:grpSp>
      <p:grpSp>
        <p:nvGrpSpPr>
          <p:cNvPr id="128" name="Group 155">
            <a:extLst>
              <a:ext uri="{FF2B5EF4-FFF2-40B4-BE49-F238E27FC236}">
                <a16:creationId xmlns:a16="http://schemas.microsoft.com/office/drawing/2014/main" id="{70D4AF10-37BA-64F8-655C-76AC0D2555DF}"/>
              </a:ext>
            </a:extLst>
          </p:cNvPr>
          <p:cNvGrpSpPr/>
          <p:nvPr/>
        </p:nvGrpSpPr>
        <p:grpSpPr>
          <a:xfrm>
            <a:off x="6206100" y="2539912"/>
            <a:ext cx="102600" cy="209520"/>
            <a:chOff x="0" y="0"/>
            <a:chExt cx="136800" cy="279360"/>
          </a:xfrm>
        </p:grpSpPr>
        <p:sp>
          <p:nvSpPr>
            <p:cNvPr id="129" name="Freeform 156">
              <a:extLst>
                <a:ext uri="{FF2B5EF4-FFF2-40B4-BE49-F238E27FC236}">
                  <a16:creationId xmlns:a16="http://schemas.microsoft.com/office/drawing/2014/main" id="{3F9B281A-42B0-9852-BFB5-6B37E9AA61F7}"/>
                </a:ext>
              </a:extLst>
            </p:cNvPr>
            <p:cNvSpPr/>
            <p:nvPr/>
          </p:nvSpPr>
          <p:spPr>
            <a:xfrm>
              <a:off x="127" y="127"/>
              <a:ext cx="136652" cy="279146"/>
            </a:xfrm>
            <a:custGeom>
              <a:avLst/>
              <a:gdLst/>
              <a:ahLst/>
              <a:cxnLst/>
              <a:rect l="l" t="t" r="r" b="b"/>
              <a:pathLst>
                <a:path w="136652" h="279146">
                  <a:moveTo>
                    <a:pt x="68326" y="0"/>
                  </a:moveTo>
                  <a:cubicBezTo>
                    <a:pt x="26035" y="0"/>
                    <a:pt x="0" y="32385"/>
                    <a:pt x="0" y="68072"/>
                  </a:cubicBezTo>
                  <a:lnTo>
                    <a:pt x="0" y="210947"/>
                  </a:lnTo>
                  <a:cubicBezTo>
                    <a:pt x="0" y="250063"/>
                    <a:pt x="32512" y="279146"/>
                    <a:pt x="68326" y="279146"/>
                  </a:cubicBezTo>
                  <a:cubicBezTo>
                    <a:pt x="71501" y="279146"/>
                    <a:pt x="81280" y="279146"/>
                    <a:pt x="84582" y="275971"/>
                  </a:cubicBezTo>
                  <a:lnTo>
                    <a:pt x="78105" y="266192"/>
                  </a:lnTo>
                  <a:cubicBezTo>
                    <a:pt x="65151" y="256540"/>
                    <a:pt x="65151" y="230505"/>
                    <a:pt x="78105" y="217424"/>
                  </a:cubicBezTo>
                  <a:cubicBezTo>
                    <a:pt x="82931" y="212598"/>
                    <a:pt x="91948" y="210185"/>
                    <a:pt x="100965" y="210185"/>
                  </a:cubicBezTo>
                  <a:cubicBezTo>
                    <a:pt x="109982" y="210185"/>
                    <a:pt x="118872" y="212598"/>
                    <a:pt x="123698" y="217424"/>
                  </a:cubicBezTo>
                  <a:lnTo>
                    <a:pt x="133477" y="227203"/>
                  </a:lnTo>
                  <a:cubicBezTo>
                    <a:pt x="133477" y="224028"/>
                    <a:pt x="136652" y="214249"/>
                    <a:pt x="136652" y="210947"/>
                  </a:cubicBezTo>
                  <a:lnTo>
                    <a:pt x="136652" y="68072"/>
                  </a:lnTo>
                  <a:cubicBezTo>
                    <a:pt x="136525" y="29083"/>
                    <a:pt x="107315" y="0"/>
                    <a:pt x="68326" y="0"/>
                  </a:cubicBezTo>
                  <a:close/>
                </a:path>
              </a:pathLst>
            </a:custGeom>
            <a:solidFill>
              <a:srgbClr val="E5BB7A"/>
            </a:solidFill>
          </p:spPr>
        </p:sp>
      </p:grpSp>
      <p:grpSp>
        <p:nvGrpSpPr>
          <p:cNvPr id="130" name="Group 157">
            <a:extLst>
              <a:ext uri="{FF2B5EF4-FFF2-40B4-BE49-F238E27FC236}">
                <a16:creationId xmlns:a16="http://schemas.microsoft.com/office/drawing/2014/main" id="{B08AFC04-648C-7FB9-A4AC-F02DF2FC456C}"/>
              </a:ext>
            </a:extLst>
          </p:cNvPr>
          <p:cNvGrpSpPr/>
          <p:nvPr/>
        </p:nvGrpSpPr>
        <p:grpSpPr>
          <a:xfrm>
            <a:off x="5750880" y="2800732"/>
            <a:ext cx="214380" cy="214380"/>
            <a:chOff x="0" y="0"/>
            <a:chExt cx="285840" cy="285840"/>
          </a:xfrm>
        </p:grpSpPr>
        <p:sp>
          <p:nvSpPr>
            <p:cNvPr id="131" name="Freeform 158">
              <a:extLst>
                <a:ext uri="{FF2B5EF4-FFF2-40B4-BE49-F238E27FC236}">
                  <a16:creationId xmlns:a16="http://schemas.microsoft.com/office/drawing/2014/main" id="{0929A0CA-E892-B61C-99D3-D07EF77301C2}"/>
                </a:ext>
              </a:extLst>
            </p:cNvPr>
            <p:cNvSpPr/>
            <p:nvPr/>
          </p:nvSpPr>
          <p:spPr>
            <a:xfrm>
              <a:off x="127" y="127"/>
              <a:ext cx="285750" cy="285623"/>
            </a:xfrm>
            <a:custGeom>
              <a:avLst/>
              <a:gdLst/>
              <a:ahLst/>
              <a:cxnLst/>
              <a:rect l="l" t="t" r="r" b="b"/>
              <a:pathLst>
                <a:path w="285750" h="285623">
                  <a:moveTo>
                    <a:pt x="142875" y="0"/>
                  </a:moveTo>
                  <a:cubicBezTo>
                    <a:pt x="64897" y="0"/>
                    <a:pt x="0" y="64897"/>
                    <a:pt x="0" y="142748"/>
                  </a:cubicBezTo>
                  <a:cubicBezTo>
                    <a:pt x="6477" y="220726"/>
                    <a:pt x="64897" y="285623"/>
                    <a:pt x="142875" y="285623"/>
                  </a:cubicBezTo>
                  <a:cubicBezTo>
                    <a:pt x="220853" y="285623"/>
                    <a:pt x="285750" y="220726"/>
                    <a:pt x="285750" y="142748"/>
                  </a:cubicBezTo>
                  <a:cubicBezTo>
                    <a:pt x="285750" y="64770"/>
                    <a:pt x="220726" y="0"/>
                    <a:pt x="142875" y="0"/>
                  </a:cubicBezTo>
                  <a:close/>
                </a:path>
              </a:pathLst>
            </a:custGeom>
            <a:solidFill>
              <a:srgbClr val="E5BB7A"/>
            </a:solidFill>
          </p:spPr>
        </p:sp>
      </p:grpSp>
      <p:grpSp>
        <p:nvGrpSpPr>
          <p:cNvPr id="132" name="Group 159">
            <a:extLst>
              <a:ext uri="{FF2B5EF4-FFF2-40B4-BE49-F238E27FC236}">
                <a16:creationId xmlns:a16="http://schemas.microsoft.com/office/drawing/2014/main" id="{CF2D5878-DF99-9385-EC95-593AFA7A3B2C}"/>
              </a:ext>
            </a:extLst>
          </p:cNvPr>
          <p:cNvGrpSpPr/>
          <p:nvPr/>
        </p:nvGrpSpPr>
        <p:grpSpPr>
          <a:xfrm>
            <a:off x="5648280" y="3065872"/>
            <a:ext cx="423900" cy="214380"/>
            <a:chOff x="0" y="0"/>
            <a:chExt cx="565200" cy="285840"/>
          </a:xfrm>
        </p:grpSpPr>
        <p:sp>
          <p:nvSpPr>
            <p:cNvPr id="133" name="Freeform 160">
              <a:extLst>
                <a:ext uri="{FF2B5EF4-FFF2-40B4-BE49-F238E27FC236}">
                  <a16:creationId xmlns:a16="http://schemas.microsoft.com/office/drawing/2014/main" id="{E6B980AC-1A11-5FEE-16AE-09C22084F6F4}"/>
                </a:ext>
              </a:extLst>
            </p:cNvPr>
            <p:cNvSpPr/>
            <p:nvPr/>
          </p:nvSpPr>
          <p:spPr>
            <a:xfrm>
              <a:off x="0" y="127"/>
              <a:ext cx="565150" cy="285623"/>
            </a:xfrm>
            <a:custGeom>
              <a:avLst/>
              <a:gdLst/>
              <a:ahLst/>
              <a:cxnLst/>
              <a:rect l="l" t="t" r="r" b="b"/>
              <a:pathLst>
                <a:path w="565150" h="285623">
                  <a:moveTo>
                    <a:pt x="282575" y="0"/>
                  </a:moveTo>
                  <a:cubicBezTo>
                    <a:pt x="143002" y="0"/>
                    <a:pt x="22733" y="107061"/>
                    <a:pt x="3302" y="243459"/>
                  </a:cubicBezTo>
                  <a:cubicBezTo>
                    <a:pt x="0" y="262890"/>
                    <a:pt x="16256" y="285623"/>
                    <a:pt x="35814" y="285623"/>
                  </a:cubicBezTo>
                  <a:lnTo>
                    <a:pt x="526161" y="285623"/>
                  </a:lnTo>
                  <a:cubicBezTo>
                    <a:pt x="548894" y="285623"/>
                    <a:pt x="565150" y="263017"/>
                    <a:pt x="565150" y="243459"/>
                  </a:cubicBezTo>
                  <a:cubicBezTo>
                    <a:pt x="542417" y="107061"/>
                    <a:pt x="425450" y="0"/>
                    <a:pt x="282575" y="0"/>
                  </a:cubicBezTo>
                  <a:close/>
                </a:path>
              </a:pathLst>
            </a:custGeom>
            <a:solidFill>
              <a:srgbClr val="E5BB7A"/>
            </a:solidFill>
          </p:spPr>
        </p:sp>
      </p:grpSp>
      <p:grpSp>
        <p:nvGrpSpPr>
          <p:cNvPr id="134" name="Group 161">
            <a:extLst>
              <a:ext uri="{FF2B5EF4-FFF2-40B4-BE49-F238E27FC236}">
                <a16:creationId xmlns:a16="http://schemas.microsoft.com/office/drawing/2014/main" id="{482A3475-A7CE-BE33-E16C-16DA0516BF6E}"/>
              </a:ext>
            </a:extLst>
          </p:cNvPr>
          <p:cNvGrpSpPr/>
          <p:nvPr/>
        </p:nvGrpSpPr>
        <p:grpSpPr>
          <a:xfrm>
            <a:off x="12486300" y="3039412"/>
            <a:ext cx="102060" cy="104760"/>
            <a:chOff x="0" y="0"/>
            <a:chExt cx="136080" cy="139680"/>
          </a:xfrm>
        </p:grpSpPr>
        <p:sp>
          <p:nvSpPr>
            <p:cNvPr id="135" name="Freeform 162">
              <a:extLst>
                <a:ext uri="{FF2B5EF4-FFF2-40B4-BE49-F238E27FC236}">
                  <a16:creationId xmlns:a16="http://schemas.microsoft.com/office/drawing/2014/main" id="{C74222CE-11E4-A74B-D101-DEBBC5D276EF}"/>
                </a:ext>
              </a:extLst>
            </p:cNvPr>
            <p:cNvSpPr/>
            <p:nvPr/>
          </p:nvSpPr>
          <p:spPr>
            <a:xfrm>
              <a:off x="127" y="0"/>
              <a:ext cx="136017" cy="139573"/>
            </a:xfrm>
            <a:custGeom>
              <a:avLst/>
              <a:gdLst/>
              <a:ahLst/>
              <a:cxnLst/>
              <a:rect l="l" t="t" r="r" b="b"/>
              <a:pathLst>
                <a:path w="136017" h="139573">
                  <a:moveTo>
                    <a:pt x="67945" y="0"/>
                  </a:moveTo>
                  <a:cubicBezTo>
                    <a:pt x="29083" y="0"/>
                    <a:pt x="0" y="32385"/>
                    <a:pt x="0" y="71374"/>
                  </a:cubicBezTo>
                  <a:cubicBezTo>
                    <a:pt x="0" y="107061"/>
                    <a:pt x="29083" y="139573"/>
                    <a:pt x="67945" y="139573"/>
                  </a:cubicBezTo>
                  <a:cubicBezTo>
                    <a:pt x="106807" y="139573"/>
                    <a:pt x="136017" y="107188"/>
                    <a:pt x="136017" y="71374"/>
                  </a:cubicBezTo>
                  <a:cubicBezTo>
                    <a:pt x="135890" y="32385"/>
                    <a:pt x="106807" y="0"/>
                    <a:pt x="67945" y="0"/>
                  </a:cubicBezTo>
                  <a:close/>
                </a:path>
              </a:pathLst>
            </a:custGeom>
            <a:solidFill>
              <a:srgbClr val="E5BB7A"/>
            </a:solidFill>
          </p:spPr>
        </p:sp>
      </p:grpSp>
      <p:grpSp>
        <p:nvGrpSpPr>
          <p:cNvPr id="136" name="Group 165">
            <a:extLst>
              <a:ext uri="{FF2B5EF4-FFF2-40B4-BE49-F238E27FC236}">
                <a16:creationId xmlns:a16="http://schemas.microsoft.com/office/drawing/2014/main" id="{4D7D119D-C928-5F58-17AF-FDF4615DE3C8}"/>
              </a:ext>
            </a:extLst>
          </p:cNvPr>
          <p:cNvGrpSpPr/>
          <p:nvPr/>
        </p:nvGrpSpPr>
        <p:grpSpPr>
          <a:xfrm>
            <a:off x="12165000" y="2751592"/>
            <a:ext cx="158220" cy="158760"/>
            <a:chOff x="0" y="0"/>
            <a:chExt cx="210960" cy="211680"/>
          </a:xfrm>
        </p:grpSpPr>
        <p:sp>
          <p:nvSpPr>
            <p:cNvPr id="137" name="Freeform 166">
              <a:extLst>
                <a:ext uri="{FF2B5EF4-FFF2-40B4-BE49-F238E27FC236}">
                  <a16:creationId xmlns:a16="http://schemas.microsoft.com/office/drawing/2014/main" id="{87A35231-61AB-6955-1EBB-E8FF448B80A3}"/>
                </a:ext>
              </a:extLst>
            </p:cNvPr>
            <p:cNvSpPr/>
            <p:nvPr/>
          </p:nvSpPr>
          <p:spPr>
            <a:xfrm>
              <a:off x="0" y="0"/>
              <a:ext cx="211074" cy="211709"/>
            </a:xfrm>
            <a:custGeom>
              <a:avLst/>
              <a:gdLst/>
              <a:ahLst/>
              <a:cxnLst/>
              <a:rect l="l" t="t" r="r" b="b"/>
              <a:pathLst>
                <a:path w="211074" h="211709">
                  <a:moveTo>
                    <a:pt x="96647" y="0"/>
                  </a:moveTo>
                  <a:cubicBezTo>
                    <a:pt x="42926" y="0"/>
                    <a:pt x="0" y="46482"/>
                    <a:pt x="0" y="104521"/>
                  </a:cubicBezTo>
                  <a:cubicBezTo>
                    <a:pt x="0" y="159639"/>
                    <a:pt x="48768" y="211709"/>
                    <a:pt x="107188" y="211709"/>
                  </a:cubicBezTo>
                  <a:cubicBezTo>
                    <a:pt x="162306" y="211709"/>
                    <a:pt x="211074" y="162941"/>
                    <a:pt x="211074" y="104521"/>
                  </a:cubicBezTo>
                  <a:cubicBezTo>
                    <a:pt x="211074" y="46101"/>
                    <a:pt x="162179" y="635"/>
                    <a:pt x="107188" y="635"/>
                  </a:cubicBezTo>
                  <a:cubicBezTo>
                    <a:pt x="103632" y="254"/>
                    <a:pt x="100076" y="0"/>
                    <a:pt x="96647" y="0"/>
                  </a:cubicBezTo>
                  <a:close/>
                </a:path>
              </a:pathLst>
            </a:custGeom>
            <a:solidFill>
              <a:srgbClr val="E5BB7A"/>
            </a:solidFill>
          </p:spPr>
        </p:sp>
      </p:grpSp>
      <p:grpSp>
        <p:nvGrpSpPr>
          <p:cNvPr id="138" name="Group 167">
            <a:extLst>
              <a:ext uri="{FF2B5EF4-FFF2-40B4-BE49-F238E27FC236}">
                <a16:creationId xmlns:a16="http://schemas.microsoft.com/office/drawing/2014/main" id="{A65EF3D0-F2FD-CECE-9A87-97587D1D6929}"/>
              </a:ext>
            </a:extLst>
          </p:cNvPr>
          <p:cNvGrpSpPr/>
          <p:nvPr/>
        </p:nvGrpSpPr>
        <p:grpSpPr>
          <a:xfrm>
            <a:off x="12011640" y="2927632"/>
            <a:ext cx="494100" cy="353160"/>
            <a:chOff x="0" y="0"/>
            <a:chExt cx="658800" cy="470880"/>
          </a:xfrm>
        </p:grpSpPr>
        <p:sp>
          <p:nvSpPr>
            <p:cNvPr id="139" name="Freeform 168">
              <a:extLst>
                <a:ext uri="{FF2B5EF4-FFF2-40B4-BE49-F238E27FC236}">
                  <a16:creationId xmlns:a16="http://schemas.microsoft.com/office/drawing/2014/main" id="{0F6A2B00-26D7-8953-E100-E5515CA2C199}"/>
                </a:ext>
              </a:extLst>
            </p:cNvPr>
            <p:cNvSpPr/>
            <p:nvPr/>
          </p:nvSpPr>
          <p:spPr>
            <a:xfrm>
              <a:off x="0" y="0"/>
              <a:ext cx="658876" cy="470789"/>
            </a:xfrm>
            <a:custGeom>
              <a:avLst/>
              <a:gdLst/>
              <a:ahLst/>
              <a:cxnLst/>
              <a:rect l="l" t="t" r="r" b="b"/>
              <a:pathLst>
                <a:path w="658876" h="470789">
                  <a:moveTo>
                    <a:pt x="201295" y="0"/>
                  </a:moveTo>
                  <a:lnTo>
                    <a:pt x="0" y="259715"/>
                  </a:lnTo>
                  <a:lnTo>
                    <a:pt x="0" y="435102"/>
                  </a:lnTo>
                  <a:cubicBezTo>
                    <a:pt x="0" y="454533"/>
                    <a:pt x="16256" y="470789"/>
                    <a:pt x="35687" y="470789"/>
                  </a:cubicBezTo>
                  <a:lnTo>
                    <a:pt x="389509" y="470789"/>
                  </a:lnTo>
                  <a:cubicBezTo>
                    <a:pt x="408940" y="470789"/>
                    <a:pt x="425196" y="454660"/>
                    <a:pt x="425196" y="435102"/>
                  </a:cubicBezTo>
                  <a:lnTo>
                    <a:pt x="425196" y="399415"/>
                  </a:lnTo>
                  <a:lnTo>
                    <a:pt x="529082" y="399415"/>
                  </a:lnTo>
                  <a:cubicBezTo>
                    <a:pt x="574548" y="396240"/>
                    <a:pt x="619887" y="383286"/>
                    <a:pt x="658876" y="353949"/>
                  </a:cubicBezTo>
                  <a:cubicBezTo>
                    <a:pt x="616585" y="337820"/>
                    <a:pt x="577723" y="302006"/>
                    <a:pt x="568071" y="256540"/>
                  </a:cubicBezTo>
                  <a:lnTo>
                    <a:pt x="457581" y="256540"/>
                  </a:lnTo>
                  <a:cubicBezTo>
                    <a:pt x="360299" y="256540"/>
                    <a:pt x="282321" y="178689"/>
                    <a:pt x="282321" y="81280"/>
                  </a:cubicBezTo>
                  <a:lnTo>
                    <a:pt x="282321" y="42291"/>
                  </a:lnTo>
                  <a:cubicBezTo>
                    <a:pt x="249936" y="32512"/>
                    <a:pt x="227203" y="19431"/>
                    <a:pt x="201295" y="0"/>
                  </a:cubicBezTo>
                  <a:close/>
                </a:path>
              </a:pathLst>
            </a:custGeom>
            <a:solidFill>
              <a:srgbClr val="E5BB7A"/>
            </a:solidFill>
          </p:spPr>
        </p:sp>
      </p:grpSp>
      <p:grpSp>
        <p:nvGrpSpPr>
          <p:cNvPr id="140" name="Group 169">
            <a:extLst>
              <a:ext uri="{FF2B5EF4-FFF2-40B4-BE49-F238E27FC236}">
                <a16:creationId xmlns:a16="http://schemas.microsoft.com/office/drawing/2014/main" id="{C5C60CE1-EC1F-ED4E-6573-1F80B8E5453D}"/>
              </a:ext>
            </a:extLst>
          </p:cNvPr>
          <p:cNvGrpSpPr/>
          <p:nvPr/>
        </p:nvGrpSpPr>
        <p:grpSpPr>
          <a:xfrm>
            <a:off x="12269760" y="2642512"/>
            <a:ext cx="394740" cy="428220"/>
            <a:chOff x="0" y="0"/>
            <a:chExt cx="526320" cy="570960"/>
          </a:xfrm>
        </p:grpSpPr>
        <p:sp>
          <p:nvSpPr>
            <p:cNvPr id="141" name="Freeform 170">
              <a:extLst>
                <a:ext uri="{FF2B5EF4-FFF2-40B4-BE49-F238E27FC236}">
                  <a16:creationId xmlns:a16="http://schemas.microsoft.com/office/drawing/2014/main" id="{81DACEB8-AD8D-6A79-23A6-93CCE6495A71}"/>
                </a:ext>
              </a:extLst>
            </p:cNvPr>
            <p:cNvSpPr/>
            <p:nvPr/>
          </p:nvSpPr>
          <p:spPr>
            <a:xfrm>
              <a:off x="127" y="0"/>
              <a:ext cx="526161" cy="570865"/>
            </a:xfrm>
            <a:custGeom>
              <a:avLst/>
              <a:gdLst/>
              <a:ahLst/>
              <a:cxnLst/>
              <a:rect l="l" t="t" r="r" b="b"/>
              <a:pathLst>
                <a:path w="526161" h="570865">
                  <a:moveTo>
                    <a:pt x="425450" y="0"/>
                  </a:moveTo>
                  <a:lnTo>
                    <a:pt x="71374" y="68199"/>
                  </a:lnTo>
                  <a:lnTo>
                    <a:pt x="71374" y="107061"/>
                  </a:lnTo>
                  <a:cubicBezTo>
                    <a:pt x="113538" y="139446"/>
                    <a:pt x="142875" y="188087"/>
                    <a:pt x="142875" y="249809"/>
                  </a:cubicBezTo>
                  <a:cubicBezTo>
                    <a:pt x="142875" y="334137"/>
                    <a:pt x="81153" y="405511"/>
                    <a:pt x="0" y="424942"/>
                  </a:cubicBezTo>
                  <a:lnTo>
                    <a:pt x="0" y="463804"/>
                  </a:lnTo>
                  <a:cubicBezTo>
                    <a:pt x="0" y="522224"/>
                    <a:pt x="48641" y="570865"/>
                    <a:pt x="103886" y="570865"/>
                  </a:cubicBezTo>
                  <a:lnTo>
                    <a:pt x="214249" y="570865"/>
                  </a:lnTo>
                  <a:cubicBezTo>
                    <a:pt x="230505" y="509143"/>
                    <a:pt x="282448" y="463804"/>
                    <a:pt x="347472" y="463804"/>
                  </a:cubicBezTo>
                  <a:cubicBezTo>
                    <a:pt x="373507" y="463804"/>
                    <a:pt x="396113" y="473583"/>
                    <a:pt x="418973" y="486537"/>
                  </a:cubicBezTo>
                  <a:lnTo>
                    <a:pt x="418973" y="424942"/>
                  </a:lnTo>
                  <a:lnTo>
                    <a:pt x="425450" y="424942"/>
                  </a:lnTo>
                  <a:cubicBezTo>
                    <a:pt x="457962" y="418465"/>
                    <a:pt x="490347" y="405511"/>
                    <a:pt x="506730" y="376301"/>
                  </a:cubicBezTo>
                  <a:cubicBezTo>
                    <a:pt x="526161" y="343916"/>
                    <a:pt x="526161" y="308102"/>
                    <a:pt x="509905" y="275717"/>
                  </a:cubicBezTo>
                  <a:lnTo>
                    <a:pt x="425450" y="103759"/>
                  </a:lnTo>
                  <a:lnTo>
                    <a:pt x="425450" y="0"/>
                  </a:lnTo>
                  <a:close/>
                </a:path>
              </a:pathLst>
            </a:custGeom>
            <a:solidFill>
              <a:srgbClr val="E5BB7A"/>
            </a:solidFill>
          </p:spPr>
        </p:sp>
      </p:grpSp>
      <p:grpSp>
        <p:nvGrpSpPr>
          <p:cNvPr id="142" name="Group 173">
            <a:extLst>
              <a:ext uri="{FF2B5EF4-FFF2-40B4-BE49-F238E27FC236}">
                <a16:creationId xmlns:a16="http://schemas.microsoft.com/office/drawing/2014/main" id="{27F70C9B-0134-0E5E-789F-D6086D712144}"/>
              </a:ext>
            </a:extLst>
          </p:cNvPr>
          <p:cNvGrpSpPr/>
          <p:nvPr/>
        </p:nvGrpSpPr>
        <p:grpSpPr>
          <a:xfrm>
            <a:off x="11848560" y="2435692"/>
            <a:ext cx="316440" cy="613440"/>
            <a:chOff x="0" y="0"/>
            <a:chExt cx="421920" cy="817920"/>
          </a:xfrm>
        </p:grpSpPr>
        <p:sp>
          <p:nvSpPr>
            <p:cNvPr id="143" name="Freeform 174">
              <a:extLst>
                <a:ext uri="{FF2B5EF4-FFF2-40B4-BE49-F238E27FC236}">
                  <a16:creationId xmlns:a16="http://schemas.microsoft.com/office/drawing/2014/main" id="{51156703-8148-8B16-1506-C2D4A8267638}"/>
                </a:ext>
              </a:extLst>
            </p:cNvPr>
            <p:cNvSpPr/>
            <p:nvPr/>
          </p:nvSpPr>
          <p:spPr>
            <a:xfrm>
              <a:off x="0" y="0"/>
              <a:ext cx="421894" cy="817880"/>
            </a:xfrm>
            <a:custGeom>
              <a:avLst/>
              <a:gdLst/>
              <a:ahLst/>
              <a:cxnLst/>
              <a:rect l="l" t="t" r="r" b="b"/>
              <a:pathLst>
                <a:path w="421894" h="817880">
                  <a:moveTo>
                    <a:pt x="421894" y="0"/>
                  </a:moveTo>
                  <a:cubicBezTo>
                    <a:pt x="188341" y="9779"/>
                    <a:pt x="0" y="204470"/>
                    <a:pt x="0" y="444627"/>
                  </a:cubicBezTo>
                  <a:cubicBezTo>
                    <a:pt x="0" y="593979"/>
                    <a:pt x="77978" y="733425"/>
                    <a:pt x="201295" y="817880"/>
                  </a:cubicBezTo>
                  <a:lnTo>
                    <a:pt x="369951" y="600456"/>
                  </a:lnTo>
                  <a:cubicBezTo>
                    <a:pt x="356997" y="574421"/>
                    <a:pt x="353695" y="551688"/>
                    <a:pt x="353695" y="525780"/>
                  </a:cubicBezTo>
                  <a:cubicBezTo>
                    <a:pt x="353695" y="470535"/>
                    <a:pt x="382905" y="415417"/>
                    <a:pt x="421894" y="383032"/>
                  </a:cubicBezTo>
                  <a:lnTo>
                    <a:pt x="421894" y="0"/>
                  </a:lnTo>
                  <a:close/>
                </a:path>
              </a:pathLst>
            </a:custGeom>
            <a:solidFill>
              <a:srgbClr val="E5BB7A"/>
            </a:solidFill>
          </p:spPr>
        </p:sp>
      </p:grpSp>
      <p:grpSp>
        <p:nvGrpSpPr>
          <p:cNvPr id="144" name="Group 175">
            <a:extLst>
              <a:ext uri="{FF2B5EF4-FFF2-40B4-BE49-F238E27FC236}">
                <a16:creationId xmlns:a16="http://schemas.microsoft.com/office/drawing/2014/main" id="{97962232-D300-663A-2FE7-1B2747B5EE04}"/>
              </a:ext>
            </a:extLst>
          </p:cNvPr>
          <p:cNvGrpSpPr/>
          <p:nvPr/>
        </p:nvGrpSpPr>
        <p:grpSpPr>
          <a:xfrm>
            <a:off x="6959940" y="2958952"/>
            <a:ext cx="260820" cy="106920"/>
            <a:chOff x="0" y="0"/>
            <a:chExt cx="347760" cy="142560"/>
          </a:xfrm>
        </p:grpSpPr>
        <p:sp>
          <p:nvSpPr>
            <p:cNvPr id="145" name="Freeform 176">
              <a:extLst>
                <a:ext uri="{FF2B5EF4-FFF2-40B4-BE49-F238E27FC236}">
                  <a16:creationId xmlns:a16="http://schemas.microsoft.com/office/drawing/2014/main" id="{1E958F10-4A3A-E8B6-30A0-E749532EFFD1}"/>
                </a:ext>
              </a:extLst>
            </p:cNvPr>
            <p:cNvSpPr/>
            <p:nvPr/>
          </p:nvSpPr>
          <p:spPr>
            <a:xfrm>
              <a:off x="0" y="127"/>
              <a:ext cx="347599" cy="142494"/>
            </a:xfrm>
            <a:custGeom>
              <a:avLst/>
              <a:gdLst/>
              <a:ahLst/>
              <a:cxnLst/>
              <a:rect l="l" t="t" r="r" b="b"/>
              <a:pathLst>
                <a:path w="347599" h="142494">
                  <a:moveTo>
                    <a:pt x="172212" y="0"/>
                  </a:moveTo>
                  <a:cubicBezTo>
                    <a:pt x="91059" y="0"/>
                    <a:pt x="16256" y="61468"/>
                    <a:pt x="0" y="142494"/>
                  </a:cubicBezTo>
                  <a:lnTo>
                    <a:pt x="347599" y="142494"/>
                  </a:lnTo>
                  <a:cubicBezTo>
                    <a:pt x="331470" y="61468"/>
                    <a:pt x="256667" y="0"/>
                    <a:pt x="172212" y="0"/>
                  </a:cubicBezTo>
                  <a:close/>
                </a:path>
              </a:pathLst>
            </a:custGeom>
            <a:solidFill>
              <a:srgbClr val="E5BB7A"/>
            </a:solidFill>
          </p:spPr>
        </p:sp>
      </p:grpSp>
      <p:grpSp>
        <p:nvGrpSpPr>
          <p:cNvPr id="146" name="Group 177">
            <a:extLst>
              <a:ext uri="{FF2B5EF4-FFF2-40B4-BE49-F238E27FC236}">
                <a16:creationId xmlns:a16="http://schemas.microsoft.com/office/drawing/2014/main" id="{AC46DE86-D09F-27D7-79CA-DDA74A9BB1F6}"/>
              </a:ext>
            </a:extLst>
          </p:cNvPr>
          <p:cNvGrpSpPr/>
          <p:nvPr/>
        </p:nvGrpSpPr>
        <p:grpSpPr>
          <a:xfrm>
            <a:off x="7167300" y="2832052"/>
            <a:ext cx="214380" cy="233820"/>
            <a:chOff x="0" y="0"/>
            <a:chExt cx="285840" cy="311760"/>
          </a:xfrm>
        </p:grpSpPr>
        <p:sp>
          <p:nvSpPr>
            <p:cNvPr id="147" name="Freeform 178">
              <a:extLst>
                <a:ext uri="{FF2B5EF4-FFF2-40B4-BE49-F238E27FC236}">
                  <a16:creationId xmlns:a16="http://schemas.microsoft.com/office/drawing/2014/main" id="{CC7523F6-FCC5-6DAA-99E1-6AAB3B312C13}"/>
                </a:ext>
              </a:extLst>
            </p:cNvPr>
            <p:cNvSpPr/>
            <p:nvPr/>
          </p:nvSpPr>
          <p:spPr>
            <a:xfrm>
              <a:off x="0" y="0"/>
              <a:ext cx="285877" cy="311658"/>
            </a:xfrm>
            <a:custGeom>
              <a:avLst/>
              <a:gdLst/>
              <a:ahLst/>
              <a:cxnLst/>
              <a:rect l="l" t="t" r="r" b="b"/>
              <a:pathLst>
                <a:path w="285877" h="311658">
                  <a:moveTo>
                    <a:pt x="217551" y="0"/>
                  </a:moveTo>
                  <a:lnTo>
                    <a:pt x="143002" y="22733"/>
                  </a:lnTo>
                  <a:cubicBezTo>
                    <a:pt x="133858" y="27305"/>
                    <a:pt x="121539" y="29845"/>
                    <a:pt x="108204" y="29845"/>
                  </a:cubicBezTo>
                  <a:cubicBezTo>
                    <a:pt x="83312" y="29845"/>
                    <a:pt x="54864" y="21082"/>
                    <a:pt x="35814" y="0"/>
                  </a:cubicBezTo>
                  <a:cubicBezTo>
                    <a:pt x="38989" y="6477"/>
                    <a:pt x="38989" y="19431"/>
                    <a:pt x="38989" y="32512"/>
                  </a:cubicBezTo>
                  <a:cubicBezTo>
                    <a:pt x="38989" y="68199"/>
                    <a:pt x="22733" y="100711"/>
                    <a:pt x="0" y="126619"/>
                  </a:cubicBezTo>
                  <a:cubicBezTo>
                    <a:pt x="74676" y="162306"/>
                    <a:pt x="126746" y="230505"/>
                    <a:pt x="139700" y="311658"/>
                  </a:cubicBezTo>
                  <a:lnTo>
                    <a:pt x="285877" y="311658"/>
                  </a:lnTo>
                  <a:lnTo>
                    <a:pt x="285877" y="22733"/>
                  </a:lnTo>
                  <a:cubicBezTo>
                    <a:pt x="259842" y="19431"/>
                    <a:pt x="237109" y="12954"/>
                    <a:pt x="217678" y="0"/>
                  </a:cubicBezTo>
                  <a:close/>
                </a:path>
              </a:pathLst>
            </a:custGeom>
            <a:solidFill>
              <a:srgbClr val="E5BB7A"/>
            </a:solidFill>
          </p:spPr>
        </p:sp>
      </p:grpSp>
      <p:grpSp>
        <p:nvGrpSpPr>
          <p:cNvPr id="148" name="Group 179">
            <a:extLst>
              <a:ext uri="{FF2B5EF4-FFF2-40B4-BE49-F238E27FC236}">
                <a16:creationId xmlns:a16="http://schemas.microsoft.com/office/drawing/2014/main" id="{65318B0E-1ED2-5CAF-C004-8C23E277BC21}"/>
              </a:ext>
            </a:extLst>
          </p:cNvPr>
          <p:cNvGrpSpPr/>
          <p:nvPr/>
        </p:nvGrpSpPr>
        <p:grpSpPr>
          <a:xfrm>
            <a:off x="6806580" y="2537752"/>
            <a:ext cx="389340" cy="528120"/>
            <a:chOff x="0" y="0"/>
            <a:chExt cx="519120" cy="704160"/>
          </a:xfrm>
        </p:grpSpPr>
        <p:sp>
          <p:nvSpPr>
            <p:cNvPr id="149" name="Freeform 180">
              <a:extLst>
                <a:ext uri="{FF2B5EF4-FFF2-40B4-BE49-F238E27FC236}">
                  <a16:creationId xmlns:a16="http://schemas.microsoft.com/office/drawing/2014/main" id="{D5902E84-C6D0-09A0-B1CF-6D9225004B74}"/>
                </a:ext>
              </a:extLst>
            </p:cNvPr>
            <p:cNvSpPr/>
            <p:nvPr/>
          </p:nvSpPr>
          <p:spPr>
            <a:xfrm>
              <a:off x="127" y="0"/>
              <a:ext cx="518922" cy="704215"/>
            </a:xfrm>
            <a:custGeom>
              <a:avLst/>
              <a:gdLst/>
              <a:ahLst/>
              <a:cxnLst/>
              <a:rect l="l" t="t" r="r" b="b"/>
              <a:pathLst>
                <a:path w="518922" h="704215">
                  <a:moveTo>
                    <a:pt x="0" y="0"/>
                  </a:moveTo>
                  <a:lnTo>
                    <a:pt x="0" y="704215"/>
                  </a:lnTo>
                  <a:lnTo>
                    <a:pt x="145923" y="704215"/>
                  </a:lnTo>
                  <a:cubicBezTo>
                    <a:pt x="149225" y="619887"/>
                    <a:pt x="201168" y="551688"/>
                    <a:pt x="275717" y="512699"/>
                  </a:cubicBezTo>
                  <a:cubicBezTo>
                    <a:pt x="249809" y="489966"/>
                    <a:pt x="236855" y="457454"/>
                    <a:pt x="236855" y="418592"/>
                  </a:cubicBezTo>
                  <a:cubicBezTo>
                    <a:pt x="236855" y="344043"/>
                    <a:pt x="301752" y="279146"/>
                    <a:pt x="379603" y="279146"/>
                  </a:cubicBezTo>
                  <a:cubicBezTo>
                    <a:pt x="425069" y="279146"/>
                    <a:pt x="460629" y="298577"/>
                    <a:pt x="489839" y="331089"/>
                  </a:cubicBezTo>
                  <a:cubicBezTo>
                    <a:pt x="486537" y="314833"/>
                    <a:pt x="489839" y="298704"/>
                    <a:pt x="493014" y="282321"/>
                  </a:cubicBezTo>
                  <a:lnTo>
                    <a:pt x="518922" y="207645"/>
                  </a:lnTo>
                  <a:cubicBezTo>
                    <a:pt x="496316" y="165481"/>
                    <a:pt x="489839" y="116840"/>
                    <a:pt x="489839" y="68199"/>
                  </a:cubicBezTo>
                  <a:cubicBezTo>
                    <a:pt x="489839" y="42291"/>
                    <a:pt x="493014" y="19431"/>
                    <a:pt x="496316" y="0"/>
                  </a:cubicBezTo>
                  <a:close/>
                </a:path>
              </a:pathLst>
            </a:custGeom>
            <a:solidFill>
              <a:srgbClr val="E5BB7A"/>
            </a:solidFill>
          </p:spPr>
        </p:sp>
      </p:grpSp>
      <p:grpSp>
        <p:nvGrpSpPr>
          <p:cNvPr id="150" name="Group 181">
            <a:extLst>
              <a:ext uri="{FF2B5EF4-FFF2-40B4-BE49-F238E27FC236}">
                <a16:creationId xmlns:a16="http://schemas.microsoft.com/office/drawing/2014/main" id="{6972E6E6-349B-3B9F-A6A6-6FD729FAE21F}"/>
              </a:ext>
            </a:extLst>
          </p:cNvPr>
          <p:cNvGrpSpPr/>
          <p:nvPr/>
        </p:nvGrpSpPr>
        <p:grpSpPr>
          <a:xfrm>
            <a:off x="7040400" y="2800732"/>
            <a:ext cx="104760" cy="104760"/>
            <a:chOff x="0" y="0"/>
            <a:chExt cx="139680" cy="139680"/>
          </a:xfrm>
        </p:grpSpPr>
        <p:sp>
          <p:nvSpPr>
            <p:cNvPr id="151" name="Freeform 182">
              <a:extLst>
                <a:ext uri="{FF2B5EF4-FFF2-40B4-BE49-F238E27FC236}">
                  <a16:creationId xmlns:a16="http://schemas.microsoft.com/office/drawing/2014/main" id="{92DDCAFD-07DD-64E1-54EF-87EA8791178F}"/>
                </a:ext>
              </a:extLst>
            </p:cNvPr>
            <p:cNvSpPr/>
            <p:nvPr/>
          </p:nvSpPr>
          <p:spPr>
            <a:xfrm>
              <a:off x="0" y="127"/>
              <a:ext cx="139700" cy="139446"/>
            </a:xfrm>
            <a:custGeom>
              <a:avLst/>
              <a:gdLst/>
              <a:ahLst/>
              <a:cxnLst/>
              <a:rect l="l" t="t" r="r" b="b"/>
              <a:pathLst>
                <a:path w="139700" h="139446">
                  <a:moveTo>
                    <a:pt x="68199" y="0"/>
                  </a:moveTo>
                  <a:cubicBezTo>
                    <a:pt x="32512" y="0"/>
                    <a:pt x="0" y="32385"/>
                    <a:pt x="0" y="71374"/>
                  </a:cubicBezTo>
                  <a:cubicBezTo>
                    <a:pt x="0" y="107061"/>
                    <a:pt x="32512" y="139446"/>
                    <a:pt x="68199" y="139446"/>
                  </a:cubicBezTo>
                  <a:cubicBezTo>
                    <a:pt x="107188" y="139446"/>
                    <a:pt x="139700" y="107061"/>
                    <a:pt x="139700" y="71374"/>
                  </a:cubicBezTo>
                  <a:cubicBezTo>
                    <a:pt x="139700" y="32385"/>
                    <a:pt x="107188" y="0"/>
                    <a:pt x="68199" y="0"/>
                  </a:cubicBezTo>
                  <a:close/>
                </a:path>
              </a:pathLst>
            </a:custGeom>
            <a:solidFill>
              <a:srgbClr val="E5BB7A"/>
            </a:solidFill>
          </p:spPr>
        </p:sp>
      </p:grpSp>
      <p:grpSp>
        <p:nvGrpSpPr>
          <p:cNvPr id="152" name="Group 185">
            <a:extLst>
              <a:ext uri="{FF2B5EF4-FFF2-40B4-BE49-F238E27FC236}">
                <a16:creationId xmlns:a16="http://schemas.microsoft.com/office/drawing/2014/main" id="{AF956852-CBA4-570B-EAE0-0D3503A06219}"/>
              </a:ext>
            </a:extLst>
          </p:cNvPr>
          <p:cNvGrpSpPr/>
          <p:nvPr/>
        </p:nvGrpSpPr>
        <p:grpSpPr>
          <a:xfrm>
            <a:off x="6799560" y="3117172"/>
            <a:ext cx="582120" cy="163080"/>
            <a:chOff x="0" y="0"/>
            <a:chExt cx="776160" cy="217440"/>
          </a:xfrm>
        </p:grpSpPr>
        <p:sp>
          <p:nvSpPr>
            <p:cNvPr id="153" name="Freeform 186">
              <a:extLst>
                <a:ext uri="{FF2B5EF4-FFF2-40B4-BE49-F238E27FC236}">
                  <a16:creationId xmlns:a16="http://schemas.microsoft.com/office/drawing/2014/main" id="{CEE04499-5037-D9ED-60D1-A9656D3E00F8}"/>
                </a:ext>
              </a:extLst>
            </p:cNvPr>
            <p:cNvSpPr/>
            <p:nvPr/>
          </p:nvSpPr>
          <p:spPr>
            <a:xfrm>
              <a:off x="0" y="0"/>
              <a:ext cx="776097" cy="217297"/>
            </a:xfrm>
            <a:custGeom>
              <a:avLst/>
              <a:gdLst/>
              <a:ahLst/>
              <a:cxnLst/>
              <a:rect l="l" t="t" r="r" b="b"/>
              <a:pathLst>
                <a:path w="776097" h="217297">
                  <a:moveTo>
                    <a:pt x="0" y="0"/>
                  </a:moveTo>
                  <a:lnTo>
                    <a:pt x="0" y="110236"/>
                  </a:lnTo>
                  <a:cubicBezTo>
                    <a:pt x="0" y="171958"/>
                    <a:pt x="48768" y="217297"/>
                    <a:pt x="107188" y="217297"/>
                  </a:cubicBezTo>
                  <a:lnTo>
                    <a:pt x="668909" y="217297"/>
                  </a:lnTo>
                  <a:cubicBezTo>
                    <a:pt x="727329" y="217297"/>
                    <a:pt x="776097" y="168656"/>
                    <a:pt x="776097" y="110236"/>
                  </a:cubicBezTo>
                  <a:lnTo>
                    <a:pt x="776097" y="0"/>
                  </a:lnTo>
                  <a:close/>
                </a:path>
              </a:pathLst>
            </a:custGeom>
            <a:solidFill>
              <a:srgbClr val="E5BB7A"/>
            </a:solidFill>
          </p:spPr>
        </p:sp>
      </p:grpSp>
      <p:grpSp>
        <p:nvGrpSpPr>
          <p:cNvPr id="154" name="Group 191">
            <a:extLst>
              <a:ext uri="{FF2B5EF4-FFF2-40B4-BE49-F238E27FC236}">
                <a16:creationId xmlns:a16="http://schemas.microsoft.com/office/drawing/2014/main" id="{4003334A-1DC2-A51A-2140-AF1BDC3D2A46}"/>
              </a:ext>
            </a:extLst>
          </p:cNvPr>
          <p:cNvGrpSpPr/>
          <p:nvPr/>
        </p:nvGrpSpPr>
        <p:grpSpPr>
          <a:xfrm>
            <a:off x="7981080" y="2567452"/>
            <a:ext cx="235980" cy="227340"/>
            <a:chOff x="0" y="0"/>
            <a:chExt cx="314640" cy="303120"/>
          </a:xfrm>
        </p:grpSpPr>
        <p:sp>
          <p:nvSpPr>
            <p:cNvPr id="155" name="Freeform 192">
              <a:extLst>
                <a:ext uri="{FF2B5EF4-FFF2-40B4-BE49-F238E27FC236}">
                  <a16:creationId xmlns:a16="http://schemas.microsoft.com/office/drawing/2014/main" id="{8F016704-DAAF-838F-7777-A40EA487B9B9}"/>
                </a:ext>
              </a:extLst>
            </p:cNvPr>
            <p:cNvSpPr/>
            <p:nvPr/>
          </p:nvSpPr>
          <p:spPr>
            <a:xfrm>
              <a:off x="127" y="127"/>
              <a:ext cx="314325" cy="303022"/>
            </a:xfrm>
            <a:custGeom>
              <a:avLst/>
              <a:gdLst/>
              <a:ahLst/>
              <a:cxnLst/>
              <a:rect l="l" t="t" r="r" b="b"/>
              <a:pathLst>
                <a:path w="314325" h="303022">
                  <a:moveTo>
                    <a:pt x="99695" y="0"/>
                  </a:moveTo>
                  <a:cubicBezTo>
                    <a:pt x="70358" y="0"/>
                    <a:pt x="41529" y="11684"/>
                    <a:pt x="22606" y="30480"/>
                  </a:cubicBezTo>
                  <a:lnTo>
                    <a:pt x="0" y="56388"/>
                  </a:lnTo>
                  <a:lnTo>
                    <a:pt x="246380" y="303022"/>
                  </a:lnTo>
                  <a:lnTo>
                    <a:pt x="275463" y="283591"/>
                  </a:lnTo>
                  <a:cubicBezTo>
                    <a:pt x="314325" y="241427"/>
                    <a:pt x="314325" y="173228"/>
                    <a:pt x="275463" y="131064"/>
                  </a:cubicBezTo>
                  <a:lnTo>
                    <a:pt x="171704" y="30480"/>
                  </a:lnTo>
                  <a:cubicBezTo>
                    <a:pt x="152019" y="9144"/>
                    <a:pt x="125603" y="0"/>
                    <a:pt x="99695" y="0"/>
                  </a:cubicBezTo>
                  <a:close/>
                </a:path>
              </a:pathLst>
            </a:custGeom>
            <a:solidFill>
              <a:srgbClr val="E5BB7A"/>
            </a:solidFill>
          </p:spPr>
        </p:sp>
      </p:grpSp>
      <p:grpSp>
        <p:nvGrpSpPr>
          <p:cNvPr id="156" name="Group 193">
            <a:extLst>
              <a:ext uri="{FF2B5EF4-FFF2-40B4-BE49-F238E27FC236}">
                <a16:creationId xmlns:a16="http://schemas.microsoft.com/office/drawing/2014/main" id="{4A26138D-1CFA-8C10-0D5D-1386FBCFC43E}"/>
              </a:ext>
            </a:extLst>
          </p:cNvPr>
          <p:cNvGrpSpPr/>
          <p:nvPr/>
        </p:nvGrpSpPr>
        <p:grpSpPr>
          <a:xfrm>
            <a:off x="8377980" y="2967052"/>
            <a:ext cx="238680" cy="230040"/>
            <a:chOff x="0" y="0"/>
            <a:chExt cx="318240" cy="306720"/>
          </a:xfrm>
        </p:grpSpPr>
        <p:sp>
          <p:nvSpPr>
            <p:cNvPr id="157" name="Freeform 194">
              <a:extLst>
                <a:ext uri="{FF2B5EF4-FFF2-40B4-BE49-F238E27FC236}">
                  <a16:creationId xmlns:a16="http://schemas.microsoft.com/office/drawing/2014/main" id="{C2A7F521-094F-3854-F800-9B27FD45998C}"/>
                </a:ext>
              </a:extLst>
            </p:cNvPr>
            <p:cNvSpPr/>
            <p:nvPr/>
          </p:nvSpPr>
          <p:spPr>
            <a:xfrm>
              <a:off x="127" y="0"/>
              <a:ext cx="318008" cy="306705"/>
            </a:xfrm>
            <a:custGeom>
              <a:avLst/>
              <a:gdLst/>
              <a:ahLst/>
              <a:cxnLst/>
              <a:rect l="l" t="t" r="r" b="b"/>
              <a:pathLst>
                <a:path w="318008" h="306705">
                  <a:moveTo>
                    <a:pt x="102743" y="0"/>
                  </a:moveTo>
                  <a:cubicBezTo>
                    <a:pt x="80899" y="0"/>
                    <a:pt x="59309" y="6858"/>
                    <a:pt x="42164" y="21082"/>
                  </a:cubicBezTo>
                  <a:cubicBezTo>
                    <a:pt x="38989" y="21082"/>
                    <a:pt x="32512" y="27559"/>
                    <a:pt x="29210" y="30734"/>
                  </a:cubicBezTo>
                  <a:lnTo>
                    <a:pt x="0" y="60071"/>
                  </a:lnTo>
                  <a:lnTo>
                    <a:pt x="249936" y="306705"/>
                  </a:lnTo>
                  <a:lnTo>
                    <a:pt x="275844" y="277495"/>
                  </a:lnTo>
                  <a:cubicBezTo>
                    <a:pt x="318008" y="238506"/>
                    <a:pt x="318008" y="167132"/>
                    <a:pt x="275844" y="128143"/>
                  </a:cubicBezTo>
                  <a:lnTo>
                    <a:pt x="178562" y="30861"/>
                  </a:lnTo>
                  <a:cubicBezTo>
                    <a:pt x="158496" y="10795"/>
                    <a:pt x="130429" y="0"/>
                    <a:pt x="102743" y="0"/>
                  </a:cubicBezTo>
                  <a:close/>
                </a:path>
              </a:pathLst>
            </a:custGeom>
            <a:solidFill>
              <a:srgbClr val="E5BB7A"/>
            </a:solidFill>
          </p:spPr>
        </p:sp>
      </p:grpSp>
      <p:grpSp>
        <p:nvGrpSpPr>
          <p:cNvPr id="158" name="Group 195">
            <a:extLst>
              <a:ext uri="{FF2B5EF4-FFF2-40B4-BE49-F238E27FC236}">
                <a16:creationId xmlns:a16="http://schemas.microsoft.com/office/drawing/2014/main" id="{A983E8F7-B29C-14CD-B523-843BD8C9D2CC}"/>
              </a:ext>
            </a:extLst>
          </p:cNvPr>
          <p:cNvGrpSpPr/>
          <p:nvPr/>
        </p:nvGrpSpPr>
        <p:grpSpPr>
          <a:xfrm>
            <a:off x="7888740" y="2651692"/>
            <a:ext cx="640440" cy="629640"/>
            <a:chOff x="0" y="0"/>
            <a:chExt cx="853920" cy="839520"/>
          </a:xfrm>
        </p:grpSpPr>
        <p:sp>
          <p:nvSpPr>
            <p:cNvPr id="159" name="Freeform 196">
              <a:extLst>
                <a:ext uri="{FF2B5EF4-FFF2-40B4-BE49-F238E27FC236}">
                  <a16:creationId xmlns:a16="http://schemas.microsoft.com/office/drawing/2014/main" id="{E7D4094A-0C8D-C601-4B45-6C61B4F68D9C}"/>
                </a:ext>
              </a:extLst>
            </p:cNvPr>
            <p:cNvSpPr/>
            <p:nvPr/>
          </p:nvSpPr>
          <p:spPr>
            <a:xfrm>
              <a:off x="0" y="127"/>
              <a:ext cx="853821" cy="839470"/>
            </a:xfrm>
            <a:custGeom>
              <a:avLst/>
              <a:gdLst/>
              <a:ahLst/>
              <a:cxnLst/>
              <a:rect l="l" t="t" r="r" b="b"/>
              <a:pathLst>
                <a:path w="853821" h="839470">
                  <a:moveTo>
                    <a:pt x="74676" y="0"/>
                  </a:moveTo>
                  <a:cubicBezTo>
                    <a:pt x="9779" y="64897"/>
                    <a:pt x="0" y="142748"/>
                    <a:pt x="29210" y="207772"/>
                  </a:cubicBezTo>
                  <a:cubicBezTo>
                    <a:pt x="142875" y="435102"/>
                    <a:pt x="405765" y="697992"/>
                    <a:pt x="646049" y="821436"/>
                  </a:cubicBezTo>
                  <a:cubicBezTo>
                    <a:pt x="669671" y="833120"/>
                    <a:pt x="694944" y="839470"/>
                    <a:pt x="720852" y="839470"/>
                  </a:cubicBezTo>
                  <a:cubicBezTo>
                    <a:pt x="765937" y="839470"/>
                    <a:pt x="812546" y="820547"/>
                    <a:pt x="853821" y="779145"/>
                  </a:cubicBezTo>
                  <a:lnTo>
                    <a:pt x="74676" y="0"/>
                  </a:lnTo>
                  <a:close/>
                </a:path>
              </a:pathLst>
            </a:custGeom>
            <a:solidFill>
              <a:srgbClr val="E5BB7A"/>
            </a:solidFill>
          </p:spPr>
        </p:sp>
      </p:grpSp>
      <p:grpSp>
        <p:nvGrpSpPr>
          <p:cNvPr id="160" name="Group 197">
            <a:extLst>
              <a:ext uri="{FF2B5EF4-FFF2-40B4-BE49-F238E27FC236}">
                <a16:creationId xmlns:a16="http://schemas.microsoft.com/office/drawing/2014/main" id="{14E15E54-6BE5-F886-2697-3742381A6B8C}"/>
              </a:ext>
            </a:extLst>
          </p:cNvPr>
          <p:cNvGrpSpPr/>
          <p:nvPr/>
        </p:nvGrpSpPr>
        <p:grpSpPr>
          <a:xfrm>
            <a:off x="13613820" y="4257112"/>
            <a:ext cx="583200" cy="640440"/>
            <a:chOff x="0" y="0"/>
            <a:chExt cx="777600" cy="853920"/>
          </a:xfrm>
        </p:grpSpPr>
        <p:sp>
          <p:nvSpPr>
            <p:cNvPr id="161" name="Freeform 198">
              <a:extLst>
                <a:ext uri="{FF2B5EF4-FFF2-40B4-BE49-F238E27FC236}">
                  <a16:creationId xmlns:a16="http://schemas.microsoft.com/office/drawing/2014/main" id="{929DC34E-1F05-F29C-B6CA-C3D5A11FDE15}"/>
                </a:ext>
              </a:extLst>
            </p:cNvPr>
            <p:cNvSpPr/>
            <p:nvPr/>
          </p:nvSpPr>
          <p:spPr>
            <a:xfrm>
              <a:off x="0" y="0"/>
              <a:ext cx="777621" cy="854075"/>
            </a:xfrm>
            <a:custGeom>
              <a:avLst/>
              <a:gdLst/>
              <a:ahLst/>
              <a:cxnLst/>
              <a:rect l="l" t="t" r="r" b="b"/>
              <a:pathLst>
                <a:path w="777621" h="854075">
                  <a:moveTo>
                    <a:pt x="582295" y="236474"/>
                  </a:moveTo>
                  <a:cubicBezTo>
                    <a:pt x="592074" y="236474"/>
                    <a:pt x="601980" y="240157"/>
                    <a:pt x="609092" y="247269"/>
                  </a:cubicBezTo>
                  <a:cubicBezTo>
                    <a:pt x="619887" y="257937"/>
                    <a:pt x="619887" y="279527"/>
                    <a:pt x="609092" y="301117"/>
                  </a:cubicBezTo>
                  <a:lnTo>
                    <a:pt x="376174" y="533908"/>
                  </a:lnTo>
                  <a:cubicBezTo>
                    <a:pt x="365506" y="541020"/>
                    <a:pt x="358267" y="544703"/>
                    <a:pt x="347472" y="544703"/>
                  </a:cubicBezTo>
                  <a:cubicBezTo>
                    <a:pt x="340360" y="544703"/>
                    <a:pt x="329565" y="541020"/>
                    <a:pt x="322453" y="533908"/>
                  </a:cubicBezTo>
                  <a:lnTo>
                    <a:pt x="247142" y="455041"/>
                  </a:lnTo>
                  <a:cubicBezTo>
                    <a:pt x="232791" y="444373"/>
                    <a:pt x="232791" y="415671"/>
                    <a:pt x="247142" y="401320"/>
                  </a:cubicBezTo>
                  <a:cubicBezTo>
                    <a:pt x="252476" y="395859"/>
                    <a:pt x="262382" y="393192"/>
                    <a:pt x="272669" y="393192"/>
                  </a:cubicBezTo>
                  <a:cubicBezTo>
                    <a:pt x="282956" y="393192"/>
                    <a:pt x="293751" y="395859"/>
                    <a:pt x="300863" y="401320"/>
                  </a:cubicBezTo>
                  <a:lnTo>
                    <a:pt x="347345" y="451485"/>
                  </a:lnTo>
                  <a:lnTo>
                    <a:pt x="555371" y="247269"/>
                  </a:lnTo>
                  <a:cubicBezTo>
                    <a:pt x="562483" y="240157"/>
                    <a:pt x="572389" y="236474"/>
                    <a:pt x="582295" y="236474"/>
                  </a:cubicBezTo>
                  <a:close/>
                  <a:moveTo>
                    <a:pt x="193421" y="0"/>
                  </a:moveTo>
                  <a:cubicBezTo>
                    <a:pt x="82423" y="0"/>
                    <a:pt x="0" y="85979"/>
                    <a:pt x="0" y="193548"/>
                  </a:cubicBezTo>
                  <a:lnTo>
                    <a:pt x="0" y="501777"/>
                  </a:lnTo>
                  <a:cubicBezTo>
                    <a:pt x="0" y="609219"/>
                    <a:pt x="82423" y="695325"/>
                    <a:pt x="193421" y="695325"/>
                  </a:cubicBezTo>
                  <a:lnTo>
                    <a:pt x="232918" y="695325"/>
                  </a:lnTo>
                  <a:lnTo>
                    <a:pt x="232918" y="813562"/>
                  </a:lnTo>
                  <a:cubicBezTo>
                    <a:pt x="232918" y="831469"/>
                    <a:pt x="240030" y="845693"/>
                    <a:pt x="254381" y="849376"/>
                  </a:cubicBezTo>
                  <a:cubicBezTo>
                    <a:pt x="260350" y="852297"/>
                    <a:pt x="266954" y="854075"/>
                    <a:pt x="273050" y="854075"/>
                  </a:cubicBezTo>
                  <a:cubicBezTo>
                    <a:pt x="281686" y="854075"/>
                    <a:pt x="289687" y="850646"/>
                    <a:pt x="293878" y="842264"/>
                  </a:cubicBezTo>
                  <a:lnTo>
                    <a:pt x="437134" y="695198"/>
                  </a:lnTo>
                  <a:lnTo>
                    <a:pt x="576961" y="695198"/>
                  </a:lnTo>
                  <a:cubicBezTo>
                    <a:pt x="684403" y="695198"/>
                    <a:pt x="773938" y="609219"/>
                    <a:pt x="773938" y="501650"/>
                  </a:cubicBezTo>
                  <a:lnTo>
                    <a:pt x="773938" y="193548"/>
                  </a:lnTo>
                  <a:cubicBezTo>
                    <a:pt x="777621" y="85979"/>
                    <a:pt x="687959" y="0"/>
                    <a:pt x="580517" y="0"/>
                  </a:cubicBezTo>
                  <a:close/>
                </a:path>
              </a:pathLst>
            </a:custGeom>
            <a:solidFill>
              <a:srgbClr val="E5BB7A"/>
            </a:solidFill>
          </p:spPr>
        </p:sp>
      </p:grpSp>
      <p:grpSp>
        <p:nvGrpSpPr>
          <p:cNvPr id="162" name="Group 199">
            <a:extLst>
              <a:ext uri="{FF2B5EF4-FFF2-40B4-BE49-F238E27FC236}">
                <a16:creationId xmlns:a16="http://schemas.microsoft.com/office/drawing/2014/main" id="{B129F87D-12F4-0674-4294-ABE4B857BC14}"/>
              </a:ext>
            </a:extLst>
          </p:cNvPr>
          <p:cNvGrpSpPr/>
          <p:nvPr/>
        </p:nvGrpSpPr>
        <p:grpSpPr>
          <a:xfrm>
            <a:off x="13199640" y="3905032"/>
            <a:ext cx="642600" cy="699840"/>
            <a:chOff x="0" y="0"/>
            <a:chExt cx="856800" cy="933120"/>
          </a:xfrm>
        </p:grpSpPr>
        <p:sp>
          <p:nvSpPr>
            <p:cNvPr id="163" name="Freeform 200">
              <a:extLst>
                <a:ext uri="{FF2B5EF4-FFF2-40B4-BE49-F238E27FC236}">
                  <a16:creationId xmlns:a16="http://schemas.microsoft.com/office/drawing/2014/main" id="{4069392B-7773-8D45-0EB9-834244DF419C}"/>
                </a:ext>
              </a:extLst>
            </p:cNvPr>
            <p:cNvSpPr/>
            <p:nvPr/>
          </p:nvSpPr>
          <p:spPr>
            <a:xfrm>
              <a:off x="0" y="127"/>
              <a:ext cx="856742" cy="932942"/>
            </a:xfrm>
            <a:custGeom>
              <a:avLst/>
              <a:gdLst/>
              <a:ahLst/>
              <a:cxnLst/>
              <a:rect l="l" t="t" r="r" b="b"/>
              <a:pathLst>
                <a:path w="856742" h="932942">
                  <a:moveTo>
                    <a:pt x="430149" y="154178"/>
                  </a:moveTo>
                  <a:cubicBezTo>
                    <a:pt x="491109" y="154178"/>
                    <a:pt x="544830" y="207899"/>
                    <a:pt x="544830" y="272415"/>
                  </a:cubicBezTo>
                  <a:cubicBezTo>
                    <a:pt x="544830" y="308229"/>
                    <a:pt x="526923" y="344043"/>
                    <a:pt x="501777" y="365633"/>
                  </a:cubicBezTo>
                  <a:cubicBezTo>
                    <a:pt x="483870" y="380111"/>
                    <a:pt x="469519" y="401574"/>
                    <a:pt x="469519" y="430276"/>
                  </a:cubicBezTo>
                  <a:cubicBezTo>
                    <a:pt x="469519" y="451739"/>
                    <a:pt x="451485" y="469646"/>
                    <a:pt x="430022" y="469646"/>
                  </a:cubicBezTo>
                  <a:cubicBezTo>
                    <a:pt x="408559" y="469646"/>
                    <a:pt x="390525" y="451739"/>
                    <a:pt x="390525" y="430276"/>
                  </a:cubicBezTo>
                  <a:cubicBezTo>
                    <a:pt x="390525" y="380111"/>
                    <a:pt x="412115" y="333502"/>
                    <a:pt x="451485" y="304800"/>
                  </a:cubicBezTo>
                  <a:cubicBezTo>
                    <a:pt x="462280" y="294005"/>
                    <a:pt x="465836" y="286766"/>
                    <a:pt x="465836" y="272542"/>
                  </a:cubicBezTo>
                  <a:cubicBezTo>
                    <a:pt x="465836" y="251079"/>
                    <a:pt x="447929" y="233172"/>
                    <a:pt x="426466" y="233172"/>
                  </a:cubicBezTo>
                  <a:cubicBezTo>
                    <a:pt x="401320" y="233172"/>
                    <a:pt x="383286" y="251079"/>
                    <a:pt x="383286" y="272542"/>
                  </a:cubicBezTo>
                  <a:cubicBezTo>
                    <a:pt x="383286" y="294005"/>
                    <a:pt x="365379" y="312039"/>
                    <a:pt x="343916" y="312039"/>
                  </a:cubicBezTo>
                  <a:cubicBezTo>
                    <a:pt x="322453" y="312039"/>
                    <a:pt x="304419" y="294005"/>
                    <a:pt x="304419" y="272542"/>
                  </a:cubicBezTo>
                  <a:cubicBezTo>
                    <a:pt x="311531" y="208026"/>
                    <a:pt x="365379" y="154305"/>
                    <a:pt x="429895" y="154305"/>
                  </a:cubicBezTo>
                  <a:close/>
                  <a:moveTo>
                    <a:pt x="429895" y="541274"/>
                  </a:moveTo>
                  <a:cubicBezTo>
                    <a:pt x="451358" y="541274"/>
                    <a:pt x="469392" y="559308"/>
                    <a:pt x="469392" y="580771"/>
                  </a:cubicBezTo>
                  <a:cubicBezTo>
                    <a:pt x="469392" y="602234"/>
                    <a:pt x="451358" y="620141"/>
                    <a:pt x="429895" y="620141"/>
                  </a:cubicBezTo>
                  <a:cubicBezTo>
                    <a:pt x="408432" y="620141"/>
                    <a:pt x="390398" y="602234"/>
                    <a:pt x="390398" y="580771"/>
                  </a:cubicBezTo>
                  <a:cubicBezTo>
                    <a:pt x="390398" y="559308"/>
                    <a:pt x="408432" y="541274"/>
                    <a:pt x="429895" y="541274"/>
                  </a:cubicBezTo>
                  <a:close/>
                  <a:moveTo>
                    <a:pt x="197104" y="0"/>
                  </a:moveTo>
                  <a:cubicBezTo>
                    <a:pt x="89662" y="0"/>
                    <a:pt x="0" y="89662"/>
                    <a:pt x="0" y="197104"/>
                  </a:cubicBezTo>
                  <a:lnTo>
                    <a:pt x="0" y="584073"/>
                  </a:lnTo>
                  <a:cubicBezTo>
                    <a:pt x="0" y="680847"/>
                    <a:pt x="71755" y="756158"/>
                    <a:pt x="161290" y="774065"/>
                  </a:cubicBezTo>
                  <a:lnTo>
                    <a:pt x="161290" y="892429"/>
                  </a:lnTo>
                  <a:cubicBezTo>
                    <a:pt x="161290" y="910336"/>
                    <a:pt x="168402" y="924560"/>
                    <a:pt x="182753" y="928243"/>
                  </a:cubicBezTo>
                  <a:cubicBezTo>
                    <a:pt x="188722" y="931164"/>
                    <a:pt x="195326" y="932942"/>
                    <a:pt x="201422" y="932942"/>
                  </a:cubicBezTo>
                  <a:cubicBezTo>
                    <a:pt x="210185" y="932942"/>
                    <a:pt x="218059" y="929513"/>
                    <a:pt x="222250" y="921131"/>
                  </a:cubicBezTo>
                  <a:lnTo>
                    <a:pt x="365633" y="777748"/>
                  </a:lnTo>
                  <a:lnTo>
                    <a:pt x="465963" y="777748"/>
                  </a:lnTo>
                  <a:lnTo>
                    <a:pt x="465963" y="659384"/>
                  </a:lnTo>
                  <a:cubicBezTo>
                    <a:pt x="465963" y="508889"/>
                    <a:pt x="587756" y="387096"/>
                    <a:pt x="738378" y="387096"/>
                  </a:cubicBezTo>
                  <a:lnTo>
                    <a:pt x="856742" y="387096"/>
                  </a:lnTo>
                  <a:lnTo>
                    <a:pt x="856742" y="197104"/>
                  </a:lnTo>
                  <a:cubicBezTo>
                    <a:pt x="856742" y="89662"/>
                    <a:pt x="770636" y="0"/>
                    <a:pt x="663194" y="0"/>
                  </a:cubicBezTo>
                  <a:close/>
                </a:path>
              </a:pathLst>
            </a:custGeom>
            <a:solidFill>
              <a:srgbClr val="E5BB7A"/>
            </a:solidFill>
          </p:spPr>
        </p:sp>
      </p:grpSp>
      <p:grpSp>
        <p:nvGrpSpPr>
          <p:cNvPr id="164" name="Group 201">
            <a:extLst>
              <a:ext uri="{FF2B5EF4-FFF2-40B4-BE49-F238E27FC236}">
                <a16:creationId xmlns:a16="http://schemas.microsoft.com/office/drawing/2014/main" id="{6A6E589B-38CA-DBAF-AF7A-1ABE221451BA}"/>
              </a:ext>
            </a:extLst>
          </p:cNvPr>
          <p:cNvGrpSpPr/>
          <p:nvPr/>
        </p:nvGrpSpPr>
        <p:grpSpPr>
          <a:xfrm>
            <a:off x="5551620" y="3961732"/>
            <a:ext cx="890460" cy="892620"/>
            <a:chOff x="0" y="0"/>
            <a:chExt cx="1187280" cy="1190160"/>
          </a:xfrm>
        </p:grpSpPr>
        <p:sp>
          <p:nvSpPr>
            <p:cNvPr id="165" name="Freeform 202">
              <a:extLst>
                <a:ext uri="{FF2B5EF4-FFF2-40B4-BE49-F238E27FC236}">
                  <a16:creationId xmlns:a16="http://schemas.microsoft.com/office/drawing/2014/main" id="{C7B2C699-19CE-D7B0-4068-B599BF332FB9}"/>
                </a:ext>
              </a:extLst>
            </p:cNvPr>
            <p:cNvSpPr/>
            <p:nvPr/>
          </p:nvSpPr>
          <p:spPr>
            <a:xfrm>
              <a:off x="127" y="0"/>
              <a:ext cx="1187323" cy="1189990"/>
            </a:xfrm>
            <a:custGeom>
              <a:avLst/>
              <a:gdLst/>
              <a:ahLst/>
              <a:cxnLst/>
              <a:rect l="l" t="t" r="r" b="b"/>
              <a:pathLst>
                <a:path w="1187323" h="1189990">
                  <a:moveTo>
                    <a:pt x="802132" y="141097"/>
                  </a:moveTo>
                  <a:cubicBezTo>
                    <a:pt x="940181" y="141097"/>
                    <a:pt x="1049147" y="250190"/>
                    <a:pt x="1049147" y="384937"/>
                  </a:cubicBezTo>
                  <a:lnTo>
                    <a:pt x="1049147" y="497078"/>
                  </a:lnTo>
                  <a:cubicBezTo>
                    <a:pt x="1042670" y="497078"/>
                    <a:pt x="1039622" y="503555"/>
                    <a:pt x="1036320" y="503555"/>
                  </a:cubicBezTo>
                  <a:cubicBezTo>
                    <a:pt x="1020191" y="426593"/>
                    <a:pt x="988187" y="359283"/>
                    <a:pt x="936879" y="301498"/>
                  </a:cubicBezTo>
                  <a:lnTo>
                    <a:pt x="786130" y="452247"/>
                  </a:lnTo>
                  <a:cubicBezTo>
                    <a:pt x="834263" y="516382"/>
                    <a:pt x="847090" y="596646"/>
                    <a:pt x="824611" y="676910"/>
                  </a:cubicBezTo>
                  <a:cubicBezTo>
                    <a:pt x="814959" y="699262"/>
                    <a:pt x="802132" y="718566"/>
                    <a:pt x="786130" y="741045"/>
                  </a:cubicBezTo>
                  <a:lnTo>
                    <a:pt x="936879" y="888619"/>
                  </a:lnTo>
                  <a:cubicBezTo>
                    <a:pt x="985012" y="830834"/>
                    <a:pt x="1020318" y="763524"/>
                    <a:pt x="1036320" y="686562"/>
                  </a:cubicBezTo>
                  <a:cubicBezTo>
                    <a:pt x="1039622" y="686562"/>
                    <a:pt x="1042797" y="693039"/>
                    <a:pt x="1049147" y="693039"/>
                  </a:cubicBezTo>
                  <a:lnTo>
                    <a:pt x="1049147" y="805180"/>
                  </a:lnTo>
                  <a:cubicBezTo>
                    <a:pt x="1049147" y="939927"/>
                    <a:pt x="940054" y="1048893"/>
                    <a:pt x="802132" y="1048893"/>
                  </a:cubicBezTo>
                  <a:lnTo>
                    <a:pt x="689737" y="1048893"/>
                  </a:lnTo>
                  <a:cubicBezTo>
                    <a:pt x="689737" y="1045718"/>
                    <a:pt x="686562" y="1039368"/>
                    <a:pt x="686562" y="1036066"/>
                  </a:cubicBezTo>
                  <a:cubicBezTo>
                    <a:pt x="763524" y="1020064"/>
                    <a:pt x="830961" y="988060"/>
                    <a:pt x="888746" y="936752"/>
                  </a:cubicBezTo>
                  <a:lnTo>
                    <a:pt x="741172" y="789051"/>
                  </a:lnTo>
                  <a:cubicBezTo>
                    <a:pt x="718693" y="805180"/>
                    <a:pt x="699389" y="814705"/>
                    <a:pt x="676910" y="824357"/>
                  </a:cubicBezTo>
                  <a:cubicBezTo>
                    <a:pt x="648081" y="830834"/>
                    <a:pt x="619125" y="837184"/>
                    <a:pt x="596773" y="837184"/>
                  </a:cubicBezTo>
                  <a:cubicBezTo>
                    <a:pt x="542163" y="837184"/>
                    <a:pt x="490855" y="821055"/>
                    <a:pt x="452374" y="789051"/>
                  </a:cubicBezTo>
                  <a:lnTo>
                    <a:pt x="301498" y="936752"/>
                  </a:lnTo>
                  <a:cubicBezTo>
                    <a:pt x="359283" y="984758"/>
                    <a:pt x="426720" y="1020191"/>
                    <a:pt x="503682" y="1036066"/>
                  </a:cubicBezTo>
                  <a:cubicBezTo>
                    <a:pt x="503682" y="1039368"/>
                    <a:pt x="500507" y="1045718"/>
                    <a:pt x="500507" y="1048893"/>
                  </a:cubicBezTo>
                  <a:lnTo>
                    <a:pt x="388239" y="1048893"/>
                  </a:lnTo>
                  <a:cubicBezTo>
                    <a:pt x="250190" y="1048893"/>
                    <a:pt x="141224" y="939800"/>
                    <a:pt x="141224" y="805180"/>
                  </a:cubicBezTo>
                  <a:lnTo>
                    <a:pt x="141224" y="692912"/>
                  </a:lnTo>
                  <a:cubicBezTo>
                    <a:pt x="147701" y="692912"/>
                    <a:pt x="150876" y="686435"/>
                    <a:pt x="154051" y="686435"/>
                  </a:cubicBezTo>
                  <a:cubicBezTo>
                    <a:pt x="170180" y="763397"/>
                    <a:pt x="202184" y="830834"/>
                    <a:pt x="253492" y="888492"/>
                  </a:cubicBezTo>
                  <a:lnTo>
                    <a:pt x="404241" y="741045"/>
                  </a:lnTo>
                  <a:cubicBezTo>
                    <a:pt x="356108" y="676910"/>
                    <a:pt x="343281" y="596646"/>
                    <a:pt x="365633" y="516382"/>
                  </a:cubicBezTo>
                  <a:cubicBezTo>
                    <a:pt x="375285" y="490728"/>
                    <a:pt x="388112" y="471424"/>
                    <a:pt x="404241" y="452247"/>
                  </a:cubicBezTo>
                  <a:lnTo>
                    <a:pt x="253492" y="301625"/>
                  </a:lnTo>
                  <a:cubicBezTo>
                    <a:pt x="205359" y="359410"/>
                    <a:pt x="170053" y="426720"/>
                    <a:pt x="154051" y="503682"/>
                  </a:cubicBezTo>
                  <a:cubicBezTo>
                    <a:pt x="150876" y="503682"/>
                    <a:pt x="147574" y="497205"/>
                    <a:pt x="141224" y="497205"/>
                  </a:cubicBezTo>
                  <a:lnTo>
                    <a:pt x="141224" y="384937"/>
                  </a:lnTo>
                  <a:cubicBezTo>
                    <a:pt x="141224" y="250190"/>
                    <a:pt x="250317" y="141097"/>
                    <a:pt x="388239" y="141097"/>
                  </a:cubicBezTo>
                  <a:lnTo>
                    <a:pt x="500634" y="141097"/>
                  </a:lnTo>
                  <a:cubicBezTo>
                    <a:pt x="500634" y="144399"/>
                    <a:pt x="503809" y="150749"/>
                    <a:pt x="503809" y="153924"/>
                  </a:cubicBezTo>
                  <a:cubicBezTo>
                    <a:pt x="426847" y="170053"/>
                    <a:pt x="359410" y="202057"/>
                    <a:pt x="301625" y="253365"/>
                  </a:cubicBezTo>
                  <a:lnTo>
                    <a:pt x="452374" y="400939"/>
                  </a:lnTo>
                  <a:cubicBezTo>
                    <a:pt x="471678" y="384937"/>
                    <a:pt x="490855" y="375285"/>
                    <a:pt x="516509" y="365760"/>
                  </a:cubicBezTo>
                  <a:cubicBezTo>
                    <a:pt x="543560" y="355981"/>
                    <a:pt x="570738" y="351409"/>
                    <a:pt x="597154" y="351409"/>
                  </a:cubicBezTo>
                  <a:cubicBezTo>
                    <a:pt x="649097" y="351409"/>
                    <a:pt x="698627" y="369062"/>
                    <a:pt x="741172" y="400939"/>
                  </a:cubicBezTo>
                  <a:lnTo>
                    <a:pt x="888746" y="253365"/>
                  </a:lnTo>
                  <a:cubicBezTo>
                    <a:pt x="830961" y="205232"/>
                    <a:pt x="763524" y="169926"/>
                    <a:pt x="686562" y="153924"/>
                  </a:cubicBezTo>
                  <a:cubicBezTo>
                    <a:pt x="686562" y="150749"/>
                    <a:pt x="689737" y="144399"/>
                    <a:pt x="689737" y="141097"/>
                  </a:cubicBezTo>
                  <a:close/>
                  <a:moveTo>
                    <a:pt x="593471" y="0"/>
                  </a:moveTo>
                  <a:cubicBezTo>
                    <a:pt x="551815" y="0"/>
                    <a:pt x="510032" y="32131"/>
                    <a:pt x="497205" y="73787"/>
                  </a:cubicBezTo>
                  <a:lnTo>
                    <a:pt x="385064" y="73787"/>
                  </a:lnTo>
                  <a:cubicBezTo>
                    <a:pt x="215011" y="73787"/>
                    <a:pt x="73787" y="214884"/>
                    <a:pt x="73787" y="384937"/>
                  </a:cubicBezTo>
                  <a:lnTo>
                    <a:pt x="73787" y="497078"/>
                  </a:lnTo>
                  <a:cubicBezTo>
                    <a:pt x="32004" y="513207"/>
                    <a:pt x="0" y="551815"/>
                    <a:pt x="0" y="593471"/>
                  </a:cubicBezTo>
                  <a:cubicBezTo>
                    <a:pt x="0" y="638429"/>
                    <a:pt x="32131" y="679958"/>
                    <a:pt x="73787" y="689737"/>
                  </a:cubicBezTo>
                  <a:lnTo>
                    <a:pt x="73787" y="801878"/>
                  </a:lnTo>
                  <a:cubicBezTo>
                    <a:pt x="73787" y="975233"/>
                    <a:pt x="214884" y="1116330"/>
                    <a:pt x="385064" y="1116330"/>
                  </a:cubicBezTo>
                  <a:lnTo>
                    <a:pt x="497332" y="1116330"/>
                  </a:lnTo>
                  <a:cubicBezTo>
                    <a:pt x="513461" y="1154811"/>
                    <a:pt x="551942" y="1189990"/>
                    <a:pt x="593598" y="1189990"/>
                  </a:cubicBezTo>
                  <a:cubicBezTo>
                    <a:pt x="638556" y="1189990"/>
                    <a:pt x="680212" y="1154811"/>
                    <a:pt x="689864" y="1116330"/>
                  </a:cubicBezTo>
                  <a:lnTo>
                    <a:pt x="802259" y="1116330"/>
                  </a:lnTo>
                  <a:cubicBezTo>
                    <a:pt x="975487" y="1116330"/>
                    <a:pt x="1116711" y="975233"/>
                    <a:pt x="1116711" y="801878"/>
                  </a:cubicBezTo>
                  <a:lnTo>
                    <a:pt x="1116711" y="689737"/>
                  </a:lnTo>
                  <a:cubicBezTo>
                    <a:pt x="1155192" y="673608"/>
                    <a:pt x="1187323" y="638429"/>
                    <a:pt x="1187323" y="593471"/>
                  </a:cubicBezTo>
                  <a:cubicBezTo>
                    <a:pt x="1187323" y="551688"/>
                    <a:pt x="1155192" y="516382"/>
                    <a:pt x="1116711" y="497205"/>
                  </a:cubicBezTo>
                  <a:lnTo>
                    <a:pt x="1116711" y="384937"/>
                  </a:lnTo>
                  <a:cubicBezTo>
                    <a:pt x="1116711" y="214884"/>
                    <a:pt x="975487" y="73787"/>
                    <a:pt x="802259" y="73787"/>
                  </a:cubicBezTo>
                  <a:lnTo>
                    <a:pt x="689737" y="73787"/>
                  </a:lnTo>
                  <a:cubicBezTo>
                    <a:pt x="673735" y="32131"/>
                    <a:pt x="638429" y="0"/>
                    <a:pt x="593471" y="0"/>
                  </a:cubicBezTo>
                  <a:close/>
                </a:path>
              </a:pathLst>
            </a:custGeom>
            <a:solidFill>
              <a:srgbClr val="E5BB7A"/>
            </a:solidFill>
          </p:spPr>
        </p:sp>
      </p:grpSp>
      <p:grpSp>
        <p:nvGrpSpPr>
          <p:cNvPr id="166" name="Group 203">
            <a:extLst>
              <a:ext uri="{FF2B5EF4-FFF2-40B4-BE49-F238E27FC236}">
                <a16:creationId xmlns:a16="http://schemas.microsoft.com/office/drawing/2014/main" id="{3B7210D9-EA58-53AE-FD55-874D1C09D9B2}"/>
              </a:ext>
            </a:extLst>
          </p:cNvPr>
          <p:cNvGrpSpPr/>
          <p:nvPr/>
        </p:nvGrpSpPr>
        <p:grpSpPr>
          <a:xfrm>
            <a:off x="6673740" y="3963352"/>
            <a:ext cx="921780" cy="893700"/>
            <a:chOff x="0" y="0"/>
            <a:chExt cx="1229040" cy="1191600"/>
          </a:xfrm>
        </p:grpSpPr>
        <p:sp>
          <p:nvSpPr>
            <p:cNvPr id="167" name="Freeform 204">
              <a:extLst>
                <a:ext uri="{FF2B5EF4-FFF2-40B4-BE49-F238E27FC236}">
                  <a16:creationId xmlns:a16="http://schemas.microsoft.com/office/drawing/2014/main" id="{D3C446DE-5EE3-C638-FFCB-9DDBF45D6CEF}"/>
                </a:ext>
              </a:extLst>
            </p:cNvPr>
            <p:cNvSpPr/>
            <p:nvPr/>
          </p:nvSpPr>
          <p:spPr>
            <a:xfrm>
              <a:off x="254" y="0"/>
              <a:ext cx="1228725" cy="1191641"/>
            </a:xfrm>
            <a:custGeom>
              <a:avLst/>
              <a:gdLst/>
              <a:ahLst/>
              <a:cxnLst/>
              <a:rect l="l" t="t" r="r" b="b"/>
              <a:pathLst>
                <a:path w="1228725" h="1191641">
                  <a:moveTo>
                    <a:pt x="260223" y="0"/>
                  </a:moveTo>
                  <a:cubicBezTo>
                    <a:pt x="239776" y="0"/>
                    <a:pt x="219202" y="2413"/>
                    <a:pt x="198755" y="7112"/>
                  </a:cubicBezTo>
                  <a:cubicBezTo>
                    <a:pt x="185928" y="10414"/>
                    <a:pt x="176276" y="19939"/>
                    <a:pt x="173101" y="32766"/>
                  </a:cubicBezTo>
                  <a:cubicBezTo>
                    <a:pt x="169926" y="45593"/>
                    <a:pt x="173101" y="55245"/>
                    <a:pt x="182626" y="64897"/>
                  </a:cubicBezTo>
                  <a:lnTo>
                    <a:pt x="272542" y="157988"/>
                  </a:lnTo>
                  <a:cubicBezTo>
                    <a:pt x="301371" y="183642"/>
                    <a:pt x="301371" y="228600"/>
                    <a:pt x="272542" y="257429"/>
                  </a:cubicBezTo>
                  <a:cubicBezTo>
                    <a:pt x="259715" y="271780"/>
                    <a:pt x="241935" y="279019"/>
                    <a:pt x="223901" y="279019"/>
                  </a:cubicBezTo>
                  <a:cubicBezTo>
                    <a:pt x="205867" y="279019"/>
                    <a:pt x="187452" y="271780"/>
                    <a:pt x="172974" y="257429"/>
                  </a:cubicBezTo>
                  <a:lnTo>
                    <a:pt x="80010" y="164338"/>
                  </a:lnTo>
                  <a:cubicBezTo>
                    <a:pt x="75565" y="159766"/>
                    <a:pt x="67818" y="155321"/>
                    <a:pt x="59055" y="155321"/>
                  </a:cubicBezTo>
                  <a:cubicBezTo>
                    <a:pt x="55499" y="155321"/>
                    <a:pt x="51689" y="156083"/>
                    <a:pt x="48006" y="157988"/>
                  </a:cubicBezTo>
                  <a:cubicBezTo>
                    <a:pt x="35179" y="161163"/>
                    <a:pt x="28702" y="167513"/>
                    <a:pt x="25654" y="180340"/>
                  </a:cubicBezTo>
                  <a:cubicBezTo>
                    <a:pt x="0" y="263779"/>
                    <a:pt x="25654" y="353695"/>
                    <a:pt x="89789" y="417830"/>
                  </a:cubicBezTo>
                  <a:cubicBezTo>
                    <a:pt x="138938" y="457708"/>
                    <a:pt x="196596" y="483743"/>
                    <a:pt x="266573" y="483743"/>
                  </a:cubicBezTo>
                  <a:cubicBezTo>
                    <a:pt x="292608" y="483743"/>
                    <a:pt x="320167" y="480187"/>
                    <a:pt x="349631" y="472313"/>
                  </a:cubicBezTo>
                  <a:lnTo>
                    <a:pt x="737870" y="863727"/>
                  </a:lnTo>
                  <a:cubicBezTo>
                    <a:pt x="708914" y="969645"/>
                    <a:pt x="734568" y="1056132"/>
                    <a:pt x="795655" y="1117219"/>
                  </a:cubicBezTo>
                  <a:cubicBezTo>
                    <a:pt x="844296" y="1168273"/>
                    <a:pt x="905764" y="1191641"/>
                    <a:pt x="969010" y="1191641"/>
                  </a:cubicBezTo>
                  <a:cubicBezTo>
                    <a:pt x="989203" y="1191641"/>
                    <a:pt x="1009650" y="1189228"/>
                    <a:pt x="1029970" y="1184529"/>
                  </a:cubicBezTo>
                  <a:cubicBezTo>
                    <a:pt x="1042797" y="1178052"/>
                    <a:pt x="1052322" y="1171702"/>
                    <a:pt x="1055624" y="1158875"/>
                  </a:cubicBezTo>
                  <a:cubicBezTo>
                    <a:pt x="1058926" y="1146048"/>
                    <a:pt x="1055624" y="1133221"/>
                    <a:pt x="1045972" y="1126744"/>
                  </a:cubicBezTo>
                  <a:lnTo>
                    <a:pt x="956056" y="1033780"/>
                  </a:lnTo>
                  <a:cubicBezTo>
                    <a:pt x="927227" y="1004824"/>
                    <a:pt x="927227" y="963168"/>
                    <a:pt x="956056" y="934339"/>
                  </a:cubicBezTo>
                  <a:cubicBezTo>
                    <a:pt x="968883" y="919861"/>
                    <a:pt x="986536" y="912622"/>
                    <a:pt x="1004697" y="912622"/>
                  </a:cubicBezTo>
                  <a:cubicBezTo>
                    <a:pt x="1022858" y="912622"/>
                    <a:pt x="1041146" y="919861"/>
                    <a:pt x="1055624" y="934339"/>
                  </a:cubicBezTo>
                  <a:lnTo>
                    <a:pt x="1148588" y="1027430"/>
                  </a:lnTo>
                  <a:cubicBezTo>
                    <a:pt x="1153414" y="1032129"/>
                    <a:pt x="1161415" y="1035050"/>
                    <a:pt x="1170432" y="1035050"/>
                  </a:cubicBezTo>
                  <a:cubicBezTo>
                    <a:pt x="1173734" y="1035050"/>
                    <a:pt x="1177290" y="1034669"/>
                    <a:pt x="1180592" y="1033780"/>
                  </a:cubicBezTo>
                  <a:cubicBezTo>
                    <a:pt x="1193419" y="1030478"/>
                    <a:pt x="1199896" y="1020953"/>
                    <a:pt x="1203071" y="1011301"/>
                  </a:cubicBezTo>
                  <a:cubicBezTo>
                    <a:pt x="1228725" y="924687"/>
                    <a:pt x="1203071" y="838073"/>
                    <a:pt x="1138936" y="773938"/>
                  </a:cubicBezTo>
                  <a:cubicBezTo>
                    <a:pt x="1097534" y="730123"/>
                    <a:pt x="1041019" y="702945"/>
                    <a:pt x="971042" y="702945"/>
                  </a:cubicBezTo>
                  <a:cubicBezTo>
                    <a:pt x="943483" y="702945"/>
                    <a:pt x="913765" y="707136"/>
                    <a:pt x="882269" y="716153"/>
                  </a:cubicBezTo>
                  <a:lnTo>
                    <a:pt x="493903" y="328041"/>
                  </a:lnTo>
                  <a:lnTo>
                    <a:pt x="497205" y="308737"/>
                  </a:lnTo>
                  <a:cubicBezTo>
                    <a:pt x="522859" y="225298"/>
                    <a:pt x="497205" y="135382"/>
                    <a:pt x="433070" y="71247"/>
                  </a:cubicBezTo>
                  <a:cubicBezTo>
                    <a:pt x="384556" y="22860"/>
                    <a:pt x="323342" y="0"/>
                    <a:pt x="260223" y="0"/>
                  </a:cubicBezTo>
                  <a:close/>
                </a:path>
              </a:pathLst>
            </a:custGeom>
            <a:solidFill>
              <a:srgbClr val="E5BB7A"/>
            </a:solidFill>
          </p:spPr>
        </p:sp>
      </p:grpSp>
      <p:grpSp>
        <p:nvGrpSpPr>
          <p:cNvPr id="168" name="Group 205">
            <a:extLst>
              <a:ext uri="{FF2B5EF4-FFF2-40B4-BE49-F238E27FC236}">
                <a16:creationId xmlns:a16="http://schemas.microsoft.com/office/drawing/2014/main" id="{0B29D525-E0A0-C67D-F9D8-791BD0CA146C}"/>
              </a:ext>
            </a:extLst>
          </p:cNvPr>
          <p:cNvGrpSpPr/>
          <p:nvPr/>
        </p:nvGrpSpPr>
        <p:grpSpPr>
          <a:xfrm>
            <a:off x="6675900" y="4425592"/>
            <a:ext cx="440640" cy="429300"/>
            <a:chOff x="0" y="0"/>
            <a:chExt cx="587520" cy="572400"/>
          </a:xfrm>
        </p:grpSpPr>
        <p:sp>
          <p:nvSpPr>
            <p:cNvPr id="169" name="Freeform 206">
              <a:extLst>
                <a:ext uri="{FF2B5EF4-FFF2-40B4-BE49-F238E27FC236}">
                  <a16:creationId xmlns:a16="http://schemas.microsoft.com/office/drawing/2014/main" id="{D6478F46-92AE-08FA-A6F5-776183AE15F7}"/>
                </a:ext>
              </a:extLst>
            </p:cNvPr>
            <p:cNvSpPr/>
            <p:nvPr/>
          </p:nvSpPr>
          <p:spPr>
            <a:xfrm>
              <a:off x="0" y="0"/>
              <a:ext cx="587502" cy="572389"/>
            </a:xfrm>
            <a:custGeom>
              <a:avLst/>
              <a:gdLst/>
              <a:ahLst/>
              <a:cxnLst/>
              <a:rect l="l" t="t" r="r" b="b"/>
              <a:pathLst>
                <a:path w="587502" h="572389">
                  <a:moveTo>
                    <a:pt x="415671" y="153035"/>
                  </a:moveTo>
                  <a:cubicBezTo>
                    <a:pt x="424561" y="153035"/>
                    <a:pt x="433324" y="155448"/>
                    <a:pt x="439674" y="160274"/>
                  </a:cubicBezTo>
                  <a:cubicBezTo>
                    <a:pt x="452501" y="173101"/>
                    <a:pt x="452501" y="198755"/>
                    <a:pt x="439674" y="208407"/>
                  </a:cubicBezTo>
                  <a:lnTo>
                    <a:pt x="224663" y="423291"/>
                  </a:lnTo>
                  <a:cubicBezTo>
                    <a:pt x="219837" y="428117"/>
                    <a:pt x="211074" y="430530"/>
                    <a:pt x="202184" y="430530"/>
                  </a:cubicBezTo>
                  <a:cubicBezTo>
                    <a:pt x="193294" y="430530"/>
                    <a:pt x="184531" y="428117"/>
                    <a:pt x="179705" y="423291"/>
                  </a:cubicBezTo>
                  <a:cubicBezTo>
                    <a:pt x="166878" y="410464"/>
                    <a:pt x="166878" y="384810"/>
                    <a:pt x="179705" y="375158"/>
                  </a:cubicBezTo>
                  <a:lnTo>
                    <a:pt x="391668" y="160274"/>
                  </a:lnTo>
                  <a:cubicBezTo>
                    <a:pt x="398145" y="155448"/>
                    <a:pt x="406908" y="153035"/>
                    <a:pt x="415671" y="153035"/>
                  </a:cubicBezTo>
                  <a:close/>
                  <a:moveTo>
                    <a:pt x="391668" y="0"/>
                  </a:moveTo>
                  <a:lnTo>
                    <a:pt x="57785" y="333502"/>
                  </a:lnTo>
                  <a:cubicBezTo>
                    <a:pt x="0" y="391287"/>
                    <a:pt x="0" y="477774"/>
                    <a:pt x="57785" y="529082"/>
                  </a:cubicBezTo>
                  <a:cubicBezTo>
                    <a:pt x="85090" y="558038"/>
                    <a:pt x="121158" y="572389"/>
                    <a:pt x="156972" y="572389"/>
                  </a:cubicBezTo>
                  <a:cubicBezTo>
                    <a:pt x="192786" y="572389"/>
                    <a:pt x="227965" y="557911"/>
                    <a:pt x="253619" y="529082"/>
                  </a:cubicBezTo>
                  <a:lnTo>
                    <a:pt x="587502" y="198755"/>
                  </a:lnTo>
                  <a:lnTo>
                    <a:pt x="391668" y="0"/>
                  </a:lnTo>
                  <a:close/>
                </a:path>
              </a:pathLst>
            </a:custGeom>
            <a:solidFill>
              <a:srgbClr val="E5BB7A"/>
            </a:solidFill>
          </p:spPr>
        </p:sp>
      </p:grpSp>
      <p:grpSp>
        <p:nvGrpSpPr>
          <p:cNvPr id="170" name="Group 207">
            <a:extLst>
              <a:ext uri="{FF2B5EF4-FFF2-40B4-BE49-F238E27FC236}">
                <a16:creationId xmlns:a16="http://schemas.microsoft.com/office/drawing/2014/main" id="{ADCDB1AA-D3AD-462C-AF02-A59C26BA9DA1}"/>
              </a:ext>
            </a:extLst>
          </p:cNvPr>
          <p:cNvGrpSpPr/>
          <p:nvPr/>
        </p:nvGrpSpPr>
        <p:grpSpPr>
          <a:xfrm>
            <a:off x="7191060" y="3958492"/>
            <a:ext cx="394740" cy="390420"/>
            <a:chOff x="0" y="0"/>
            <a:chExt cx="526320" cy="520560"/>
          </a:xfrm>
        </p:grpSpPr>
        <p:sp>
          <p:nvSpPr>
            <p:cNvPr id="171" name="Freeform 208">
              <a:extLst>
                <a:ext uri="{FF2B5EF4-FFF2-40B4-BE49-F238E27FC236}">
                  <a16:creationId xmlns:a16="http://schemas.microsoft.com/office/drawing/2014/main" id="{61D9506D-A898-C8B7-DA71-398EC1FAF2DB}"/>
                </a:ext>
              </a:extLst>
            </p:cNvPr>
            <p:cNvSpPr/>
            <p:nvPr/>
          </p:nvSpPr>
          <p:spPr>
            <a:xfrm>
              <a:off x="0" y="127"/>
              <a:ext cx="526288" cy="520446"/>
            </a:xfrm>
            <a:custGeom>
              <a:avLst/>
              <a:gdLst/>
              <a:ahLst/>
              <a:cxnLst/>
              <a:rect l="l" t="t" r="r" b="b"/>
              <a:pathLst>
                <a:path w="526288" h="520446">
                  <a:moveTo>
                    <a:pt x="432816" y="0"/>
                  </a:moveTo>
                  <a:cubicBezTo>
                    <a:pt x="425704" y="0"/>
                    <a:pt x="418211" y="2286"/>
                    <a:pt x="410845" y="6858"/>
                  </a:cubicBezTo>
                  <a:lnTo>
                    <a:pt x="224663" y="119126"/>
                  </a:lnTo>
                  <a:cubicBezTo>
                    <a:pt x="205359" y="128651"/>
                    <a:pt x="202184" y="157607"/>
                    <a:pt x="218186" y="173609"/>
                  </a:cubicBezTo>
                  <a:lnTo>
                    <a:pt x="234188" y="189738"/>
                  </a:lnTo>
                  <a:lnTo>
                    <a:pt x="0" y="424180"/>
                  </a:lnTo>
                  <a:lnTo>
                    <a:pt x="96266" y="520446"/>
                  </a:lnTo>
                  <a:lnTo>
                    <a:pt x="330581" y="286131"/>
                  </a:lnTo>
                  <a:lnTo>
                    <a:pt x="349885" y="305435"/>
                  </a:lnTo>
                  <a:cubicBezTo>
                    <a:pt x="356870" y="312420"/>
                    <a:pt x="366141" y="315722"/>
                    <a:pt x="375412" y="315722"/>
                  </a:cubicBezTo>
                  <a:cubicBezTo>
                    <a:pt x="387477" y="315722"/>
                    <a:pt x="399034" y="309880"/>
                    <a:pt x="404495" y="298958"/>
                  </a:cubicBezTo>
                  <a:lnTo>
                    <a:pt x="516763" y="112776"/>
                  </a:lnTo>
                  <a:cubicBezTo>
                    <a:pt x="526288" y="103124"/>
                    <a:pt x="526288" y="80645"/>
                    <a:pt x="513461" y="70993"/>
                  </a:cubicBezTo>
                  <a:lnTo>
                    <a:pt x="455676" y="10033"/>
                  </a:lnTo>
                  <a:cubicBezTo>
                    <a:pt x="448691" y="3048"/>
                    <a:pt x="441071" y="0"/>
                    <a:pt x="432816" y="0"/>
                  </a:cubicBezTo>
                  <a:close/>
                </a:path>
              </a:pathLst>
            </a:custGeom>
            <a:solidFill>
              <a:srgbClr val="E5BB7A"/>
            </a:solidFill>
          </p:spPr>
        </p:sp>
      </p:grpSp>
      <p:grpSp>
        <p:nvGrpSpPr>
          <p:cNvPr id="172" name="Group 209">
            <a:extLst>
              <a:ext uri="{FF2B5EF4-FFF2-40B4-BE49-F238E27FC236}">
                <a16:creationId xmlns:a16="http://schemas.microsoft.com/office/drawing/2014/main" id="{EB276EFE-F748-D694-F6B9-2C1A03498E43}"/>
              </a:ext>
            </a:extLst>
          </p:cNvPr>
          <p:cNvGrpSpPr/>
          <p:nvPr/>
        </p:nvGrpSpPr>
        <p:grpSpPr>
          <a:xfrm>
            <a:off x="7808820" y="3959032"/>
            <a:ext cx="900180" cy="897480"/>
            <a:chOff x="0" y="0"/>
            <a:chExt cx="1200240" cy="1196640"/>
          </a:xfrm>
        </p:grpSpPr>
        <p:sp>
          <p:nvSpPr>
            <p:cNvPr id="173" name="Freeform 210">
              <a:extLst>
                <a:ext uri="{FF2B5EF4-FFF2-40B4-BE49-F238E27FC236}">
                  <a16:creationId xmlns:a16="http://schemas.microsoft.com/office/drawing/2014/main" id="{FC51DF56-F30C-E7F9-9CAB-A4B48C98E730}"/>
                </a:ext>
              </a:extLst>
            </p:cNvPr>
            <p:cNvSpPr/>
            <p:nvPr/>
          </p:nvSpPr>
          <p:spPr>
            <a:xfrm>
              <a:off x="127" y="127"/>
              <a:ext cx="1200023" cy="1196467"/>
            </a:xfrm>
            <a:custGeom>
              <a:avLst/>
              <a:gdLst/>
              <a:ahLst/>
              <a:cxnLst/>
              <a:rect l="l" t="t" r="r" b="b"/>
              <a:pathLst>
                <a:path w="1200023" h="1196467">
                  <a:moveTo>
                    <a:pt x="529463" y="0"/>
                  </a:moveTo>
                  <a:cubicBezTo>
                    <a:pt x="513461" y="0"/>
                    <a:pt x="500634" y="12827"/>
                    <a:pt x="497332" y="28829"/>
                  </a:cubicBezTo>
                  <a:lnTo>
                    <a:pt x="481330" y="89789"/>
                  </a:lnTo>
                  <a:cubicBezTo>
                    <a:pt x="426720" y="99314"/>
                    <a:pt x="372110" y="124968"/>
                    <a:pt x="320802" y="153924"/>
                  </a:cubicBezTo>
                  <a:lnTo>
                    <a:pt x="269494" y="124968"/>
                  </a:lnTo>
                  <a:cubicBezTo>
                    <a:pt x="264668" y="122555"/>
                    <a:pt x="258826" y="121539"/>
                    <a:pt x="252730" y="121539"/>
                  </a:cubicBezTo>
                  <a:cubicBezTo>
                    <a:pt x="242951" y="121539"/>
                    <a:pt x="232537" y="124333"/>
                    <a:pt x="224663" y="128270"/>
                  </a:cubicBezTo>
                  <a:lnTo>
                    <a:pt x="128397" y="224536"/>
                  </a:lnTo>
                  <a:cubicBezTo>
                    <a:pt x="115443" y="237363"/>
                    <a:pt x="115443" y="253365"/>
                    <a:pt x="125095" y="269367"/>
                  </a:cubicBezTo>
                  <a:lnTo>
                    <a:pt x="153924" y="320675"/>
                  </a:lnTo>
                  <a:cubicBezTo>
                    <a:pt x="121920" y="368935"/>
                    <a:pt x="99441" y="426593"/>
                    <a:pt x="89789" y="481076"/>
                  </a:cubicBezTo>
                  <a:lnTo>
                    <a:pt x="28829" y="497205"/>
                  </a:lnTo>
                  <a:cubicBezTo>
                    <a:pt x="12827" y="503555"/>
                    <a:pt x="0" y="513207"/>
                    <a:pt x="0" y="529209"/>
                  </a:cubicBezTo>
                  <a:lnTo>
                    <a:pt x="0" y="670433"/>
                  </a:lnTo>
                  <a:cubicBezTo>
                    <a:pt x="0" y="686562"/>
                    <a:pt x="12827" y="699389"/>
                    <a:pt x="28829" y="702564"/>
                  </a:cubicBezTo>
                  <a:lnTo>
                    <a:pt x="89789" y="718693"/>
                  </a:lnTo>
                  <a:cubicBezTo>
                    <a:pt x="96266" y="753872"/>
                    <a:pt x="109093" y="792353"/>
                    <a:pt x="125095" y="827786"/>
                  </a:cubicBezTo>
                  <a:cubicBezTo>
                    <a:pt x="153035" y="799592"/>
                    <a:pt x="289433" y="660273"/>
                    <a:pt x="289179" y="660273"/>
                  </a:cubicBezTo>
                  <a:cubicBezTo>
                    <a:pt x="289179" y="660273"/>
                    <a:pt x="288925" y="660527"/>
                    <a:pt x="288671" y="660781"/>
                  </a:cubicBezTo>
                  <a:cubicBezTo>
                    <a:pt x="288671" y="657479"/>
                    <a:pt x="285496" y="615823"/>
                    <a:pt x="285496" y="606171"/>
                  </a:cubicBezTo>
                  <a:cubicBezTo>
                    <a:pt x="282321" y="429768"/>
                    <a:pt x="426720" y="288671"/>
                    <a:pt x="596773" y="288671"/>
                  </a:cubicBezTo>
                  <a:cubicBezTo>
                    <a:pt x="770001" y="288671"/>
                    <a:pt x="911225" y="429768"/>
                    <a:pt x="911225" y="603123"/>
                  </a:cubicBezTo>
                  <a:cubicBezTo>
                    <a:pt x="911225" y="763524"/>
                    <a:pt x="789305" y="898271"/>
                    <a:pt x="622427" y="911098"/>
                  </a:cubicBezTo>
                  <a:cubicBezTo>
                    <a:pt x="617601" y="911098"/>
                    <a:pt x="607187" y="911860"/>
                    <a:pt x="592709" y="911860"/>
                  </a:cubicBezTo>
                  <a:cubicBezTo>
                    <a:pt x="578231" y="911860"/>
                    <a:pt x="559943" y="911098"/>
                    <a:pt x="538988" y="907923"/>
                  </a:cubicBezTo>
                  <a:lnTo>
                    <a:pt x="372110" y="1071372"/>
                  </a:lnTo>
                  <a:cubicBezTo>
                    <a:pt x="410718" y="1087501"/>
                    <a:pt x="442849" y="1100328"/>
                    <a:pt x="481330" y="1106678"/>
                  </a:cubicBezTo>
                  <a:lnTo>
                    <a:pt x="497332" y="1167511"/>
                  </a:lnTo>
                  <a:cubicBezTo>
                    <a:pt x="500634" y="1183640"/>
                    <a:pt x="513461" y="1196467"/>
                    <a:pt x="529463" y="1196467"/>
                  </a:cubicBezTo>
                  <a:lnTo>
                    <a:pt x="670560" y="1196467"/>
                  </a:lnTo>
                  <a:cubicBezTo>
                    <a:pt x="686689" y="1196467"/>
                    <a:pt x="699516" y="1183640"/>
                    <a:pt x="702691" y="1167511"/>
                  </a:cubicBezTo>
                  <a:lnTo>
                    <a:pt x="718693" y="1106678"/>
                  </a:lnTo>
                  <a:cubicBezTo>
                    <a:pt x="773303" y="1097026"/>
                    <a:pt x="827786" y="1071372"/>
                    <a:pt x="879094" y="1042543"/>
                  </a:cubicBezTo>
                  <a:lnTo>
                    <a:pt x="930402" y="1071372"/>
                  </a:lnTo>
                  <a:cubicBezTo>
                    <a:pt x="935228" y="1073785"/>
                    <a:pt x="941197" y="1074928"/>
                    <a:pt x="947166" y="1074928"/>
                  </a:cubicBezTo>
                  <a:cubicBezTo>
                    <a:pt x="957072" y="1074928"/>
                    <a:pt x="967486" y="1072134"/>
                    <a:pt x="975233" y="1068197"/>
                  </a:cubicBezTo>
                  <a:lnTo>
                    <a:pt x="1071626" y="971931"/>
                  </a:lnTo>
                  <a:cubicBezTo>
                    <a:pt x="1084453" y="959104"/>
                    <a:pt x="1084453" y="942975"/>
                    <a:pt x="1074801" y="926973"/>
                  </a:cubicBezTo>
                  <a:lnTo>
                    <a:pt x="1049147" y="875538"/>
                  </a:lnTo>
                  <a:cubicBezTo>
                    <a:pt x="1081278" y="827532"/>
                    <a:pt x="1100455" y="769747"/>
                    <a:pt x="1113282" y="715137"/>
                  </a:cubicBezTo>
                  <a:lnTo>
                    <a:pt x="1171067" y="699135"/>
                  </a:lnTo>
                  <a:cubicBezTo>
                    <a:pt x="1187196" y="692658"/>
                    <a:pt x="1200023" y="683006"/>
                    <a:pt x="1200023" y="667004"/>
                  </a:cubicBezTo>
                  <a:lnTo>
                    <a:pt x="1200023" y="526034"/>
                  </a:lnTo>
                  <a:cubicBezTo>
                    <a:pt x="1196721" y="513207"/>
                    <a:pt x="1187196" y="500380"/>
                    <a:pt x="1171067" y="497205"/>
                  </a:cubicBezTo>
                  <a:lnTo>
                    <a:pt x="1110107" y="481076"/>
                  </a:lnTo>
                  <a:cubicBezTo>
                    <a:pt x="1100455" y="426593"/>
                    <a:pt x="1074801" y="375285"/>
                    <a:pt x="1045972" y="320675"/>
                  </a:cubicBezTo>
                  <a:lnTo>
                    <a:pt x="1074801" y="269367"/>
                  </a:lnTo>
                  <a:cubicBezTo>
                    <a:pt x="1084453" y="256540"/>
                    <a:pt x="1078103" y="237236"/>
                    <a:pt x="1071626" y="224409"/>
                  </a:cubicBezTo>
                  <a:lnTo>
                    <a:pt x="975233" y="128143"/>
                  </a:lnTo>
                  <a:cubicBezTo>
                    <a:pt x="968248" y="122809"/>
                    <a:pt x="960120" y="120396"/>
                    <a:pt x="951738" y="120396"/>
                  </a:cubicBezTo>
                  <a:cubicBezTo>
                    <a:pt x="944753" y="120396"/>
                    <a:pt x="937641" y="122047"/>
                    <a:pt x="930402" y="124841"/>
                  </a:cubicBezTo>
                  <a:lnTo>
                    <a:pt x="879094" y="153797"/>
                  </a:lnTo>
                  <a:cubicBezTo>
                    <a:pt x="831088" y="121920"/>
                    <a:pt x="773303" y="99314"/>
                    <a:pt x="718693" y="89789"/>
                  </a:cubicBezTo>
                  <a:lnTo>
                    <a:pt x="702691" y="28829"/>
                  </a:lnTo>
                  <a:cubicBezTo>
                    <a:pt x="699516" y="12827"/>
                    <a:pt x="686689" y="0"/>
                    <a:pt x="670560" y="0"/>
                  </a:cubicBezTo>
                  <a:close/>
                </a:path>
              </a:pathLst>
            </a:custGeom>
            <a:solidFill>
              <a:srgbClr val="E5BB7A"/>
            </a:solidFill>
          </p:spPr>
        </p:sp>
      </p:grpSp>
      <p:grpSp>
        <p:nvGrpSpPr>
          <p:cNvPr id="174" name="Group 211">
            <a:extLst>
              <a:ext uri="{FF2B5EF4-FFF2-40B4-BE49-F238E27FC236}">
                <a16:creationId xmlns:a16="http://schemas.microsoft.com/office/drawing/2014/main" id="{F096296B-F676-2FF4-CBC6-E433E4BEBF60}"/>
              </a:ext>
            </a:extLst>
          </p:cNvPr>
          <p:cNvGrpSpPr/>
          <p:nvPr/>
        </p:nvGrpSpPr>
        <p:grpSpPr>
          <a:xfrm>
            <a:off x="7808820" y="4227952"/>
            <a:ext cx="657180" cy="626400"/>
            <a:chOff x="0" y="0"/>
            <a:chExt cx="876240" cy="835200"/>
          </a:xfrm>
        </p:grpSpPr>
        <p:sp>
          <p:nvSpPr>
            <p:cNvPr id="175" name="Freeform 212">
              <a:extLst>
                <a:ext uri="{FF2B5EF4-FFF2-40B4-BE49-F238E27FC236}">
                  <a16:creationId xmlns:a16="http://schemas.microsoft.com/office/drawing/2014/main" id="{1B8C57F3-4896-77C9-B198-A3ECEE6AA852}"/>
                </a:ext>
              </a:extLst>
            </p:cNvPr>
            <p:cNvSpPr/>
            <p:nvPr/>
          </p:nvSpPr>
          <p:spPr>
            <a:xfrm>
              <a:off x="127" y="0"/>
              <a:ext cx="876173" cy="835152"/>
            </a:xfrm>
            <a:custGeom>
              <a:avLst/>
              <a:gdLst/>
              <a:ahLst/>
              <a:cxnLst/>
              <a:rect l="l" t="t" r="r" b="b"/>
              <a:pathLst>
                <a:path w="876173" h="835152">
                  <a:moveTo>
                    <a:pt x="604901" y="0"/>
                  </a:moveTo>
                  <a:cubicBezTo>
                    <a:pt x="481584" y="0"/>
                    <a:pt x="381889" y="86995"/>
                    <a:pt x="362585" y="199898"/>
                  </a:cubicBezTo>
                  <a:cubicBezTo>
                    <a:pt x="352933" y="244856"/>
                    <a:pt x="356108" y="286512"/>
                    <a:pt x="369062" y="328168"/>
                  </a:cubicBezTo>
                  <a:lnTo>
                    <a:pt x="41656" y="658749"/>
                  </a:lnTo>
                  <a:cubicBezTo>
                    <a:pt x="0" y="697230"/>
                    <a:pt x="0" y="764540"/>
                    <a:pt x="41656" y="806323"/>
                  </a:cubicBezTo>
                  <a:cubicBezTo>
                    <a:pt x="60960" y="825500"/>
                    <a:pt x="86614" y="835152"/>
                    <a:pt x="113030" y="835152"/>
                  </a:cubicBezTo>
                  <a:cubicBezTo>
                    <a:pt x="139446" y="835152"/>
                    <a:pt x="166878" y="825627"/>
                    <a:pt x="189357" y="806323"/>
                  </a:cubicBezTo>
                  <a:lnTo>
                    <a:pt x="523113" y="472567"/>
                  </a:lnTo>
                  <a:cubicBezTo>
                    <a:pt x="548767" y="482219"/>
                    <a:pt x="576961" y="487045"/>
                    <a:pt x="605663" y="487045"/>
                  </a:cubicBezTo>
                  <a:cubicBezTo>
                    <a:pt x="634365" y="487045"/>
                    <a:pt x="664210" y="482219"/>
                    <a:pt x="693166" y="472567"/>
                  </a:cubicBezTo>
                  <a:cubicBezTo>
                    <a:pt x="799084" y="437261"/>
                    <a:pt x="876173" y="312166"/>
                    <a:pt x="837565" y="180594"/>
                  </a:cubicBezTo>
                  <a:cubicBezTo>
                    <a:pt x="834263" y="167767"/>
                    <a:pt x="827913" y="158242"/>
                    <a:pt x="815086" y="154940"/>
                  </a:cubicBezTo>
                  <a:cubicBezTo>
                    <a:pt x="811911" y="154178"/>
                    <a:pt x="808863" y="153797"/>
                    <a:pt x="806069" y="153797"/>
                  </a:cubicBezTo>
                  <a:cubicBezTo>
                    <a:pt x="797560" y="153797"/>
                    <a:pt x="790321" y="157353"/>
                    <a:pt x="783082" y="164592"/>
                  </a:cubicBezTo>
                  <a:lnTo>
                    <a:pt x="702945" y="244856"/>
                  </a:lnTo>
                  <a:cubicBezTo>
                    <a:pt x="688467" y="257683"/>
                    <a:pt x="670052" y="264160"/>
                    <a:pt x="651891" y="264160"/>
                  </a:cubicBezTo>
                  <a:cubicBezTo>
                    <a:pt x="633730" y="264160"/>
                    <a:pt x="616204" y="257683"/>
                    <a:pt x="603377" y="244856"/>
                  </a:cubicBezTo>
                  <a:cubicBezTo>
                    <a:pt x="574421" y="215900"/>
                    <a:pt x="574421" y="171069"/>
                    <a:pt x="603377" y="142113"/>
                  </a:cubicBezTo>
                  <a:lnTo>
                    <a:pt x="683514" y="61976"/>
                  </a:lnTo>
                  <a:cubicBezTo>
                    <a:pt x="689991" y="55499"/>
                    <a:pt x="693166" y="42672"/>
                    <a:pt x="689991" y="29845"/>
                  </a:cubicBezTo>
                  <a:cubicBezTo>
                    <a:pt x="686816" y="20193"/>
                    <a:pt x="677164" y="10541"/>
                    <a:pt x="667639" y="7366"/>
                  </a:cubicBezTo>
                  <a:cubicBezTo>
                    <a:pt x="646049" y="2286"/>
                    <a:pt x="625221" y="0"/>
                    <a:pt x="604901" y="0"/>
                  </a:cubicBezTo>
                  <a:close/>
                </a:path>
              </a:pathLst>
            </a:custGeom>
            <a:solidFill>
              <a:srgbClr val="E5BB7A"/>
            </a:solidFill>
          </p:spPr>
        </p:sp>
      </p:grpSp>
      <p:grpSp>
        <p:nvGrpSpPr>
          <p:cNvPr id="176" name="Group 213">
            <a:extLst>
              <a:ext uri="{FF2B5EF4-FFF2-40B4-BE49-F238E27FC236}">
                <a16:creationId xmlns:a16="http://schemas.microsoft.com/office/drawing/2014/main" id="{6396747D-7CF0-AAA2-61AD-0B92F4AE35EC}"/>
              </a:ext>
            </a:extLst>
          </p:cNvPr>
          <p:cNvGrpSpPr/>
          <p:nvPr/>
        </p:nvGrpSpPr>
        <p:grpSpPr>
          <a:xfrm>
            <a:off x="3154020" y="3997372"/>
            <a:ext cx="211680" cy="892620"/>
            <a:chOff x="0" y="0"/>
            <a:chExt cx="282240" cy="1190160"/>
          </a:xfrm>
        </p:grpSpPr>
        <p:sp>
          <p:nvSpPr>
            <p:cNvPr id="177" name="Freeform 214">
              <a:extLst>
                <a:ext uri="{FF2B5EF4-FFF2-40B4-BE49-F238E27FC236}">
                  <a16:creationId xmlns:a16="http://schemas.microsoft.com/office/drawing/2014/main" id="{E7B2C772-DEA5-D932-3446-DF7B31ACFAEE}"/>
                </a:ext>
              </a:extLst>
            </p:cNvPr>
            <p:cNvSpPr/>
            <p:nvPr/>
          </p:nvSpPr>
          <p:spPr>
            <a:xfrm>
              <a:off x="127" y="0"/>
              <a:ext cx="282067" cy="1189990"/>
            </a:xfrm>
            <a:custGeom>
              <a:avLst/>
              <a:gdLst/>
              <a:ahLst/>
              <a:cxnLst/>
              <a:rect l="l" t="t" r="r" b="b"/>
              <a:pathLst>
                <a:path w="282067" h="1189990">
                  <a:moveTo>
                    <a:pt x="144145" y="0"/>
                  </a:moveTo>
                  <a:cubicBezTo>
                    <a:pt x="108966" y="0"/>
                    <a:pt x="76835" y="32131"/>
                    <a:pt x="76835" y="67437"/>
                  </a:cubicBezTo>
                  <a:lnTo>
                    <a:pt x="76835" y="975233"/>
                  </a:lnTo>
                  <a:cubicBezTo>
                    <a:pt x="76835" y="1000887"/>
                    <a:pt x="92837" y="1023239"/>
                    <a:pt x="112014" y="1036066"/>
                  </a:cubicBezTo>
                  <a:lnTo>
                    <a:pt x="112014" y="1119505"/>
                  </a:lnTo>
                  <a:lnTo>
                    <a:pt x="35179" y="1119505"/>
                  </a:lnTo>
                  <a:cubicBezTo>
                    <a:pt x="16002" y="1119505"/>
                    <a:pt x="0" y="1135507"/>
                    <a:pt x="0" y="1154684"/>
                  </a:cubicBezTo>
                  <a:cubicBezTo>
                    <a:pt x="0" y="1173861"/>
                    <a:pt x="16002" y="1189990"/>
                    <a:pt x="35179" y="1189990"/>
                  </a:cubicBezTo>
                  <a:lnTo>
                    <a:pt x="243586" y="1189990"/>
                  </a:lnTo>
                  <a:cubicBezTo>
                    <a:pt x="266065" y="1189990"/>
                    <a:pt x="282067" y="1173861"/>
                    <a:pt x="282067" y="1154684"/>
                  </a:cubicBezTo>
                  <a:cubicBezTo>
                    <a:pt x="282067" y="1135507"/>
                    <a:pt x="266065" y="1119505"/>
                    <a:pt x="243586" y="1119505"/>
                  </a:cubicBezTo>
                  <a:lnTo>
                    <a:pt x="176276" y="1119505"/>
                  </a:lnTo>
                  <a:lnTo>
                    <a:pt x="176276" y="1036066"/>
                  </a:lnTo>
                  <a:cubicBezTo>
                    <a:pt x="195453" y="1023239"/>
                    <a:pt x="211582" y="1003935"/>
                    <a:pt x="211582" y="975233"/>
                  </a:cubicBezTo>
                  <a:lnTo>
                    <a:pt x="211582" y="67437"/>
                  </a:lnTo>
                  <a:cubicBezTo>
                    <a:pt x="211582" y="28956"/>
                    <a:pt x="179578" y="0"/>
                    <a:pt x="144145" y="0"/>
                  </a:cubicBezTo>
                  <a:close/>
                </a:path>
              </a:pathLst>
            </a:custGeom>
            <a:solidFill>
              <a:srgbClr val="E5BB7A"/>
            </a:solidFill>
          </p:spPr>
        </p:sp>
      </p:grpSp>
      <p:grpSp>
        <p:nvGrpSpPr>
          <p:cNvPr id="178" name="Group 215">
            <a:extLst>
              <a:ext uri="{FF2B5EF4-FFF2-40B4-BE49-F238E27FC236}">
                <a16:creationId xmlns:a16="http://schemas.microsoft.com/office/drawing/2014/main" id="{B797E492-DEA1-560B-563C-45690BB0C490}"/>
              </a:ext>
            </a:extLst>
          </p:cNvPr>
          <p:cNvGrpSpPr/>
          <p:nvPr/>
        </p:nvGrpSpPr>
        <p:grpSpPr>
          <a:xfrm>
            <a:off x="3786900" y="4341352"/>
            <a:ext cx="259740" cy="77220"/>
            <a:chOff x="0" y="0"/>
            <a:chExt cx="346320" cy="102960"/>
          </a:xfrm>
        </p:grpSpPr>
        <p:sp>
          <p:nvSpPr>
            <p:cNvPr id="179" name="Freeform 216">
              <a:extLst>
                <a:ext uri="{FF2B5EF4-FFF2-40B4-BE49-F238E27FC236}">
                  <a16:creationId xmlns:a16="http://schemas.microsoft.com/office/drawing/2014/main" id="{4141B52F-53DC-87E6-91E6-0AEAEDF6D768}"/>
                </a:ext>
              </a:extLst>
            </p:cNvPr>
            <p:cNvSpPr/>
            <p:nvPr/>
          </p:nvSpPr>
          <p:spPr>
            <a:xfrm>
              <a:off x="0" y="127"/>
              <a:ext cx="346329" cy="102870"/>
            </a:xfrm>
            <a:custGeom>
              <a:avLst/>
              <a:gdLst/>
              <a:ahLst/>
              <a:cxnLst/>
              <a:rect l="l" t="t" r="r" b="b"/>
              <a:pathLst>
                <a:path w="346329" h="102870">
                  <a:moveTo>
                    <a:pt x="51435" y="0"/>
                  </a:moveTo>
                  <a:cubicBezTo>
                    <a:pt x="22479" y="0"/>
                    <a:pt x="0" y="22479"/>
                    <a:pt x="0" y="51435"/>
                  </a:cubicBezTo>
                  <a:cubicBezTo>
                    <a:pt x="0" y="80391"/>
                    <a:pt x="22479" y="102870"/>
                    <a:pt x="51435" y="102870"/>
                  </a:cubicBezTo>
                  <a:lnTo>
                    <a:pt x="295021" y="102870"/>
                  </a:lnTo>
                  <a:cubicBezTo>
                    <a:pt x="323850" y="102870"/>
                    <a:pt x="346329" y="80264"/>
                    <a:pt x="346329" y="51435"/>
                  </a:cubicBezTo>
                  <a:cubicBezTo>
                    <a:pt x="346329" y="19304"/>
                    <a:pt x="323850" y="0"/>
                    <a:pt x="295021" y="0"/>
                  </a:cubicBezTo>
                  <a:close/>
                </a:path>
              </a:pathLst>
            </a:custGeom>
            <a:solidFill>
              <a:srgbClr val="E5BB7A"/>
            </a:solidFill>
          </p:spPr>
        </p:sp>
      </p:grpSp>
      <p:grpSp>
        <p:nvGrpSpPr>
          <p:cNvPr id="180" name="Group 217">
            <a:extLst>
              <a:ext uri="{FF2B5EF4-FFF2-40B4-BE49-F238E27FC236}">
                <a16:creationId xmlns:a16="http://schemas.microsoft.com/office/drawing/2014/main" id="{0CE7ED96-363E-3B06-1234-660CF915D07B}"/>
              </a:ext>
            </a:extLst>
          </p:cNvPr>
          <p:cNvGrpSpPr/>
          <p:nvPr/>
        </p:nvGrpSpPr>
        <p:grpSpPr>
          <a:xfrm>
            <a:off x="3786900" y="4471492"/>
            <a:ext cx="259740" cy="77220"/>
            <a:chOff x="0" y="0"/>
            <a:chExt cx="346320" cy="102960"/>
          </a:xfrm>
        </p:grpSpPr>
        <p:sp>
          <p:nvSpPr>
            <p:cNvPr id="181" name="Freeform 218">
              <a:extLst>
                <a:ext uri="{FF2B5EF4-FFF2-40B4-BE49-F238E27FC236}">
                  <a16:creationId xmlns:a16="http://schemas.microsoft.com/office/drawing/2014/main" id="{EA2D9F24-684E-036F-9401-E3F255D96B33}"/>
                </a:ext>
              </a:extLst>
            </p:cNvPr>
            <p:cNvSpPr/>
            <p:nvPr/>
          </p:nvSpPr>
          <p:spPr>
            <a:xfrm>
              <a:off x="0" y="127"/>
              <a:ext cx="346329" cy="102870"/>
            </a:xfrm>
            <a:custGeom>
              <a:avLst/>
              <a:gdLst/>
              <a:ahLst/>
              <a:cxnLst/>
              <a:rect l="l" t="t" r="r" b="b"/>
              <a:pathLst>
                <a:path w="346329" h="102870">
                  <a:moveTo>
                    <a:pt x="51435" y="0"/>
                  </a:moveTo>
                  <a:cubicBezTo>
                    <a:pt x="22479" y="0"/>
                    <a:pt x="0" y="22479"/>
                    <a:pt x="0" y="51435"/>
                  </a:cubicBezTo>
                  <a:cubicBezTo>
                    <a:pt x="0" y="80391"/>
                    <a:pt x="22479" y="102870"/>
                    <a:pt x="51435" y="102870"/>
                  </a:cubicBezTo>
                  <a:lnTo>
                    <a:pt x="295021" y="102870"/>
                  </a:lnTo>
                  <a:cubicBezTo>
                    <a:pt x="323850" y="102870"/>
                    <a:pt x="346329" y="80264"/>
                    <a:pt x="346329" y="51435"/>
                  </a:cubicBezTo>
                  <a:cubicBezTo>
                    <a:pt x="346329" y="22606"/>
                    <a:pt x="323850" y="0"/>
                    <a:pt x="295021" y="0"/>
                  </a:cubicBezTo>
                  <a:close/>
                </a:path>
              </a:pathLst>
            </a:custGeom>
            <a:solidFill>
              <a:srgbClr val="E5BB7A"/>
            </a:solidFill>
          </p:spPr>
        </p:sp>
      </p:grpSp>
      <p:grpSp>
        <p:nvGrpSpPr>
          <p:cNvPr id="182" name="Group 219">
            <a:extLst>
              <a:ext uri="{FF2B5EF4-FFF2-40B4-BE49-F238E27FC236}">
                <a16:creationId xmlns:a16="http://schemas.microsoft.com/office/drawing/2014/main" id="{B64A5CC3-30B0-AF68-B5E9-B61658630EEB}"/>
              </a:ext>
            </a:extLst>
          </p:cNvPr>
          <p:cNvGrpSpPr/>
          <p:nvPr/>
        </p:nvGrpSpPr>
        <p:grpSpPr>
          <a:xfrm>
            <a:off x="3786900" y="4598932"/>
            <a:ext cx="206820" cy="79380"/>
            <a:chOff x="0" y="0"/>
            <a:chExt cx="275760" cy="105840"/>
          </a:xfrm>
        </p:grpSpPr>
        <p:sp>
          <p:nvSpPr>
            <p:cNvPr id="183" name="Freeform 220">
              <a:extLst>
                <a:ext uri="{FF2B5EF4-FFF2-40B4-BE49-F238E27FC236}">
                  <a16:creationId xmlns:a16="http://schemas.microsoft.com/office/drawing/2014/main" id="{A77B4E5E-E179-3E12-2286-BE409C5476BA}"/>
                </a:ext>
              </a:extLst>
            </p:cNvPr>
            <p:cNvSpPr/>
            <p:nvPr/>
          </p:nvSpPr>
          <p:spPr>
            <a:xfrm>
              <a:off x="0" y="127"/>
              <a:ext cx="275844" cy="105664"/>
            </a:xfrm>
            <a:custGeom>
              <a:avLst/>
              <a:gdLst/>
              <a:ahLst/>
              <a:cxnLst/>
              <a:rect l="l" t="t" r="r" b="b"/>
              <a:pathLst>
                <a:path w="275844" h="105664">
                  <a:moveTo>
                    <a:pt x="51435" y="0"/>
                  </a:moveTo>
                  <a:cubicBezTo>
                    <a:pt x="22479" y="0"/>
                    <a:pt x="0" y="25654"/>
                    <a:pt x="0" y="54356"/>
                  </a:cubicBezTo>
                  <a:cubicBezTo>
                    <a:pt x="0" y="80010"/>
                    <a:pt x="22479" y="105664"/>
                    <a:pt x="51435" y="105664"/>
                  </a:cubicBezTo>
                  <a:lnTo>
                    <a:pt x="224536" y="105664"/>
                  </a:lnTo>
                  <a:cubicBezTo>
                    <a:pt x="250190" y="105664"/>
                    <a:pt x="275844" y="80010"/>
                    <a:pt x="275844" y="54483"/>
                  </a:cubicBezTo>
                  <a:cubicBezTo>
                    <a:pt x="275844" y="25654"/>
                    <a:pt x="256667" y="127"/>
                    <a:pt x="224536" y="127"/>
                  </a:cubicBezTo>
                  <a:close/>
                </a:path>
              </a:pathLst>
            </a:custGeom>
            <a:solidFill>
              <a:srgbClr val="E5BB7A"/>
            </a:solidFill>
          </p:spPr>
        </p:sp>
      </p:grpSp>
      <p:grpSp>
        <p:nvGrpSpPr>
          <p:cNvPr id="184" name="Group 221">
            <a:extLst>
              <a:ext uri="{FF2B5EF4-FFF2-40B4-BE49-F238E27FC236}">
                <a16:creationId xmlns:a16="http://schemas.microsoft.com/office/drawing/2014/main" id="{B4B86458-828F-ADB4-4774-E24A0855EF34}"/>
              </a:ext>
            </a:extLst>
          </p:cNvPr>
          <p:cNvGrpSpPr/>
          <p:nvPr/>
        </p:nvGrpSpPr>
        <p:grpSpPr>
          <a:xfrm>
            <a:off x="3683220" y="3997372"/>
            <a:ext cx="156600" cy="158760"/>
            <a:chOff x="0" y="0"/>
            <a:chExt cx="208800" cy="211680"/>
          </a:xfrm>
        </p:grpSpPr>
        <p:sp>
          <p:nvSpPr>
            <p:cNvPr id="185" name="Freeform 222">
              <a:extLst>
                <a:ext uri="{FF2B5EF4-FFF2-40B4-BE49-F238E27FC236}">
                  <a16:creationId xmlns:a16="http://schemas.microsoft.com/office/drawing/2014/main" id="{A609023B-2AFE-B84A-FDB5-A84AAB34F220}"/>
                </a:ext>
              </a:extLst>
            </p:cNvPr>
            <p:cNvSpPr/>
            <p:nvPr/>
          </p:nvSpPr>
          <p:spPr>
            <a:xfrm>
              <a:off x="127" y="0"/>
              <a:ext cx="208661" cy="211709"/>
            </a:xfrm>
            <a:custGeom>
              <a:avLst/>
              <a:gdLst/>
              <a:ahLst/>
              <a:cxnLst/>
              <a:rect l="l" t="t" r="r" b="b"/>
              <a:pathLst>
                <a:path w="208661" h="211709">
                  <a:moveTo>
                    <a:pt x="173355" y="0"/>
                  </a:moveTo>
                  <a:cubicBezTo>
                    <a:pt x="76962" y="0"/>
                    <a:pt x="0" y="80137"/>
                    <a:pt x="0" y="176403"/>
                  </a:cubicBezTo>
                  <a:lnTo>
                    <a:pt x="0" y="211709"/>
                  </a:lnTo>
                  <a:lnTo>
                    <a:pt x="208661" y="211709"/>
                  </a:lnTo>
                  <a:lnTo>
                    <a:pt x="208661" y="0"/>
                  </a:lnTo>
                  <a:close/>
                </a:path>
              </a:pathLst>
            </a:custGeom>
            <a:solidFill>
              <a:srgbClr val="E5BB7A"/>
            </a:solidFill>
          </p:spPr>
        </p:sp>
      </p:grpSp>
      <p:grpSp>
        <p:nvGrpSpPr>
          <p:cNvPr id="186" name="Group 223">
            <a:extLst>
              <a:ext uri="{FF2B5EF4-FFF2-40B4-BE49-F238E27FC236}">
                <a16:creationId xmlns:a16="http://schemas.microsoft.com/office/drawing/2014/main" id="{C41C6AED-4A51-A7AB-10F7-D2509CA04DC9}"/>
              </a:ext>
            </a:extLst>
          </p:cNvPr>
          <p:cNvGrpSpPr/>
          <p:nvPr/>
        </p:nvGrpSpPr>
        <p:grpSpPr>
          <a:xfrm>
            <a:off x="3887880" y="3997372"/>
            <a:ext cx="105840" cy="168480"/>
            <a:chOff x="0" y="0"/>
            <a:chExt cx="141120" cy="224640"/>
          </a:xfrm>
        </p:grpSpPr>
        <p:sp>
          <p:nvSpPr>
            <p:cNvPr id="187" name="Freeform 224">
              <a:extLst>
                <a:ext uri="{FF2B5EF4-FFF2-40B4-BE49-F238E27FC236}">
                  <a16:creationId xmlns:a16="http://schemas.microsoft.com/office/drawing/2014/main" id="{6FDF40D5-625B-6DBA-A140-A5E597297448}"/>
                </a:ext>
              </a:extLst>
            </p:cNvPr>
            <p:cNvSpPr/>
            <p:nvPr/>
          </p:nvSpPr>
          <p:spPr>
            <a:xfrm>
              <a:off x="127" y="0"/>
              <a:ext cx="140970" cy="224663"/>
            </a:xfrm>
            <a:custGeom>
              <a:avLst/>
              <a:gdLst/>
              <a:ahLst/>
              <a:cxnLst/>
              <a:rect l="l" t="t" r="r" b="b"/>
              <a:pathLst>
                <a:path w="140970" h="224663">
                  <a:moveTo>
                    <a:pt x="0" y="0"/>
                  </a:moveTo>
                  <a:lnTo>
                    <a:pt x="0" y="215011"/>
                  </a:lnTo>
                  <a:lnTo>
                    <a:pt x="89662" y="215011"/>
                  </a:lnTo>
                  <a:cubicBezTo>
                    <a:pt x="108839" y="215011"/>
                    <a:pt x="128143" y="218313"/>
                    <a:pt x="140970" y="224663"/>
                  </a:cubicBezTo>
                  <a:lnTo>
                    <a:pt x="140970" y="105918"/>
                  </a:lnTo>
                  <a:cubicBezTo>
                    <a:pt x="140970" y="48133"/>
                    <a:pt x="92837" y="0"/>
                    <a:pt x="35179" y="0"/>
                  </a:cubicBezTo>
                  <a:close/>
                </a:path>
              </a:pathLst>
            </a:custGeom>
            <a:solidFill>
              <a:srgbClr val="E5BB7A"/>
            </a:solidFill>
          </p:spPr>
        </p:sp>
      </p:grpSp>
      <p:grpSp>
        <p:nvGrpSpPr>
          <p:cNvPr id="188" name="Group 225">
            <a:extLst>
              <a:ext uri="{FF2B5EF4-FFF2-40B4-BE49-F238E27FC236}">
                <a16:creationId xmlns:a16="http://schemas.microsoft.com/office/drawing/2014/main" id="{2FB688C6-726C-BA71-93ED-1728A88B3768}"/>
              </a:ext>
            </a:extLst>
          </p:cNvPr>
          <p:cNvGrpSpPr/>
          <p:nvPr/>
        </p:nvGrpSpPr>
        <p:grpSpPr>
          <a:xfrm>
            <a:off x="3360840" y="4209052"/>
            <a:ext cx="632880" cy="469260"/>
            <a:chOff x="0" y="0"/>
            <a:chExt cx="843840" cy="625680"/>
          </a:xfrm>
        </p:grpSpPr>
        <p:sp>
          <p:nvSpPr>
            <p:cNvPr id="189" name="Freeform 226">
              <a:extLst>
                <a:ext uri="{FF2B5EF4-FFF2-40B4-BE49-F238E27FC236}">
                  <a16:creationId xmlns:a16="http://schemas.microsoft.com/office/drawing/2014/main" id="{8DA18A5B-79EA-7A95-26FD-CB166643414E}"/>
                </a:ext>
              </a:extLst>
            </p:cNvPr>
            <p:cNvSpPr/>
            <p:nvPr/>
          </p:nvSpPr>
          <p:spPr>
            <a:xfrm>
              <a:off x="0" y="127"/>
              <a:ext cx="843788" cy="625475"/>
            </a:xfrm>
            <a:custGeom>
              <a:avLst/>
              <a:gdLst/>
              <a:ahLst/>
              <a:cxnLst/>
              <a:rect l="l" t="t" r="r" b="b"/>
              <a:pathLst>
                <a:path w="843788" h="625475">
                  <a:moveTo>
                    <a:pt x="0" y="0"/>
                  </a:moveTo>
                  <a:lnTo>
                    <a:pt x="0" y="625475"/>
                  </a:lnTo>
                  <a:lnTo>
                    <a:pt x="38481" y="625475"/>
                  </a:lnTo>
                  <a:cubicBezTo>
                    <a:pt x="76962" y="625475"/>
                    <a:pt x="109093" y="599821"/>
                    <a:pt x="128270" y="567690"/>
                  </a:cubicBezTo>
                  <a:lnTo>
                    <a:pt x="205232" y="606171"/>
                  </a:lnTo>
                  <a:cubicBezTo>
                    <a:pt x="230886" y="615823"/>
                    <a:pt x="259842" y="625475"/>
                    <a:pt x="282321" y="625475"/>
                  </a:cubicBezTo>
                  <a:lnTo>
                    <a:pt x="356108" y="625475"/>
                  </a:lnTo>
                  <a:lnTo>
                    <a:pt x="356108" y="311150"/>
                  </a:lnTo>
                  <a:cubicBezTo>
                    <a:pt x="327279" y="336804"/>
                    <a:pt x="291973" y="349631"/>
                    <a:pt x="250190" y="349631"/>
                  </a:cubicBezTo>
                  <a:cubicBezTo>
                    <a:pt x="230886" y="349631"/>
                    <a:pt x="215011" y="333502"/>
                    <a:pt x="215011" y="311150"/>
                  </a:cubicBezTo>
                  <a:cubicBezTo>
                    <a:pt x="215011" y="291846"/>
                    <a:pt x="231013" y="275844"/>
                    <a:pt x="250190" y="275844"/>
                  </a:cubicBezTo>
                  <a:cubicBezTo>
                    <a:pt x="307975" y="275844"/>
                    <a:pt x="356108" y="227838"/>
                    <a:pt x="356108" y="173228"/>
                  </a:cubicBezTo>
                  <a:lnTo>
                    <a:pt x="356108" y="102616"/>
                  </a:lnTo>
                  <a:lnTo>
                    <a:pt x="792480" y="102616"/>
                  </a:lnTo>
                  <a:cubicBezTo>
                    <a:pt x="821309" y="102616"/>
                    <a:pt x="843788" y="80137"/>
                    <a:pt x="843788" y="51308"/>
                  </a:cubicBezTo>
                  <a:cubicBezTo>
                    <a:pt x="843788" y="22479"/>
                    <a:pt x="821309" y="0"/>
                    <a:pt x="792480" y="0"/>
                  </a:cubicBezTo>
                  <a:lnTo>
                    <a:pt x="362585" y="0"/>
                  </a:lnTo>
                  <a:cubicBezTo>
                    <a:pt x="336931" y="0"/>
                    <a:pt x="295275" y="16002"/>
                    <a:pt x="263144" y="44958"/>
                  </a:cubicBezTo>
                  <a:cubicBezTo>
                    <a:pt x="247142" y="60960"/>
                    <a:pt x="224663" y="67310"/>
                    <a:pt x="202184" y="67310"/>
                  </a:cubicBezTo>
                  <a:lnTo>
                    <a:pt x="134747" y="67310"/>
                  </a:lnTo>
                  <a:cubicBezTo>
                    <a:pt x="118745" y="28829"/>
                    <a:pt x="80264" y="0"/>
                    <a:pt x="38481" y="0"/>
                  </a:cubicBezTo>
                  <a:close/>
                </a:path>
              </a:pathLst>
            </a:custGeom>
            <a:solidFill>
              <a:srgbClr val="E5BB7A"/>
            </a:solidFill>
          </p:spPr>
        </p:sp>
      </p:grpSp>
      <p:grpSp>
        <p:nvGrpSpPr>
          <p:cNvPr id="190" name="Group 227">
            <a:extLst>
              <a:ext uri="{FF2B5EF4-FFF2-40B4-BE49-F238E27FC236}">
                <a16:creationId xmlns:a16="http://schemas.microsoft.com/office/drawing/2014/main" id="{FE38340D-DB7B-699E-89AD-7317626775AF}"/>
              </a:ext>
            </a:extLst>
          </p:cNvPr>
          <p:cNvGrpSpPr/>
          <p:nvPr/>
        </p:nvGrpSpPr>
        <p:grpSpPr>
          <a:xfrm>
            <a:off x="3681060" y="4336492"/>
            <a:ext cx="156600" cy="553500"/>
            <a:chOff x="0" y="0"/>
            <a:chExt cx="208800" cy="738000"/>
          </a:xfrm>
        </p:grpSpPr>
        <p:sp>
          <p:nvSpPr>
            <p:cNvPr id="191" name="Freeform 228">
              <a:extLst>
                <a:ext uri="{FF2B5EF4-FFF2-40B4-BE49-F238E27FC236}">
                  <a16:creationId xmlns:a16="http://schemas.microsoft.com/office/drawing/2014/main" id="{E6F0C195-6B01-AC56-C8B7-8ECCB743EBE1}"/>
                </a:ext>
              </a:extLst>
            </p:cNvPr>
            <p:cNvSpPr/>
            <p:nvPr/>
          </p:nvSpPr>
          <p:spPr>
            <a:xfrm>
              <a:off x="0" y="127"/>
              <a:ext cx="208915" cy="737997"/>
            </a:xfrm>
            <a:custGeom>
              <a:avLst/>
              <a:gdLst/>
              <a:ahLst/>
              <a:cxnLst/>
              <a:rect l="l" t="t" r="r" b="b"/>
              <a:pathLst>
                <a:path w="208915" h="737997">
                  <a:moveTo>
                    <a:pt x="0" y="0"/>
                  </a:moveTo>
                  <a:lnTo>
                    <a:pt x="0" y="6350"/>
                  </a:lnTo>
                  <a:lnTo>
                    <a:pt x="0" y="561467"/>
                  </a:lnTo>
                  <a:cubicBezTo>
                    <a:pt x="0" y="657733"/>
                    <a:pt x="77089" y="737997"/>
                    <a:pt x="173482" y="737997"/>
                  </a:cubicBezTo>
                  <a:lnTo>
                    <a:pt x="208915" y="737997"/>
                  </a:lnTo>
                  <a:lnTo>
                    <a:pt x="208915" y="526161"/>
                  </a:lnTo>
                  <a:lnTo>
                    <a:pt x="192786" y="526161"/>
                  </a:lnTo>
                  <a:cubicBezTo>
                    <a:pt x="125349" y="526161"/>
                    <a:pt x="73914" y="471678"/>
                    <a:pt x="73914" y="407543"/>
                  </a:cubicBezTo>
                  <a:cubicBezTo>
                    <a:pt x="73914" y="369062"/>
                    <a:pt x="89916" y="343408"/>
                    <a:pt x="109220" y="317754"/>
                  </a:cubicBezTo>
                  <a:cubicBezTo>
                    <a:pt x="83566" y="295275"/>
                    <a:pt x="73914" y="266319"/>
                    <a:pt x="73914" y="231140"/>
                  </a:cubicBezTo>
                  <a:cubicBezTo>
                    <a:pt x="73914" y="195961"/>
                    <a:pt x="89916" y="167005"/>
                    <a:pt x="109220" y="141351"/>
                  </a:cubicBezTo>
                  <a:cubicBezTo>
                    <a:pt x="83439" y="118618"/>
                    <a:pt x="73914" y="89789"/>
                    <a:pt x="73914" y="54483"/>
                  </a:cubicBezTo>
                  <a:cubicBezTo>
                    <a:pt x="73914" y="32131"/>
                    <a:pt x="77089" y="19304"/>
                    <a:pt x="83439" y="0"/>
                  </a:cubicBezTo>
                  <a:close/>
                </a:path>
              </a:pathLst>
            </a:custGeom>
            <a:solidFill>
              <a:srgbClr val="E5BB7A"/>
            </a:solidFill>
          </p:spPr>
        </p:sp>
      </p:grpSp>
      <p:grpSp>
        <p:nvGrpSpPr>
          <p:cNvPr id="192" name="Group 229">
            <a:extLst>
              <a:ext uri="{FF2B5EF4-FFF2-40B4-BE49-F238E27FC236}">
                <a16:creationId xmlns:a16="http://schemas.microsoft.com/office/drawing/2014/main" id="{0959B081-AE82-0865-1F56-D22F56C1B8E9}"/>
              </a:ext>
            </a:extLst>
          </p:cNvPr>
          <p:cNvGrpSpPr/>
          <p:nvPr/>
        </p:nvGrpSpPr>
        <p:grpSpPr>
          <a:xfrm>
            <a:off x="3890040" y="4723672"/>
            <a:ext cx="105840" cy="168480"/>
            <a:chOff x="0" y="0"/>
            <a:chExt cx="141120" cy="224640"/>
          </a:xfrm>
        </p:grpSpPr>
        <p:sp>
          <p:nvSpPr>
            <p:cNvPr id="193" name="Freeform 230">
              <a:extLst>
                <a:ext uri="{FF2B5EF4-FFF2-40B4-BE49-F238E27FC236}">
                  <a16:creationId xmlns:a16="http://schemas.microsoft.com/office/drawing/2014/main" id="{6CD41EC5-7233-BFA1-48DC-147CF3CA8CDF}"/>
                </a:ext>
              </a:extLst>
            </p:cNvPr>
            <p:cNvSpPr/>
            <p:nvPr/>
          </p:nvSpPr>
          <p:spPr>
            <a:xfrm>
              <a:off x="0" y="127"/>
              <a:ext cx="141097" cy="224409"/>
            </a:xfrm>
            <a:custGeom>
              <a:avLst/>
              <a:gdLst/>
              <a:ahLst/>
              <a:cxnLst/>
              <a:rect l="l" t="t" r="r" b="b"/>
              <a:pathLst>
                <a:path w="141097" h="224409">
                  <a:moveTo>
                    <a:pt x="140970" y="0"/>
                  </a:moveTo>
                  <a:cubicBezTo>
                    <a:pt x="125095" y="6350"/>
                    <a:pt x="108966" y="9525"/>
                    <a:pt x="89789" y="9525"/>
                  </a:cubicBezTo>
                  <a:lnTo>
                    <a:pt x="0" y="9525"/>
                  </a:lnTo>
                  <a:lnTo>
                    <a:pt x="0" y="224409"/>
                  </a:lnTo>
                  <a:lnTo>
                    <a:pt x="38481" y="224409"/>
                  </a:lnTo>
                  <a:cubicBezTo>
                    <a:pt x="92964" y="224409"/>
                    <a:pt x="141097" y="176403"/>
                    <a:pt x="141097" y="118618"/>
                  </a:cubicBezTo>
                  <a:lnTo>
                    <a:pt x="141097" y="0"/>
                  </a:lnTo>
                  <a:close/>
                </a:path>
              </a:pathLst>
            </a:custGeom>
            <a:solidFill>
              <a:srgbClr val="E5BB7A"/>
            </a:solidFill>
          </p:spPr>
        </p:sp>
      </p:grpSp>
      <p:grpSp>
        <p:nvGrpSpPr>
          <p:cNvPr id="194" name="Group 231">
            <a:extLst>
              <a:ext uri="{FF2B5EF4-FFF2-40B4-BE49-F238E27FC236}">
                <a16:creationId xmlns:a16="http://schemas.microsoft.com/office/drawing/2014/main" id="{355AFAA0-75BC-8534-546C-D898AE40A4B2}"/>
              </a:ext>
            </a:extLst>
          </p:cNvPr>
          <p:cNvGrpSpPr/>
          <p:nvPr/>
        </p:nvGrpSpPr>
        <p:grpSpPr>
          <a:xfrm>
            <a:off x="9073500" y="3946072"/>
            <a:ext cx="890460" cy="890460"/>
            <a:chOff x="0" y="0"/>
            <a:chExt cx="1187280" cy="1187280"/>
          </a:xfrm>
        </p:grpSpPr>
        <p:sp>
          <p:nvSpPr>
            <p:cNvPr id="195" name="Freeform 232">
              <a:extLst>
                <a:ext uri="{FF2B5EF4-FFF2-40B4-BE49-F238E27FC236}">
                  <a16:creationId xmlns:a16="http://schemas.microsoft.com/office/drawing/2014/main" id="{1F641EAE-AB3F-C6B5-0201-99761E9DBF60}"/>
                </a:ext>
              </a:extLst>
            </p:cNvPr>
            <p:cNvSpPr/>
            <p:nvPr/>
          </p:nvSpPr>
          <p:spPr>
            <a:xfrm>
              <a:off x="127" y="0"/>
              <a:ext cx="1187069" cy="1187196"/>
            </a:xfrm>
            <a:custGeom>
              <a:avLst/>
              <a:gdLst/>
              <a:ahLst/>
              <a:cxnLst/>
              <a:rect l="l" t="t" r="r" b="b"/>
              <a:pathLst>
                <a:path w="1187069" h="1187196">
                  <a:moveTo>
                    <a:pt x="593471" y="0"/>
                  </a:moveTo>
                  <a:cubicBezTo>
                    <a:pt x="343281" y="0"/>
                    <a:pt x="128270" y="182880"/>
                    <a:pt x="80137" y="423545"/>
                  </a:cubicBezTo>
                  <a:cubicBezTo>
                    <a:pt x="35179" y="436372"/>
                    <a:pt x="0" y="478028"/>
                    <a:pt x="0" y="526288"/>
                  </a:cubicBezTo>
                  <a:lnTo>
                    <a:pt x="0" y="802132"/>
                  </a:lnTo>
                  <a:cubicBezTo>
                    <a:pt x="0" y="856742"/>
                    <a:pt x="48133" y="904875"/>
                    <a:pt x="102616" y="904875"/>
                  </a:cubicBezTo>
                  <a:lnTo>
                    <a:pt x="173228" y="904875"/>
                  </a:lnTo>
                  <a:cubicBezTo>
                    <a:pt x="192532" y="904875"/>
                    <a:pt x="208534" y="888746"/>
                    <a:pt x="208534" y="869569"/>
                  </a:cubicBezTo>
                  <a:lnTo>
                    <a:pt x="208534" y="452374"/>
                  </a:lnTo>
                  <a:cubicBezTo>
                    <a:pt x="208534" y="433070"/>
                    <a:pt x="192405" y="417195"/>
                    <a:pt x="173228" y="417195"/>
                  </a:cubicBezTo>
                  <a:lnTo>
                    <a:pt x="150749" y="417195"/>
                  </a:lnTo>
                  <a:cubicBezTo>
                    <a:pt x="198882" y="215011"/>
                    <a:pt x="384937" y="64135"/>
                    <a:pt x="593598" y="64135"/>
                  </a:cubicBezTo>
                  <a:cubicBezTo>
                    <a:pt x="802259" y="64135"/>
                    <a:pt x="985139" y="215011"/>
                    <a:pt x="1033145" y="417195"/>
                  </a:cubicBezTo>
                  <a:lnTo>
                    <a:pt x="1013841" y="417195"/>
                  </a:lnTo>
                  <a:cubicBezTo>
                    <a:pt x="994537" y="417195"/>
                    <a:pt x="978662" y="433197"/>
                    <a:pt x="978662" y="452374"/>
                  </a:cubicBezTo>
                  <a:lnTo>
                    <a:pt x="978662" y="869569"/>
                  </a:lnTo>
                  <a:cubicBezTo>
                    <a:pt x="978662" y="888873"/>
                    <a:pt x="994664" y="904875"/>
                    <a:pt x="1013841" y="904875"/>
                  </a:cubicBezTo>
                  <a:lnTo>
                    <a:pt x="1045972" y="904875"/>
                  </a:lnTo>
                  <a:cubicBezTo>
                    <a:pt x="1029970" y="985012"/>
                    <a:pt x="959358" y="1046099"/>
                    <a:pt x="872744" y="1046099"/>
                  </a:cubicBezTo>
                  <a:lnTo>
                    <a:pt x="689737" y="1046099"/>
                  </a:lnTo>
                  <a:cubicBezTo>
                    <a:pt x="673735" y="1007618"/>
                    <a:pt x="638429" y="978662"/>
                    <a:pt x="593471" y="978662"/>
                  </a:cubicBezTo>
                  <a:cubicBezTo>
                    <a:pt x="535686" y="978662"/>
                    <a:pt x="487553" y="1026795"/>
                    <a:pt x="487553" y="1081278"/>
                  </a:cubicBezTo>
                  <a:cubicBezTo>
                    <a:pt x="487553" y="1139063"/>
                    <a:pt x="535686" y="1187196"/>
                    <a:pt x="593471" y="1187196"/>
                  </a:cubicBezTo>
                  <a:cubicBezTo>
                    <a:pt x="638429" y="1187196"/>
                    <a:pt x="676910" y="1158240"/>
                    <a:pt x="689737" y="1119759"/>
                  </a:cubicBezTo>
                  <a:lnTo>
                    <a:pt x="872617" y="1119759"/>
                  </a:lnTo>
                  <a:cubicBezTo>
                    <a:pt x="997839" y="1119759"/>
                    <a:pt x="1097153" y="1026795"/>
                    <a:pt x="1113282" y="904875"/>
                  </a:cubicBezTo>
                  <a:cubicBezTo>
                    <a:pt x="1154938" y="895223"/>
                    <a:pt x="1187069" y="853440"/>
                    <a:pt x="1187069" y="805307"/>
                  </a:cubicBezTo>
                  <a:lnTo>
                    <a:pt x="1187069" y="529463"/>
                  </a:lnTo>
                  <a:cubicBezTo>
                    <a:pt x="1187069" y="478155"/>
                    <a:pt x="1151763" y="433197"/>
                    <a:pt x="1106805" y="423672"/>
                  </a:cubicBezTo>
                  <a:cubicBezTo>
                    <a:pt x="1058672" y="182880"/>
                    <a:pt x="840613" y="0"/>
                    <a:pt x="593471" y="0"/>
                  </a:cubicBezTo>
                  <a:close/>
                </a:path>
              </a:pathLst>
            </a:custGeom>
            <a:solidFill>
              <a:srgbClr val="E5BB7A"/>
            </a:solidFill>
          </p:spPr>
        </p:sp>
      </p:grpSp>
      <p:grpSp>
        <p:nvGrpSpPr>
          <p:cNvPr id="196" name="Group 233">
            <a:extLst>
              <a:ext uri="{FF2B5EF4-FFF2-40B4-BE49-F238E27FC236}">
                <a16:creationId xmlns:a16="http://schemas.microsoft.com/office/drawing/2014/main" id="{884C51A0-7E4B-05A4-7FB2-637897C8F531}"/>
              </a:ext>
            </a:extLst>
          </p:cNvPr>
          <p:cNvGrpSpPr/>
          <p:nvPr/>
        </p:nvGrpSpPr>
        <p:grpSpPr>
          <a:xfrm>
            <a:off x="9280860" y="4155592"/>
            <a:ext cx="478980" cy="471420"/>
            <a:chOff x="0" y="0"/>
            <a:chExt cx="638640" cy="628560"/>
          </a:xfrm>
        </p:grpSpPr>
        <p:sp>
          <p:nvSpPr>
            <p:cNvPr id="197" name="Freeform 234">
              <a:extLst>
                <a:ext uri="{FF2B5EF4-FFF2-40B4-BE49-F238E27FC236}">
                  <a16:creationId xmlns:a16="http://schemas.microsoft.com/office/drawing/2014/main" id="{BD082C1B-8A32-046E-B28A-6D893CE772A3}"/>
                </a:ext>
              </a:extLst>
            </p:cNvPr>
            <p:cNvSpPr/>
            <p:nvPr/>
          </p:nvSpPr>
          <p:spPr>
            <a:xfrm>
              <a:off x="0" y="0"/>
              <a:ext cx="638556" cy="628523"/>
            </a:xfrm>
            <a:custGeom>
              <a:avLst/>
              <a:gdLst/>
              <a:ahLst/>
              <a:cxnLst/>
              <a:rect l="l" t="t" r="r" b="b"/>
              <a:pathLst>
                <a:path w="638556" h="628523">
                  <a:moveTo>
                    <a:pt x="317627" y="141224"/>
                  </a:moveTo>
                  <a:cubicBezTo>
                    <a:pt x="336931" y="141224"/>
                    <a:pt x="352933" y="157353"/>
                    <a:pt x="352933" y="176530"/>
                  </a:cubicBezTo>
                  <a:cubicBezTo>
                    <a:pt x="352933" y="198882"/>
                    <a:pt x="336804" y="211836"/>
                    <a:pt x="317627" y="211836"/>
                  </a:cubicBezTo>
                  <a:cubicBezTo>
                    <a:pt x="298450" y="211836"/>
                    <a:pt x="282448" y="199009"/>
                    <a:pt x="282448" y="176530"/>
                  </a:cubicBezTo>
                  <a:cubicBezTo>
                    <a:pt x="282448" y="157226"/>
                    <a:pt x="298450" y="141224"/>
                    <a:pt x="317627" y="141224"/>
                  </a:cubicBezTo>
                  <a:close/>
                  <a:moveTo>
                    <a:pt x="317627" y="279273"/>
                  </a:moveTo>
                  <a:cubicBezTo>
                    <a:pt x="336931" y="279273"/>
                    <a:pt x="352933" y="292100"/>
                    <a:pt x="352933" y="314579"/>
                  </a:cubicBezTo>
                  <a:lnTo>
                    <a:pt x="352933" y="455803"/>
                  </a:lnTo>
                  <a:cubicBezTo>
                    <a:pt x="352933" y="475107"/>
                    <a:pt x="336804" y="491109"/>
                    <a:pt x="317627" y="491109"/>
                  </a:cubicBezTo>
                  <a:cubicBezTo>
                    <a:pt x="298450" y="491109"/>
                    <a:pt x="282448" y="475107"/>
                    <a:pt x="282448" y="455803"/>
                  </a:cubicBezTo>
                  <a:lnTo>
                    <a:pt x="282448" y="314579"/>
                  </a:lnTo>
                  <a:cubicBezTo>
                    <a:pt x="282448" y="292100"/>
                    <a:pt x="298450" y="279273"/>
                    <a:pt x="317627" y="279273"/>
                  </a:cubicBezTo>
                  <a:close/>
                  <a:moveTo>
                    <a:pt x="320929" y="0"/>
                  </a:moveTo>
                  <a:cubicBezTo>
                    <a:pt x="147574" y="0"/>
                    <a:pt x="6477" y="141224"/>
                    <a:pt x="6477" y="314579"/>
                  </a:cubicBezTo>
                  <a:cubicBezTo>
                    <a:pt x="6477" y="365887"/>
                    <a:pt x="16129" y="417322"/>
                    <a:pt x="44958" y="465328"/>
                  </a:cubicBezTo>
                  <a:lnTo>
                    <a:pt x="6477" y="584200"/>
                  </a:lnTo>
                  <a:cubicBezTo>
                    <a:pt x="0" y="593725"/>
                    <a:pt x="0" y="606679"/>
                    <a:pt x="12954" y="619506"/>
                  </a:cubicBezTo>
                  <a:cubicBezTo>
                    <a:pt x="17526" y="623951"/>
                    <a:pt x="26924" y="628523"/>
                    <a:pt x="36449" y="628523"/>
                  </a:cubicBezTo>
                  <a:cubicBezTo>
                    <a:pt x="40386" y="628523"/>
                    <a:pt x="44450" y="627761"/>
                    <a:pt x="48260" y="625856"/>
                  </a:cubicBezTo>
                  <a:lnTo>
                    <a:pt x="166878" y="587248"/>
                  </a:lnTo>
                  <a:cubicBezTo>
                    <a:pt x="211836" y="616204"/>
                    <a:pt x="266446" y="625856"/>
                    <a:pt x="320929" y="625856"/>
                  </a:cubicBezTo>
                  <a:cubicBezTo>
                    <a:pt x="494157" y="625856"/>
                    <a:pt x="638556" y="487807"/>
                    <a:pt x="638556" y="314579"/>
                  </a:cubicBezTo>
                  <a:cubicBezTo>
                    <a:pt x="638556" y="141351"/>
                    <a:pt x="494157" y="0"/>
                    <a:pt x="320929" y="0"/>
                  </a:cubicBezTo>
                  <a:close/>
                </a:path>
              </a:pathLst>
            </a:custGeom>
            <a:solidFill>
              <a:srgbClr val="E5BB7A"/>
            </a:solidFill>
          </p:spPr>
        </p:sp>
      </p:grpSp>
      <p:grpSp>
        <p:nvGrpSpPr>
          <p:cNvPr id="198" name="Group 235">
            <a:extLst>
              <a:ext uri="{FF2B5EF4-FFF2-40B4-BE49-F238E27FC236}">
                <a16:creationId xmlns:a16="http://schemas.microsoft.com/office/drawing/2014/main" id="{0171995E-FCF1-AD77-A763-FD3E45C90AD6}"/>
              </a:ext>
            </a:extLst>
          </p:cNvPr>
          <p:cNvGrpSpPr/>
          <p:nvPr/>
        </p:nvGrpSpPr>
        <p:grpSpPr>
          <a:xfrm>
            <a:off x="4707600" y="3961732"/>
            <a:ext cx="652320" cy="655560"/>
            <a:chOff x="0" y="0"/>
            <a:chExt cx="869760" cy="874080"/>
          </a:xfrm>
        </p:grpSpPr>
        <p:sp>
          <p:nvSpPr>
            <p:cNvPr id="199" name="Freeform 236">
              <a:extLst>
                <a:ext uri="{FF2B5EF4-FFF2-40B4-BE49-F238E27FC236}">
                  <a16:creationId xmlns:a16="http://schemas.microsoft.com/office/drawing/2014/main" id="{689502A4-DDC4-A84D-ADF1-4C42924C71FE}"/>
                </a:ext>
              </a:extLst>
            </p:cNvPr>
            <p:cNvSpPr/>
            <p:nvPr/>
          </p:nvSpPr>
          <p:spPr>
            <a:xfrm>
              <a:off x="127" y="127"/>
              <a:ext cx="869569" cy="873887"/>
            </a:xfrm>
            <a:custGeom>
              <a:avLst/>
              <a:gdLst/>
              <a:ahLst/>
              <a:cxnLst/>
              <a:rect l="l" t="t" r="r" b="b"/>
              <a:pathLst>
                <a:path w="869569" h="873887">
                  <a:moveTo>
                    <a:pt x="525018" y="0"/>
                  </a:moveTo>
                  <a:cubicBezTo>
                    <a:pt x="445135" y="0"/>
                    <a:pt x="365760" y="31242"/>
                    <a:pt x="304800" y="93726"/>
                  </a:cubicBezTo>
                  <a:lnTo>
                    <a:pt x="147574" y="250952"/>
                  </a:lnTo>
                  <a:cubicBezTo>
                    <a:pt x="171069" y="245999"/>
                    <a:pt x="195072" y="243459"/>
                    <a:pt x="219075" y="243459"/>
                  </a:cubicBezTo>
                  <a:cubicBezTo>
                    <a:pt x="257429" y="243459"/>
                    <a:pt x="296164" y="249936"/>
                    <a:pt x="333629" y="263779"/>
                  </a:cubicBezTo>
                  <a:lnTo>
                    <a:pt x="401066" y="193167"/>
                  </a:lnTo>
                  <a:cubicBezTo>
                    <a:pt x="434721" y="159512"/>
                    <a:pt x="478917" y="142621"/>
                    <a:pt x="522986" y="142621"/>
                  </a:cubicBezTo>
                  <a:cubicBezTo>
                    <a:pt x="567055" y="142621"/>
                    <a:pt x="611251" y="159512"/>
                    <a:pt x="644906" y="193167"/>
                  </a:cubicBezTo>
                  <a:cubicBezTo>
                    <a:pt x="715645" y="263779"/>
                    <a:pt x="715645" y="369443"/>
                    <a:pt x="644906" y="440182"/>
                  </a:cubicBezTo>
                  <a:lnTo>
                    <a:pt x="401066" y="683895"/>
                  </a:lnTo>
                  <a:cubicBezTo>
                    <a:pt x="367411" y="717550"/>
                    <a:pt x="323215" y="734441"/>
                    <a:pt x="279146" y="734441"/>
                  </a:cubicBezTo>
                  <a:cubicBezTo>
                    <a:pt x="235077" y="734441"/>
                    <a:pt x="190881" y="717677"/>
                    <a:pt x="157226" y="683895"/>
                  </a:cubicBezTo>
                  <a:cubicBezTo>
                    <a:pt x="128270" y="654939"/>
                    <a:pt x="112268" y="619760"/>
                    <a:pt x="109093" y="584454"/>
                  </a:cubicBezTo>
                  <a:lnTo>
                    <a:pt x="0" y="690245"/>
                  </a:lnTo>
                  <a:cubicBezTo>
                    <a:pt x="16002" y="722376"/>
                    <a:pt x="35306" y="751205"/>
                    <a:pt x="60960" y="780034"/>
                  </a:cubicBezTo>
                  <a:cubicBezTo>
                    <a:pt x="123444" y="842518"/>
                    <a:pt x="203708" y="873887"/>
                    <a:pt x="283083" y="873887"/>
                  </a:cubicBezTo>
                  <a:cubicBezTo>
                    <a:pt x="362458" y="873887"/>
                    <a:pt x="441198" y="842518"/>
                    <a:pt x="500507" y="780034"/>
                  </a:cubicBezTo>
                  <a:lnTo>
                    <a:pt x="747649" y="536321"/>
                  </a:lnTo>
                  <a:cubicBezTo>
                    <a:pt x="869569" y="414401"/>
                    <a:pt x="869569" y="218821"/>
                    <a:pt x="747649" y="93726"/>
                  </a:cubicBezTo>
                  <a:cubicBezTo>
                    <a:pt x="685038" y="31242"/>
                    <a:pt x="604901" y="0"/>
                    <a:pt x="525018" y="0"/>
                  </a:cubicBezTo>
                  <a:close/>
                </a:path>
              </a:pathLst>
            </a:custGeom>
            <a:solidFill>
              <a:srgbClr val="E5BB7A"/>
            </a:solidFill>
          </p:spPr>
        </p:sp>
      </p:grpSp>
      <p:grpSp>
        <p:nvGrpSpPr>
          <p:cNvPr id="200" name="Group 237">
            <a:extLst>
              <a:ext uri="{FF2B5EF4-FFF2-40B4-BE49-F238E27FC236}">
                <a16:creationId xmlns:a16="http://schemas.microsoft.com/office/drawing/2014/main" id="{BC4D1337-BEF5-77AE-0BAB-AFF77BA8B368}"/>
              </a:ext>
            </a:extLst>
          </p:cNvPr>
          <p:cNvGrpSpPr/>
          <p:nvPr/>
        </p:nvGrpSpPr>
        <p:grpSpPr>
          <a:xfrm>
            <a:off x="4421400" y="4192312"/>
            <a:ext cx="659340" cy="660960"/>
            <a:chOff x="0" y="0"/>
            <a:chExt cx="879120" cy="881280"/>
          </a:xfrm>
        </p:grpSpPr>
        <p:sp>
          <p:nvSpPr>
            <p:cNvPr id="201" name="Freeform 238">
              <a:extLst>
                <a:ext uri="{FF2B5EF4-FFF2-40B4-BE49-F238E27FC236}">
                  <a16:creationId xmlns:a16="http://schemas.microsoft.com/office/drawing/2014/main" id="{73BAD429-4E95-6F13-0206-5713E95574FD}"/>
                </a:ext>
              </a:extLst>
            </p:cNvPr>
            <p:cNvSpPr/>
            <p:nvPr/>
          </p:nvSpPr>
          <p:spPr>
            <a:xfrm>
              <a:off x="127" y="127"/>
              <a:ext cx="878840" cy="881126"/>
            </a:xfrm>
            <a:custGeom>
              <a:avLst/>
              <a:gdLst/>
              <a:ahLst/>
              <a:cxnLst/>
              <a:rect l="l" t="t" r="r" b="b"/>
              <a:pathLst>
                <a:path w="878840" h="881126">
                  <a:moveTo>
                    <a:pt x="597027" y="0"/>
                  </a:moveTo>
                  <a:cubicBezTo>
                    <a:pt x="517144" y="0"/>
                    <a:pt x="437769" y="31242"/>
                    <a:pt x="378460" y="93726"/>
                  </a:cubicBezTo>
                  <a:lnTo>
                    <a:pt x="125095" y="347091"/>
                  </a:lnTo>
                  <a:cubicBezTo>
                    <a:pt x="0" y="472186"/>
                    <a:pt x="0" y="667893"/>
                    <a:pt x="125095" y="789686"/>
                  </a:cubicBezTo>
                  <a:cubicBezTo>
                    <a:pt x="187579" y="850646"/>
                    <a:pt x="267843" y="881126"/>
                    <a:pt x="347599" y="881126"/>
                  </a:cubicBezTo>
                  <a:cubicBezTo>
                    <a:pt x="427355" y="881126"/>
                    <a:pt x="506857" y="850646"/>
                    <a:pt x="567690" y="789686"/>
                  </a:cubicBezTo>
                  <a:lnTo>
                    <a:pt x="728091" y="629412"/>
                  </a:lnTo>
                  <a:cubicBezTo>
                    <a:pt x="706247" y="632841"/>
                    <a:pt x="684022" y="634619"/>
                    <a:pt x="661543" y="634619"/>
                  </a:cubicBezTo>
                  <a:cubicBezTo>
                    <a:pt x="621538" y="634619"/>
                    <a:pt x="581152" y="628904"/>
                    <a:pt x="542036" y="616585"/>
                  </a:cubicBezTo>
                  <a:lnTo>
                    <a:pt x="465074" y="693547"/>
                  </a:lnTo>
                  <a:cubicBezTo>
                    <a:pt x="431419" y="727202"/>
                    <a:pt x="387223" y="744093"/>
                    <a:pt x="343154" y="744093"/>
                  </a:cubicBezTo>
                  <a:cubicBezTo>
                    <a:pt x="299085" y="744093"/>
                    <a:pt x="254889" y="727329"/>
                    <a:pt x="221234" y="693547"/>
                  </a:cubicBezTo>
                  <a:cubicBezTo>
                    <a:pt x="153797" y="623062"/>
                    <a:pt x="153797" y="517144"/>
                    <a:pt x="221234" y="446532"/>
                  </a:cubicBezTo>
                  <a:lnTo>
                    <a:pt x="474726" y="193167"/>
                  </a:lnTo>
                  <a:cubicBezTo>
                    <a:pt x="508381" y="159512"/>
                    <a:pt x="552577" y="142621"/>
                    <a:pt x="596646" y="142621"/>
                  </a:cubicBezTo>
                  <a:cubicBezTo>
                    <a:pt x="640715" y="142621"/>
                    <a:pt x="684784" y="159385"/>
                    <a:pt x="718566" y="193167"/>
                  </a:cubicBezTo>
                  <a:cubicBezTo>
                    <a:pt x="747522" y="222123"/>
                    <a:pt x="763524" y="260604"/>
                    <a:pt x="766699" y="295783"/>
                  </a:cubicBezTo>
                  <a:lnTo>
                    <a:pt x="843661" y="218821"/>
                  </a:lnTo>
                  <a:lnTo>
                    <a:pt x="878840" y="183642"/>
                  </a:lnTo>
                  <a:cubicBezTo>
                    <a:pt x="862838" y="151638"/>
                    <a:pt x="843661" y="122682"/>
                    <a:pt x="818007" y="93726"/>
                  </a:cubicBezTo>
                  <a:cubicBezTo>
                    <a:pt x="757047" y="31242"/>
                    <a:pt x="676783" y="0"/>
                    <a:pt x="597027" y="0"/>
                  </a:cubicBezTo>
                  <a:close/>
                </a:path>
              </a:pathLst>
            </a:custGeom>
            <a:solidFill>
              <a:srgbClr val="E5BB7A"/>
            </a:solidFill>
          </p:spPr>
        </p:sp>
      </p:grpSp>
      <p:grpSp>
        <p:nvGrpSpPr>
          <p:cNvPr id="202" name="Group 239">
            <a:extLst>
              <a:ext uri="{FF2B5EF4-FFF2-40B4-BE49-F238E27FC236}">
                <a16:creationId xmlns:a16="http://schemas.microsoft.com/office/drawing/2014/main" id="{15BC0105-DC4E-8349-E59D-33A26B8E053C}"/>
              </a:ext>
            </a:extLst>
          </p:cNvPr>
          <p:cNvGrpSpPr/>
          <p:nvPr/>
        </p:nvGrpSpPr>
        <p:grpSpPr>
          <a:xfrm>
            <a:off x="10477500" y="4118872"/>
            <a:ext cx="575100" cy="570240"/>
            <a:chOff x="0" y="0"/>
            <a:chExt cx="766800" cy="760320"/>
          </a:xfrm>
        </p:grpSpPr>
        <p:sp>
          <p:nvSpPr>
            <p:cNvPr id="203" name="Freeform 240">
              <a:extLst>
                <a:ext uri="{FF2B5EF4-FFF2-40B4-BE49-F238E27FC236}">
                  <a16:creationId xmlns:a16="http://schemas.microsoft.com/office/drawing/2014/main" id="{945FDC62-5E43-474D-CFFC-EB552F695775}"/>
                </a:ext>
              </a:extLst>
            </p:cNvPr>
            <p:cNvSpPr/>
            <p:nvPr/>
          </p:nvSpPr>
          <p:spPr>
            <a:xfrm>
              <a:off x="127" y="127"/>
              <a:ext cx="766572" cy="760222"/>
            </a:xfrm>
            <a:custGeom>
              <a:avLst/>
              <a:gdLst/>
              <a:ahLst/>
              <a:cxnLst/>
              <a:rect l="l" t="t" r="r" b="b"/>
              <a:pathLst>
                <a:path w="766572" h="760222">
                  <a:moveTo>
                    <a:pt x="381635" y="67310"/>
                  </a:moveTo>
                  <a:cubicBezTo>
                    <a:pt x="400939" y="67310"/>
                    <a:pt x="416814" y="83312"/>
                    <a:pt x="416814" y="102489"/>
                  </a:cubicBezTo>
                  <a:lnTo>
                    <a:pt x="416814" y="368808"/>
                  </a:lnTo>
                  <a:lnTo>
                    <a:pt x="545211" y="497078"/>
                  </a:lnTo>
                  <a:cubicBezTo>
                    <a:pt x="561213" y="513207"/>
                    <a:pt x="561213" y="532384"/>
                    <a:pt x="545211" y="545211"/>
                  </a:cubicBezTo>
                  <a:cubicBezTo>
                    <a:pt x="538734" y="551688"/>
                    <a:pt x="529971" y="554736"/>
                    <a:pt x="521081" y="554736"/>
                  </a:cubicBezTo>
                  <a:cubicBezTo>
                    <a:pt x="512191" y="554736"/>
                    <a:pt x="503428" y="551561"/>
                    <a:pt x="497078" y="545211"/>
                  </a:cubicBezTo>
                  <a:lnTo>
                    <a:pt x="355981" y="404114"/>
                  </a:lnTo>
                  <a:cubicBezTo>
                    <a:pt x="349504" y="397637"/>
                    <a:pt x="346329" y="387985"/>
                    <a:pt x="346329" y="378460"/>
                  </a:cubicBezTo>
                  <a:lnTo>
                    <a:pt x="346329" y="102616"/>
                  </a:lnTo>
                  <a:cubicBezTo>
                    <a:pt x="346329" y="83312"/>
                    <a:pt x="362458" y="67437"/>
                    <a:pt x="381635" y="67437"/>
                  </a:cubicBezTo>
                  <a:close/>
                  <a:moveTo>
                    <a:pt x="381635" y="0"/>
                  </a:moveTo>
                  <a:cubicBezTo>
                    <a:pt x="170053" y="0"/>
                    <a:pt x="0" y="173101"/>
                    <a:pt x="0" y="381635"/>
                  </a:cubicBezTo>
                  <a:cubicBezTo>
                    <a:pt x="0" y="593344"/>
                    <a:pt x="173228" y="760222"/>
                    <a:pt x="381762" y="760222"/>
                  </a:cubicBezTo>
                  <a:cubicBezTo>
                    <a:pt x="590296" y="760222"/>
                    <a:pt x="763397" y="590169"/>
                    <a:pt x="763397" y="381635"/>
                  </a:cubicBezTo>
                  <a:cubicBezTo>
                    <a:pt x="766572" y="173101"/>
                    <a:pt x="593344" y="0"/>
                    <a:pt x="381635" y="0"/>
                  </a:cubicBezTo>
                  <a:close/>
                </a:path>
              </a:pathLst>
            </a:custGeom>
            <a:solidFill>
              <a:srgbClr val="E5BB7A"/>
            </a:solidFill>
          </p:spPr>
        </p:sp>
      </p:grpSp>
      <p:grpSp>
        <p:nvGrpSpPr>
          <p:cNvPr id="204" name="Group 241">
            <a:extLst>
              <a:ext uri="{FF2B5EF4-FFF2-40B4-BE49-F238E27FC236}">
                <a16:creationId xmlns:a16="http://schemas.microsoft.com/office/drawing/2014/main" id="{66586075-D776-B0BC-3966-F6393C6DDEF2}"/>
              </a:ext>
            </a:extLst>
          </p:cNvPr>
          <p:cNvGrpSpPr/>
          <p:nvPr/>
        </p:nvGrpSpPr>
        <p:grpSpPr>
          <a:xfrm>
            <a:off x="10318740" y="3960112"/>
            <a:ext cx="892620" cy="890460"/>
            <a:chOff x="0" y="0"/>
            <a:chExt cx="1190160" cy="1187280"/>
          </a:xfrm>
        </p:grpSpPr>
        <p:sp>
          <p:nvSpPr>
            <p:cNvPr id="205" name="Freeform 242">
              <a:extLst>
                <a:ext uri="{FF2B5EF4-FFF2-40B4-BE49-F238E27FC236}">
                  <a16:creationId xmlns:a16="http://schemas.microsoft.com/office/drawing/2014/main" id="{B5A3E240-47B3-6D58-E537-25055B3F49E5}"/>
                </a:ext>
              </a:extLst>
            </p:cNvPr>
            <p:cNvSpPr/>
            <p:nvPr/>
          </p:nvSpPr>
          <p:spPr>
            <a:xfrm>
              <a:off x="0" y="0"/>
              <a:ext cx="1190117" cy="1187196"/>
            </a:xfrm>
            <a:custGeom>
              <a:avLst/>
              <a:gdLst/>
              <a:ahLst/>
              <a:cxnLst/>
              <a:rect l="l" t="t" r="r" b="b"/>
              <a:pathLst>
                <a:path w="1190117" h="1187196">
                  <a:moveTo>
                    <a:pt x="593471" y="138049"/>
                  </a:moveTo>
                  <a:cubicBezTo>
                    <a:pt x="843661" y="138049"/>
                    <a:pt x="1045718" y="343408"/>
                    <a:pt x="1045718" y="593725"/>
                  </a:cubicBezTo>
                  <a:cubicBezTo>
                    <a:pt x="1045718" y="844042"/>
                    <a:pt x="846963" y="1045972"/>
                    <a:pt x="593471" y="1045972"/>
                  </a:cubicBezTo>
                  <a:cubicBezTo>
                    <a:pt x="346456" y="1045972"/>
                    <a:pt x="141224" y="840613"/>
                    <a:pt x="141224" y="593598"/>
                  </a:cubicBezTo>
                  <a:cubicBezTo>
                    <a:pt x="141224" y="343408"/>
                    <a:pt x="343281" y="137922"/>
                    <a:pt x="593471" y="137922"/>
                  </a:cubicBezTo>
                  <a:close/>
                  <a:moveTo>
                    <a:pt x="593471" y="0"/>
                  </a:moveTo>
                  <a:cubicBezTo>
                    <a:pt x="269494" y="127"/>
                    <a:pt x="0" y="266446"/>
                    <a:pt x="0" y="593598"/>
                  </a:cubicBezTo>
                  <a:cubicBezTo>
                    <a:pt x="0" y="917702"/>
                    <a:pt x="269494" y="1187196"/>
                    <a:pt x="593471" y="1187196"/>
                  </a:cubicBezTo>
                  <a:cubicBezTo>
                    <a:pt x="917448" y="1187196"/>
                    <a:pt x="1186942" y="917702"/>
                    <a:pt x="1186942" y="593598"/>
                  </a:cubicBezTo>
                  <a:cubicBezTo>
                    <a:pt x="1190117" y="266446"/>
                    <a:pt x="920623" y="127"/>
                    <a:pt x="593471" y="127"/>
                  </a:cubicBezTo>
                  <a:close/>
                </a:path>
              </a:pathLst>
            </a:custGeom>
            <a:solidFill>
              <a:srgbClr val="E5BB7A"/>
            </a:solidFill>
          </p:spPr>
        </p:sp>
      </p:grpSp>
      <p:grpSp>
        <p:nvGrpSpPr>
          <p:cNvPr id="206" name="Group 243">
            <a:extLst>
              <a:ext uri="{FF2B5EF4-FFF2-40B4-BE49-F238E27FC236}">
                <a16:creationId xmlns:a16="http://schemas.microsoft.com/office/drawing/2014/main" id="{101021BF-8E92-BB69-6BE4-43B26C246180}"/>
              </a:ext>
            </a:extLst>
          </p:cNvPr>
          <p:cNvGrpSpPr/>
          <p:nvPr/>
        </p:nvGrpSpPr>
        <p:grpSpPr>
          <a:xfrm>
            <a:off x="5537580" y="5699992"/>
            <a:ext cx="901800" cy="926100"/>
            <a:chOff x="0" y="0"/>
            <a:chExt cx="1202400" cy="1234800"/>
          </a:xfrm>
        </p:grpSpPr>
        <p:sp>
          <p:nvSpPr>
            <p:cNvPr id="207" name="Freeform 244">
              <a:extLst>
                <a:ext uri="{FF2B5EF4-FFF2-40B4-BE49-F238E27FC236}">
                  <a16:creationId xmlns:a16="http://schemas.microsoft.com/office/drawing/2014/main" id="{950A771C-63FC-BA65-0A4A-F83D7BFAAAA0}"/>
                </a:ext>
              </a:extLst>
            </p:cNvPr>
            <p:cNvSpPr/>
            <p:nvPr/>
          </p:nvSpPr>
          <p:spPr>
            <a:xfrm>
              <a:off x="127" y="127"/>
              <a:ext cx="1202436" cy="1234567"/>
            </a:xfrm>
            <a:custGeom>
              <a:avLst/>
              <a:gdLst/>
              <a:ahLst/>
              <a:cxnLst/>
              <a:rect l="l" t="t" r="r" b="b"/>
              <a:pathLst>
                <a:path w="1202436" h="1234567">
                  <a:moveTo>
                    <a:pt x="602615" y="0"/>
                  </a:moveTo>
                  <a:cubicBezTo>
                    <a:pt x="493014" y="0"/>
                    <a:pt x="404749" y="88900"/>
                    <a:pt x="401701" y="205232"/>
                  </a:cubicBezTo>
                  <a:cubicBezTo>
                    <a:pt x="401701" y="300101"/>
                    <a:pt x="468630" y="382905"/>
                    <a:pt x="560070" y="398272"/>
                  </a:cubicBezTo>
                  <a:lnTo>
                    <a:pt x="560070" y="514731"/>
                  </a:lnTo>
                  <a:cubicBezTo>
                    <a:pt x="468630" y="533146"/>
                    <a:pt x="401701" y="615823"/>
                    <a:pt x="401701" y="710819"/>
                  </a:cubicBezTo>
                  <a:cubicBezTo>
                    <a:pt x="401701" y="744601"/>
                    <a:pt x="407797" y="775208"/>
                    <a:pt x="423037" y="802767"/>
                  </a:cubicBezTo>
                  <a:lnTo>
                    <a:pt x="328676" y="879348"/>
                  </a:lnTo>
                  <a:cubicBezTo>
                    <a:pt x="295275" y="848741"/>
                    <a:pt x="249555" y="833374"/>
                    <a:pt x="203962" y="833374"/>
                  </a:cubicBezTo>
                  <a:cubicBezTo>
                    <a:pt x="91313" y="836422"/>
                    <a:pt x="0" y="925195"/>
                    <a:pt x="0" y="1035558"/>
                  </a:cubicBezTo>
                  <a:cubicBezTo>
                    <a:pt x="0" y="1145921"/>
                    <a:pt x="91313" y="1234567"/>
                    <a:pt x="203962" y="1234567"/>
                  </a:cubicBezTo>
                  <a:cubicBezTo>
                    <a:pt x="313563" y="1234567"/>
                    <a:pt x="398780" y="1142619"/>
                    <a:pt x="404876" y="1035558"/>
                  </a:cubicBezTo>
                  <a:cubicBezTo>
                    <a:pt x="404876" y="1001776"/>
                    <a:pt x="395732" y="971169"/>
                    <a:pt x="380492" y="943610"/>
                  </a:cubicBezTo>
                  <a:lnTo>
                    <a:pt x="477901" y="867029"/>
                  </a:lnTo>
                  <a:cubicBezTo>
                    <a:pt x="511429" y="897636"/>
                    <a:pt x="557022" y="912876"/>
                    <a:pt x="602742" y="912876"/>
                  </a:cubicBezTo>
                  <a:cubicBezTo>
                    <a:pt x="651383" y="912876"/>
                    <a:pt x="694055" y="894461"/>
                    <a:pt x="727456" y="867029"/>
                  </a:cubicBezTo>
                  <a:lnTo>
                    <a:pt x="821817" y="943610"/>
                  </a:lnTo>
                  <a:cubicBezTo>
                    <a:pt x="806704" y="971169"/>
                    <a:pt x="800608" y="1001903"/>
                    <a:pt x="800608" y="1035558"/>
                  </a:cubicBezTo>
                  <a:cubicBezTo>
                    <a:pt x="800608" y="1145794"/>
                    <a:pt x="891921" y="1234567"/>
                    <a:pt x="1001522" y="1234567"/>
                  </a:cubicBezTo>
                  <a:cubicBezTo>
                    <a:pt x="1111123" y="1234567"/>
                    <a:pt x="1199388" y="1142619"/>
                    <a:pt x="1202436" y="1035558"/>
                  </a:cubicBezTo>
                  <a:cubicBezTo>
                    <a:pt x="1202436" y="925195"/>
                    <a:pt x="1117219" y="836422"/>
                    <a:pt x="1001522" y="833247"/>
                  </a:cubicBezTo>
                  <a:cubicBezTo>
                    <a:pt x="952881" y="833247"/>
                    <a:pt x="910209" y="851662"/>
                    <a:pt x="876681" y="879221"/>
                  </a:cubicBezTo>
                  <a:lnTo>
                    <a:pt x="782320" y="802640"/>
                  </a:lnTo>
                  <a:cubicBezTo>
                    <a:pt x="797560" y="775081"/>
                    <a:pt x="803656" y="744474"/>
                    <a:pt x="803656" y="710692"/>
                  </a:cubicBezTo>
                  <a:cubicBezTo>
                    <a:pt x="803656" y="615696"/>
                    <a:pt x="736727" y="529971"/>
                    <a:pt x="645414" y="514604"/>
                  </a:cubicBezTo>
                  <a:lnTo>
                    <a:pt x="645414" y="398272"/>
                  </a:lnTo>
                  <a:cubicBezTo>
                    <a:pt x="736727" y="379857"/>
                    <a:pt x="803656" y="300101"/>
                    <a:pt x="803656" y="205232"/>
                  </a:cubicBezTo>
                  <a:cubicBezTo>
                    <a:pt x="803529" y="91821"/>
                    <a:pt x="715137" y="6096"/>
                    <a:pt x="602615" y="0"/>
                  </a:cubicBezTo>
                  <a:close/>
                </a:path>
              </a:pathLst>
            </a:custGeom>
            <a:solidFill>
              <a:srgbClr val="E5BB7A"/>
            </a:solidFill>
          </p:spPr>
        </p:sp>
      </p:grpSp>
      <p:grpSp>
        <p:nvGrpSpPr>
          <p:cNvPr id="208" name="Group 245">
            <a:extLst>
              <a:ext uri="{FF2B5EF4-FFF2-40B4-BE49-F238E27FC236}">
                <a16:creationId xmlns:a16="http://schemas.microsoft.com/office/drawing/2014/main" id="{1C01A86A-812A-C0EF-1299-B1EEEB548703}"/>
              </a:ext>
            </a:extLst>
          </p:cNvPr>
          <p:cNvGrpSpPr/>
          <p:nvPr/>
        </p:nvGrpSpPr>
        <p:grpSpPr>
          <a:xfrm>
            <a:off x="6617040" y="5844712"/>
            <a:ext cx="918000" cy="781380"/>
            <a:chOff x="0" y="0"/>
            <a:chExt cx="1224000" cy="1041840"/>
          </a:xfrm>
        </p:grpSpPr>
        <p:sp>
          <p:nvSpPr>
            <p:cNvPr id="209" name="Freeform 246">
              <a:extLst>
                <a:ext uri="{FF2B5EF4-FFF2-40B4-BE49-F238E27FC236}">
                  <a16:creationId xmlns:a16="http://schemas.microsoft.com/office/drawing/2014/main" id="{E496A6EB-BCCD-69FE-DD05-0E682D4E7C03}"/>
                </a:ext>
              </a:extLst>
            </p:cNvPr>
            <p:cNvSpPr/>
            <p:nvPr/>
          </p:nvSpPr>
          <p:spPr>
            <a:xfrm>
              <a:off x="127" y="127"/>
              <a:ext cx="1223772" cy="1041527"/>
            </a:xfrm>
            <a:custGeom>
              <a:avLst/>
              <a:gdLst/>
              <a:ahLst/>
              <a:cxnLst/>
              <a:rect l="l" t="t" r="r" b="b"/>
              <a:pathLst>
                <a:path w="1223772" h="1041527">
                  <a:moveTo>
                    <a:pt x="170434" y="321691"/>
                  </a:moveTo>
                  <a:lnTo>
                    <a:pt x="170434" y="686308"/>
                  </a:lnTo>
                  <a:cubicBezTo>
                    <a:pt x="170434" y="707644"/>
                    <a:pt x="188722" y="723011"/>
                    <a:pt x="213106" y="723011"/>
                  </a:cubicBezTo>
                  <a:lnTo>
                    <a:pt x="252603" y="723011"/>
                  </a:lnTo>
                  <a:lnTo>
                    <a:pt x="252603" y="965073"/>
                  </a:lnTo>
                  <a:lnTo>
                    <a:pt x="76073" y="965073"/>
                  </a:lnTo>
                  <a:lnTo>
                    <a:pt x="76073" y="321691"/>
                  </a:lnTo>
                  <a:close/>
                  <a:moveTo>
                    <a:pt x="395732" y="321691"/>
                  </a:moveTo>
                  <a:lnTo>
                    <a:pt x="395732" y="686308"/>
                  </a:lnTo>
                  <a:cubicBezTo>
                    <a:pt x="395732" y="707644"/>
                    <a:pt x="414020" y="723011"/>
                    <a:pt x="438404" y="723011"/>
                  </a:cubicBezTo>
                  <a:lnTo>
                    <a:pt x="474980" y="723011"/>
                  </a:lnTo>
                  <a:lnTo>
                    <a:pt x="474980" y="965073"/>
                  </a:lnTo>
                  <a:lnTo>
                    <a:pt x="328676" y="965073"/>
                  </a:lnTo>
                  <a:lnTo>
                    <a:pt x="328676" y="723011"/>
                  </a:lnTo>
                  <a:lnTo>
                    <a:pt x="368300" y="723011"/>
                  </a:lnTo>
                  <a:cubicBezTo>
                    <a:pt x="389509" y="723011"/>
                    <a:pt x="410972" y="704596"/>
                    <a:pt x="410972" y="686308"/>
                  </a:cubicBezTo>
                  <a:lnTo>
                    <a:pt x="410972" y="321691"/>
                  </a:lnTo>
                  <a:close/>
                  <a:moveTo>
                    <a:pt x="733679" y="321691"/>
                  </a:moveTo>
                  <a:lnTo>
                    <a:pt x="733679" y="686308"/>
                  </a:lnTo>
                  <a:cubicBezTo>
                    <a:pt x="733679" y="707644"/>
                    <a:pt x="751967" y="723011"/>
                    <a:pt x="776351" y="723011"/>
                  </a:cubicBezTo>
                  <a:lnTo>
                    <a:pt x="819023" y="723011"/>
                  </a:lnTo>
                  <a:lnTo>
                    <a:pt x="819023" y="965073"/>
                  </a:lnTo>
                  <a:lnTo>
                    <a:pt x="648462" y="965073"/>
                  </a:lnTo>
                  <a:lnTo>
                    <a:pt x="648462" y="723011"/>
                  </a:lnTo>
                  <a:lnTo>
                    <a:pt x="691134" y="723011"/>
                  </a:lnTo>
                  <a:cubicBezTo>
                    <a:pt x="715518" y="723011"/>
                    <a:pt x="733806" y="704596"/>
                    <a:pt x="733806" y="686308"/>
                  </a:cubicBezTo>
                  <a:lnTo>
                    <a:pt x="733806" y="321691"/>
                  </a:lnTo>
                  <a:close/>
                  <a:moveTo>
                    <a:pt x="1062609" y="321691"/>
                  </a:moveTo>
                  <a:lnTo>
                    <a:pt x="1062609" y="965073"/>
                  </a:lnTo>
                  <a:lnTo>
                    <a:pt x="965073" y="965073"/>
                  </a:lnTo>
                  <a:lnTo>
                    <a:pt x="965073" y="723011"/>
                  </a:lnTo>
                  <a:lnTo>
                    <a:pt x="1007745" y="723011"/>
                  </a:lnTo>
                  <a:cubicBezTo>
                    <a:pt x="1028954" y="723011"/>
                    <a:pt x="1050417" y="704596"/>
                    <a:pt x="1050417" y="686308"/>
                  </a:cubicBezTo>
                  <a:lnTo>
                    <a:pt x="1050417" y="321691"/>
                  </a:lnTo>
                  <a:close/>
                  <a:moveTo>
                    <a:pt x="36449" y="0"/>
                  </a:moveTo>
                  <a:cubicBezTo>
                    <a:pt x="15113" y="0"/>
                    <a:pt x="0" y="18288"/>
                    <a:pt x="0" y="36703"/>
                  </a:cubicBezTo>
                  <a:lnTo>
                    <a:pt x="0" y="1004824"/>
                  </a:lnTo>
                  <a:cubicBezTo>
                    <a:pt x="0" y="1026287"/>
                    <a:pt x="18288" y="1041527"/>
                    <a:pt x="36576" y="1041527"/>
                  </a:cubicBezTo>
                  <a:lnTo>
                    <a:pt x="1181100" y="1041527"/>
                  </a:lnTo>
                  <a:cubicBezTo>
                    <a:pt x="1205484" y="1041527"/>
                    <a:pt x="1223772" y="1023112"/>
                    <a:pt x="1223772" y="1004824"/>
                  </a:cubicBezTo>
                  <a:lnTo>
                    <a:pt x="1223772" y="36703"/>
                  </a:lnTo>
                  <a:cubicBezTo>
                    <a:pt x="1220724" y="18288"/>
                    <a:pt x="1202563" y="0"/>
                    <a:pt x="1181100" y="0"/>
                  </a:cubicBezTo>
                  <a:close/>
                </a:path>
              </a:pathLst>
            </a:custGeom>
            <a:solidFill>
              <a:srgbClr val="E5BB7A"/>
            </a:solidFill>
          </p:spPr>
        </p:sp>
      </p:grpSp>
      <p:grpSp>
        <p:nvGrpSpPr>
          <p:cNvPr id="210" name="Group 247">
            <a:extLst>
              <a:ext uri="{FF2B5EF4-FFF2-40B4-BE49-F238E27FC236}">
                <a16:creationId xmlns:a16="http://schemas.microsoft.com/office/drawing/2014/main" id="{A5A53AFF-3DDF-7320-99B4-731EC697320B}"/>
              </a:ext>
            </a:extLst>
          </p:cNvPr>
          <p:cNvGrpSpPr/>
          <p:nvPr/>
        </p:nvGrpSpPr>
        <p:grpSpPr>
          <a:xfrm>
            <a:off x="7911960" y="5724292"/>
            <a:ext cx="737640" cy="740340"/>
            <a:chOff x="0" y="0"/>
            <a:chExt cx="983520" cy="987120"/>
          </a:xfrm>
        </p:grpSpPr>
        <p:sp>
          <p:nvSpPr>
            <p:cNvPr id="211" name="Freeform 248">
              <a:extLst>
                <a:ext uri="{FF2B5EF4-FFF2-40B4-BE49-F238E27FC236}">
                  <a16:creationId xmlns:a16="http://schemas.microsoft.com/office/drawing/2014/main" id="{1B92DE9C-443B-8FA7-9202-5F4C336D5616}"/>
                </a:ext>
              </a:extLst>
            </p:cNvPr>
            <p:cNvSpPr/>
            <p:nvPr/>
          </p:nvSpPr>
          <p:spPr>
            <a:xfrm>
              <a:off x="0" y="0"/>
              <a:ext cx="983488" cy="987171"/>
            </a:xfrm>
            <a:custGeom>
              <a:avLst/>
              <a:gdLst/>
              <a:ahLst/>
              <a:cxnLst/>
              <a:rect l="l" t="t" r="r" b="b"/>
              <a:pathLst>
                <a:path w="983488" h="987171">
                  <a:moveTo>
                    <a:pt x="493268" y="370967"/>
                  </a:moveTo>
                  <a:cubicBezTo>
                    <a:pt x="560197" y="370967"/>
                    <a:pt x="615061" y="423037"/>
                    <a:pt x="615061" y="493522"/>
                  </a:cubicBezTo>
                  <a:cubicBezTo>
                    <a:pt x="615061" y="560959"/>
                    <a:pt x="560324" y="616077"/>
                    <a:pt x="493268" y="616077"/>
                  </a:cubicBezTo>
                  <a:cubicBezTo>
                    <a:pt x="423164" y="616077"/>
                    <a:pt x="371475" y="560959"/>
                    <a:pt x="371475" y="493522"/>
                  </a:cubicBezTo>
                  <a:cubicBezTo>
                    <a:pt x="371475" y="429133"/>
                    <a:pt x="426212" y="370967"/>
                    <a:pt x="493268" y="370967"/>
                  </a:cubicBezTo>
                  <a:close/>
                  <a:moveTo>
                    <a:pt x="493268" y="0"/>
                  </a:moveTo>
                  <a:cubicBezTo>
                    <a:pt x="222250" y="0"/>
                    <a:pt x="0" y="220726"/>
                    <a:pt x="0" y="493649"/>
                  </a:cubicBezTo>
                  <a:cubicBezTo>
                    <a:pt x="6096" y="769493"/>
                    <a:pt x="222250" y="987171"/>
                    <a:pt x="493268" y="987171"/>
                  </a:cubicBezTo>
                  <a:cubicBezTo>
                    <a:pt x="761238" y="987171"/>
                    <a:pt x="983488" y="766445"/>
                    <a:pt x="983488" y="493649"/>
                  </a:cubicBezTo>
                  <a:cubicBezTo>
                    <a:pt x="983488" y="220853"/>
                    <a:pt x="761238" y="0"/>
                    <a:pt x="493268" y="0"/>
                  </a:cubicBezTo>
                  <a:close/>
                </a:path>
              </a:pathLst>
            </a:custGeom>
            <a:solidFill>
              <a:srgbClr val="E5BB7A"/>
            </a:solidFill>
          </p:spPr>
        </p:sp>
      </p:grpSp>
      <p:grpSp>
        <p:nvGrpSpPr>
          <p:cNvPr id="212" name="Group 249">
            <a:extLst>
              <a:ext uri="{FF2B5EF4-FFF2-40B4-BE49-F238E27FC236}">
                <a16:creationId xmlns:a16="http://schemas.microsoft.com/office/drawing/2014/main" id="{347FD89C-177D-C40F-2062-680B81DBD2D7}"/>
              </a:ext>
            </a:extLst>
          </p:cNvPr>
          <p:cNvGrpSpPr/>
          <p:nvPr/>
        </p:nvGrpSpPr>
        <p:grpSpPr>
          <a:xfrm>
            <a:off x="8035080" y="6096352"/>
            <a:ext cx="799200" cy="551880"/>
            <a:chOff x="0" y="0"/>
            <a:chExt cx="1065600" cy="735840"/>
          </a:xfrm>
        </p:grpSpPr>
        <p:sp>
          <p:nvSpPr>
            <p:cNvPr id="213" name="Freeform 250">
              <a:extLst>
                <a:ext uri="{FF2B5EF4-FFF2-40B4-BE49-F238E27FC236}">
                  <a16:creationId xmlns:a16="http://schemas.microsoft.com/office/drawing/2014/main" id="{AA0D7B20-8E62-8F86-6F87-BBDC3F8E39C7}"/>
                </a:ext>
              </a:extLst>
            </p:cNvPr>
            <p:cNvSpPr/>
            <p:nvPr/>
          </p:nvSpPr>
          <p:spPr>
            <a:xfrm>
              <a:off x="127" y="0"/>
              <a:ext cx="1065530" cy="735838"/>
            </a:xfrm>
            <a:custGeom>
              <a:avLst/>
              <a:gdLst/>
              <a:ahLst/>
              <a:cxnLst/>
              <a:rect l="l" t="t" r="r" b="b"/>
              <a:pathLst>
                <a:path w="1065530" h="735838">
                  <a:moveTo>
                    <a:pt x="944245" y="0"/>
                  </a:moveTo>
                  <a:cubicBezTo>
                    <a:pt x="873379" y="0"/>
                    <a:pt x="815848" y="53340"/>
                    <a:pt x="815848" y="123063"/>
                  </a:cubicBezTo>
                  <a:cubicBezTo>
                    <a:pt x="815848" y="175133"/>
                    <a:pt x="849249" y="224155"/>
                    <a:pt x="898017" y="239522"/>
                  </a:cubicBezTo>
                  <a:lnTo>
                    <a:pt x="898017" y="288544"/>
                  </a:lnTo>
                  <a:cubicBezTo>
                    <a:pt x="898017" y="429514"/>
                    <a:pt x="791464" y="549021"/>
                    <a:pt x="654431" y="567436"/>
                  </a:cubicBezTo>
                  <a:lnTo>
                    <a:pt x="654431" y="469265"/>
                  </a:lnTo>
                  <a:cubicBezTo>
                    <a:pt x="563118" y="533654"/>
                    <a:pt x="450469" y="570357"/>
                    <a:pt x="328676" y="570357"/>
                  </a:cubicBezTo>
                  <a:cubicBezTo>
                    <a:pt x="206883" y="570357"/>
                    <a:pt x="94234" y="533654"/>
                    <a:pt x="0" y="469265"/>
                  </a:cubicBezTo>
                  <a:lnTo>
                    <a:pt x="0" y="613283"/>
                  </a:lnTo>
                  <a:cubicBezTo>
                    <a:pt x="0" y="683768"/>
                    <a:pt x="54737" y="735838"/>
                    <a:pt x="121793" y="735838"/>
                  </a:cubicBezTo>
                  <a:lnTo>
                    <a:pt x="520573" y="735838"/>
                  </a:lnTo>
                  <a:cubicBezTo>
                    <a:pt x="575310" y="735838"/>
                    <a:pt x="624078" y="702183"/>
                    <a:pt x="639318" y="653161"/>
                  </a:cubicBezTo>
                  <a:cubicBezTo>
                    <a:pt x="831088" y="631698"/>
                    <a:pt x="974090" y="478536"/>
                    <a:pt x="977265" y="282448"/>
                  </a:cubicBezTo>
                  <a:lnTo>
                    <a:pt x="977265" y="233426"/>
                  </a:lnTo>
                  <a:cubicBezTo>
                    <a:pt x="1028954" y="215011"/>
                    <a:pt x="1065530" y="165989"/>
                    <a:pt x="1062482" y="107823"/>
                  </a:cubicBezTo>
                  <a:cubicBezTo>
                    <a:pt x="1059434" y="55753"/>
                    <a:pt x="1013841" y="9779"/>
                    <a:pt x="955929" y="508"/>
                  </a:cubicBezTo>
                  <a:cubicBezTo>
                    <a:pt x="952119" y="254"/>
                    <a:pt x="948182" y="0"/>
                    <a:pt x="944372" y="0"/>
                  </a:cubicBezTo>
                  <a:close/>
                </a:path>
              </a:pathLst>
            </a:custGeom>
            <a:solidFill>
              <a:srgbClr val="E5BB7A"/>
            </a:solidFill>
          </p:spPr>
        </p:sp>
      </p:grpSp>
      <p:grpSp>
        <p:nvGrpSpPr>
          <p:cNvPr id="214" name="Group 251">
            <a:extLst>
              <a:ext uri="{FF2B5EF4-FFF2-40B4-BE49-F238E27FC236}">
                <a16:creationId xmlns:a16="http://schemas.microsoft.com/office/drawing/2014/main" id="{3B9D303D-1BFB-1264-8A1A-4B79B11F9186}"/>
              </a:ext>
            </a:extLst>
          </p:cNvPr>
          <p:cNvGrpSpPr/>
          <p:nvPr/>
        </p:nvGrpSpPr>
        <p:grpSpPr>
          <a:xfrm>
            <a:off x="12129900" y="6258892"/>
            <a:ext cx="367740" cy="358560"/>
            <a:chOff x="0" y="0"/>
            <a:chExt cx="490320" cy="478080"/>
          </a:xfrm>
        </p:grpSpPr>
        <p:sp>
          <p:nvSpPr>
            <p:cNvPr id="215" name="Freeform 252">
              <a:extLst>
                <a:ext uri="{FF2B5EF4-FFF2-40B4-BE49-F238E27FC236}">
                  <a16:creationId xmlns:a16="http://schemas.microsoft.com/office/drawing/2014/main" id="{B37978B8-7D83-1B10-4B0D-710304CD10CD}"/>
                </a:ext>
              </a:extLst>
            </p:cNvPr>
            <p:cNvSpPr/>
            <p:nvPr/>
          </p:nvSpPr>
          <p:spPr>
            <a:xfrm>
              <a:off x="127" y="127"/>
              <a:ext cx="490220" cy="477901"/>
            </a:xfrm>
            <a:custGeom>
              <a:avLst/>
              <a:gdLst/>
              <a:ahLst/>
              <a:cxnLst/>
              <a:rect l="l" t="t" r="r" b="b"/>
              <a:pathLst>
                <a:path w="490220" h="477901">
                  <a:moveTo>
                    <a:pt x="216154" y="0"/>
                  </a:moveTo>
                  <a:cubicBezTo>
                    <a:pt x="191770" y="42926"/>
                    <a:pt x="161290" y="79629"/>
                    <a:pt x="127762" y="119380"/>
                  </a:cubicBezTo>
                  <a:cubicBezTo>
                    <a:pt x="91313" y="162433"/>
                    <a:pt x="45593" y="193040"/>
                    <a:pt x="0" y="217551"/>
                  </a:cubicBezTo>
                  <a:lnTo>
                    <a:pt x="213106" y="431927"/>
                  </a:lnTo>
                  <a:cubicBezTo>
                    <a:pt x="243586" y="462534"/>
                    <a:pt x="282448" y="477901"/>
                    <a:pt x="321310" y="477901"/>
                  </a:cubicBezTo>
                  <a:cubicBezTo>
                    <a:pt x="360172" y="477901"/>
                    <a:pt x="398907" y="462534"/>
                    <a:pt x="429387" y="431927"/>
                  </a:cubicBezTo>
                  <a:cubicBezTo>
                    <a:pt x="490220" y="370713"/>
                    <a:pt x="490220" y="275590"/>
                    <a:pt x="429387" y="214376"/>
                  </a:cubicBezTo>
                  <a:lnTo>
                    <a:pt x="216154" y="0"/>
                  </a:lnTo>
                  <a:close/>
                </a:path>
              </a:pathLst>
            </a:custGeom>
            <a:solidFill>
              <a:srgbClr val="E5BB7A"/>
            </a:solidFill>
          </p:spPr>
        </p:sp>
      </p:grpSp>
      <p:grpSp>
        <p:nvGrpSpPr>
          <p:cNvPr id="216" name="Group 253">
            <a:extLst>
              <a:ext uri="{FF2B5EF4-FFF2-40B4-BE49-F238E27FC236}">
                <a16:creationId xmlns:a16="http://schemas.microsoft.com/office/drawing/2014/main" id="{ED819D76-EBC8-15D3-9B8F-AC2CB564084A}"/>
              </a:ext>
            </a:extLst>
          </p:cNvPr>
          <p:cNvGrpSpPr/>
          <p:nvPr/>
        </p:nvGrpSpPr>
        <p:grpSpPr>
          <a:xfrm>
            <a:off x="11565600" y="5688652"/>
            <a:ext cx="719280" cy="726300"/>
            <a:chOff x="0" y="0"/>
            <a:chExt cx="959040" cy="968400"/>
          </a:xfrm>
        </p:grpSpPr>
        <p:sp>
          <p:nvSpPr>
            <p:cNvPr id="217" name="Freeform 254">
              <a:extLst>
                <a:ext uri="{FF2B5EF4-FFF2-40B4-BE49-F238E27FC236}">
                  <a16:creationId xmlns:a16="http://schemas.microsoft.com/office/drawing/2014/main" id="{21176E76-E622-F47C-5E36-8535636CFF38}"/>
                </a:ext>
              </a:extLst>
            </p:cNvPr>
            <p:cNvSpPr/>
            <p:nvPr/>
          </p:nvSpPr>
          <p:spPr>
            <a:xfrm>
              <a:off x="0" y="0"/>
              <a:ext cx="958977" cy="968375"/>
            </a:xfrm>
            <a:custGeom>
              <a:avLst/>
              <a:gdLst/>
              <a:ahLst/>
              <a:cxnLst/>
              <a:rect l="l" t="t" r="r" b="b"/>
              <a:pathLst>
                <a:path w="958977" h="968375">
                  <a:moveTo>
                    <a:pt x="481076" y="165481"/>
                  </a:moveTo>
                  <a:cubicBezTo>
                    <a:pt x="654558" y="165481"/>
                    <a:pt x="800735" y="312547"/>
                    <a:pt x="800735" y="487172"/>
                  </a:cubicBezTo>
                  <a:cubicBezTo>
                    <a:pt x="797687" y="572897"/>
                    <a:pt x="767207" y="652653"/>
                    <a:pt x="709422" y="710819"/>
                  </a:cubicBezTo>
                  <a:cubicBezTo>
                    <a:pt x="651637" y="768985"/>
                    <a:pt x="572389" y="808863"/>
                    <a:pt x="481076" y="808863"/>
                  </a:cubicBezTo>
                  <a:cubicBezTo>
                    <a:pt x="304546" y="808863"/>
                    <a:pt x="161417" y="664845"/>
                    <a:pt x="161417" y="487172"/>
                  </a:cubicBezTo>
                  <a:cubicBezTo>
                    <a:pt x="161417" y="312547"/>
                    <a:pt x="304546" y="165481"/>
                    <a:pt x="481076" y="165481"/>
                  </a:cubicBezTo>
                  <a:close/>
                  <a:moveTo>
                    <a:pt x="481076" y="0"/>
                  </a:moveTo>
                  <a:cubicBezTo>
                    <a:pt x="219202" y="127"/>
                    <a:pt x="0" y="220599"/>
                    <a:pt x="0" y="484124"/>
                  </a:cubicBezTo>
                  <a:cubicBezTo>
                    <a:pt x="0" y="747649"/>
                    <a:pt x="219202" y="968248"/>
                    <a:pt x="481076" y="968248"/>
                  </a:cubicBezTo>
                  <a:cubicBezTo>
                    <a:pt x="484505" y="968375"/>
                    <a:pt x="487807" y="968375"/>
                    <a:pt x="491236" y="968375"/>
                  </a:cubicBezTo>
                  <a:cubicBezTo>
                    <a:pt x="615315" y="968375"/>
                    <a:pt x="733044" y="913765"/>
                    <a:pt x="821944" y="821182"/>
                  </a:cubicBezTo>
                  <a:cubicBezTo>
                    <a:pt x="910209" y="729234"/>
                    <a:pt x="958977" y="609727"/>
                    <a:pt x="958977" y="484124"/>
                  </a:cubicBezTo>
                  <a:cubicBezTo>
                    <a:pt x="958977" y="220599"/>
                    <a:pt x="742823" y="127"/>
                    <a:pt x="481076" y="127"/>
                  </a:cubicBezTo>
                  <a:close/>
                </a:path>
              </a:pathLst>
            </a:custGeom>
            <a:solidFill>
              <a:srgbClr val="E5BB7A"/>
            </a:solidFill>
          </p:spPr>
        </p:sp>
      </p:grpSp>
      <p:grpSp>
        <p:nvGrpSpPr>
          <p:cNvPr id="218" name="Group 255">
            <a:extLst>
              <a:ext uri="{FF2B5EF4-FFF2-40B4-BE49-F238E27FC236}">
                <a16:creationId xmlns:a16="http://schemas.microsoft.com/office/drawing/2014/main" id="{EB807C61-A627-21B0-545B-C9E4A02E94D9}"/>
              </a:ext>
            </a:extLst>
          </p:cNvPr>
          <p:cNvGrpSpPr/>
          <p:nvPr/>
        </p:nvGrpSpPr>
        <p:grpSpPr>
          <a:xfrm>
            <a:off x="6660780" y="7536532"/>
            <a:ext cx="812700" cy="599940"/>
            <a:chOff x="0" y="0"/>
            <a:chExt cx="1083600" cy="799920"/>
          </a:xfrm>
        </p:grpSpPr>
        <p:sp>
          <p:nvSpPr>
            <p:cNvPr id="219" name="Freeform 256">
              <a:extLst>
                <a:ext uri="{FF2B5EF4-FFF2-40B4-BE49-F238E27FC236}">
                  <a16:creationId xmlns:a16="http://schemas.microsoft.com/office/drawing/2014/main" id="{0EA14B77-3844-1D0F-B81D-BE3A2BDF162D}"/>
                </a:ext>
              </a:extLst>
            </p:cNvPr>
            <p:cNvSpPr/>
            <p:nvPr/>
          </p:nvSpPr>
          <p:spPr>
            <a:xfrm>
              <a:off x="-35052" y="0"/>
              <a:ext cx="1118743" cy="799846"/>
            </a:xfrm>
            <a:custGeom>
              <a:avLst/>
              <a:gdLst/>
              <a:ahLst/>
              <a:cxnLst/>
              <a:rect l="l" t="t" r="r" b="b"/>
              <a:pathLst>
                <a:path w="1118743" h="799846">
                  <a:moveTo>
                    <a:pt x="1010793" y="146431"/>
                  </a:moveTo>
                  <a:cubicBezTo>
                    <a:pt x="1029716" y="146431"/>
                    <a:pt x="1048512" y="162687"/>
                    <a:pt x="1048512" y="184404"/>
                  </a:cubicBezTo>
                  <a:cubicBezTo>
                    <a:pt x="1048512" y="322707"/>
                    <a:pt x="983869" y="401320"/>
                    <a:pt x="886841" y="428498"/>
                  </a:cubicBezTo>
                  <a:cubicBezTo>
                    <a:pt x="894969" y="398653"/>
                    <a:pt x="902970" y="363474"/>
                    <a:pt x="902970" y="330835"/>
                  </a:cubicBezTo>
                  <a:lnTo>
                    <a:pt x="902970" y="146431"/>
                  </a:lnTo>
                  <a:close/>
                  <a:moveTo>
                    <a:pt x="148336" y="146431"/>
                  </a:moveTo>
                  <a:lnTo>
                    <a:pt x="148336" y="328041"/>
                  </a:lnTo>
                  <a:cubicBezTo>
                    <a:pt x="148336" y="363347"/>
                    <a:pt x="153670" y="395859"/>
                    <a:pt x="164465" y="431038"/>
                  </a:cubicBezTo>
                  <a:cubicBezTo>
                    <a:pt x="67437" y="403987"/>
                    <a:pt x="0" y="325374"/>
                    <a:pt x="0" y="184277"/>
                  </a:cubicBezTo>
                  <a:cubicBezTo>
                    <a:pt x="0" y="162560"/>
                    <a:pt x="16129" y="146304"/>
                    <a:pt x="37719" y="146304"/>
                  </a:cubicBezTo>
                  <a:close/>
                  <a:moveTo>
                    <a:pt x="164465" y="314452"/>
                  </a:moveTo>
                  <a:cubicBezTo>
                    <a:pt x="186055" y="314452"/>
                    <a:pt x="202184" y="333375"/>
                    <a:pt x="202184" y="352425"/>
                  </a:cubicBezTo>
                  <a:cubicBezTo>
                    <a:pt x="202184" y="398526"/>
                    <a:pt x="229108" y="433705"/>
                    <a:pt x="266827" y="452755"/>
                  </a:cubicBezTo>
                  <a:cubicBezTo>
                    <a:pt x="282956" y="458216"/>
                    <a:pt x="293751" y="482600"/>
                    <a:pt x="285623" y="498856"/>
                  </a:cubicBezTo>
                  <a:cubicBezTo>
                    <a:pt x="281305" y="512191"/>
                    <a:pt x="264033" y="521970"/>
                    <a:pt x="249047" y="521970"/>
                  </a:cubicBezTo>
                  <a:cubicBezTo>
                    <a:pt x="245872" y="521970"/>
                    <a:pt x="242697" y="521589"/>
                    <a:pt x="239903" y="520573"/>
                  </a:cubicBezTo>
                  <a:cubicBezTo>
                    <a:pt x="169799" y="493522"/>
                    <a:pt x="129413" y="425577"/>
                    <a:pt x="129413" y="352425"/>
                  </a:cubicBezTo>
                  <a:cubicBezTo>
                    <a:pt x="129413" y="333375"/>
                    <a:pt x="145542" y="314452"/>
                    <a:pt x="164465" y="314452"/>
                  </a:cubicBezTo>
                  <a:close/>
                  <a:moveTo>
                    <a:pt x="291084" y="0"/>
                  </a:moveTo>
                  <a:cubicBezTo>
                    <a:pt x="269494" y="0"/>
                    <a:pt x="253365" y="16256"/>
                    <a:pt x="253365" y="37973"/>
                  </a:cubicBezTo>
                  <a:lnTo>
                    <a:pt x="253365" y="75946"/>
                  </a:lnTo>
                  <a:lnTo>
                    <a:pt x="142875" y="75946"/>
                  </a:lnTo>
                  <a:cubicBezTo>
                    <a:pt x="80899" y="75946"/>
                    <a:pt x="35179" y="122047"/>
                    <a:pt x="35179" y="184404"/>
                  </a:cubicBezTo>
                  <a:cubicBezTo>
                    <a:pt x="35179" y="393192"/>
                    <a:pt x="164592" y="498983"/>
                    <a:pt x="307467" y="509778"/>
                  </a:cubicBezTo>
                  <a:cubicBezTo>
                    <a:pt x="390906" y="634492"/>
                    <a:pt x="469138" y="610108"/>
                    <a:pt x="469138" y="661543"/>
                  </a:cubicBezTo>
                  <a:cubicBezTo>
                    <a:pt x="469138" y="712978"/>
                    <a:pt x="447548" y="764540"/>
                    <a:pt x="415290" y="799846"/>
                  </a:cubicBezTo>
                  <a:lnTo>
                    <a:pt x="735838" y="799846"/>
                  </a:lnTo>
                  <a:cubicBezTo>
                    <a:pt x="700786" y="764540"/>
                    <a:pt x="681990" y="713105"/>
                    <a:pt x="681990" y="661543"/>
                  </a:cubicBezTo>
                  <a:cubicBezTo>
                    <a:pt x="681990" y="609981"/>
                    <a:pt x="762889" y="634492"/>
                    <a:pt x="846455" y="509778"/>
                  </a:cubicBezTo>
                  <a:cubicBezTo>
                    <a:pt x="994664" y="498983"/>
                    <a:pt x="1118743" y="390525"/>
                    <a:pt x="1118743" y="184404"/>
                  </a:cubicBezTo>
                  <a:cubicBezTo>
                    <a:pt x="1118743" y="122047"/>
                    <a:pt x="1070102" y="75946"/>
                    <a:pt x="1010920" y="75946"/>
                  </a:cubicBezTo>
                  <a:lnTo>
                    <a:pt x="902970" y="75946"/>
                  </a:lnTo>
                  <a:lnTo>
                    <a:pt x="902970" y="37973"/>
                  </a:lnTo>
                  <a:cubicBezTo>
                    <a:pt x="902970" y="16256"/>
                    <a:pt x="886841" y="0"/>
                    <a:pt x="865251" y="0"/>
                  </a:cubicBezTo>
                  <a:close/>
                </a:path>
              </a:pathLst>
            </a:custGeom>
            <a:solidFill>
              <a:srgbClr val="E5BB7A"/>
            </a:solidFill>
          </p:spPr>
        </p:sp>
      </p:grpSp>
      <p:grpSp>
        <p:nvGrpSpPr>
          <p:cNvPr id="220" name="Group 257">
            <a:extLst>
              <a:ext uri="{FF2B5EF4-FFF2-40B4-BE49-F238E27FC236}">
                <a16:creationId xmlns:a16="http://schemas.microsoft.com/office/drawing/2014/main" id="{37F55EBD-426C-4D6B-1BF9-2BC7B7D0A6F5}"/>
              </a:ext>
            </a:extLst>
          </p:cNvPr>
          <p:cNvGrpSpPr/>
          <p:nvPr/>
        </p:nvGrpSpPr>
        <p:grpSpPr>
          <a:xfrm>
            <a:off x="6816300" y="8191552"/>
            <a:ext cx="499500" cy="162540"/>
            <a:chOff x="0" y="0"/>
            <a:chExt cx="666000" cy="216720"/>
          </a:xfrm>
        </p:grpSpPr>
        <p:sp>
          <p:nvSpPr>
            <p:cNvPr id="221" name="Freeform 258">
              <a:extLst>
                <a:ext uri="{FF2B5EF4-FFF2-40B4-BE49-F238E27FC236}">
                  <a16:creationId xmlns:a16="http://schemas.microsoft.com/office/drawing/2014/main" id="{050A2B7B-D5B2-31B7-BFAC-53B9ED898E89}"/>
                </a:ext>
              </a:extLst>
            </p:cNvPr>
            <p:cNvSpPr/>
            <p:nvPr/>
          </p:nvSpPr>
          <p:spPr>
            <a:xfrm>
              <a:off x="0" y="127"/>
              <a:ext cx="665988" cy="216662"/>
            </a:xfrm>
            <a:custGeom>
              <a:avLst/>
              <a:gdLst/>
              <a:ahLst/>
              <a:cxnLst/>
              <a:rect l="l" t="t" r="r" b="b"/>
              <a:pathLst>
                <a:path w="665988" h="216662">
                  <a:moveTo>
                    <a:pt x="64770" y="0"/>
                  </a:moveTo>
                  <a:lnTo>
                    <a:pt x="5334" y="167894"/>
                  </a:lnTo>
                  <a:cubicBezTo>
                    <a:pt x="0" y="192278"/>
                    <a:pt x="13462" y="216662"/>
                    <a:pt x="40386" y="216662"/>
                  </a:cubicBezTo>
                  <a:lnTo>
                    <a:pt x="622808" y="216662"/>
                  </a:lnTo>
                  <a:cubicBezTo>
                    <a:pt x="649732" y="216662"/>
                    <a:pt x="665988" y="192278"/>
                    <a:pt x="657860" y="167894"/>
                  </a:cubicBezTo>
                  <a:lnTo>
                    <a:pt x="598551" y="0"/>
                  </a:lnTo>
                  <a:close/>
                </a:path>
              </a:pathLst>
            </a:custGeom>
            <a:solidFill>
              <a:srgbClr val="E5BB7A"/>
            </a:solidFill>
          </p:spPr>
        </p:sp>
      </p:grpSp>
      <p:grpSp>
        <p:nvGrpSpPr>
          <p:cNvPr id="222" name="Group 259">
            <a:extLst>
              <a:ext uri="{FF2B5EF4-FFF2-40B4-BE49-F238E27FC236}">
                <a16:creationId xmlns:a16="http://schemas.microsoft.com/office/drawing/2014/main" id="{F0D7C4BF-05B3-CB0C-2711-BEAD622C857A}"/>
              </a:ext>
            </a:extLst>
          </p:cNvPr>
          <p:cNvGrpSpPr/>
          <p:nvPr/>
        </p:nvGrpSpPr>
        <p:grpSpPr>
          <a:xfrm>
            <a:off x="9155040" y="5711872"/>
            <a:ext cx="545940" cy="643680"/>
            <a:chOff x="0" y="0"/>
            <a:chExt cx="727920" cy="858240"/>
          </a:xfrm>
        </p:grpSpPr>
        <p:sp>
          <p:nvSpPr>
            <p:cNvPr id="223" name="Freeform 260">
              <a:extLst>
                <a:ext uri="{FF2B5EF4-FFF2-40B4-BE49-F238E27FC236}">
                  <a16:creationId xmlns:a16="http://schemas.microsoft.com/office/drawing/2014/main" id="{3142BC7D-1A6C-B40D-6F92-65AF1BFD6AFF}"/>
                </a:ext>
              </a:extLst>
            </p:cNvPr>
            <p:cNvSpPr/>
            <p:nvPr/>
          </p:nvSpPr>
          <p:spPr>
            <a:xfrm>
              <a:off x="0" y="127"/>
              <a:ext cx="727837" cy="858012"/>
            </a:xfrm>
            <a:custGeom>
              <a:avLst/>
              <a:gdLst/>
              <a:ahLst/>
              <a:cxnLst/>
              <a:rect l="l" t="t" r="r" b="b"/>
              <a:pathLst>
                <a:path w="727837" h="858012">
                  <a:moveTo>
                    <a:pt x="325882" y="0"/>
                  </a:moveTo>
                  <a:lnTo>
                    <a:pt x="9144" y="554609"/>
                  </a:lnTo>
                  <a:cubicBezTo>
                    <a:pt x="0" y="566928"/>
                    <a:pt x="0" y="582295"/>
                    <a:pt x="9144" y="594487"/>
                  </a:cubicBezTo>
                  <a:lnTo>
                    <a:pt x="137033" y="858012"/>
                  </a:lnTo>
                  <a:lnTo>
                    <a:pt x="587756" y="858012"/>
                  </a:lnTo>
                  <a:lnTo>
                    <a:pt x="721741" y="594487"/>
                  </a:lnTo>
                  <a:cubicBezTo>
                    <a:pt x="727837" y="582168"/>
                    <a:pt x="724789" y="566801"/>
                    <a:pt x="721741" y="554609"/>
                  </a:cubicBezTo>
                  <a:lnTo>
                    <a:pt x="405130" y="0"/>
                  </a:lnTo>
                  <a:lnTo>
                    <a:pt x="405130" y="459740"/>
                  </a:lnTo>
                  <a:cubicBezTo>
                    <a:pt x="450723" y="474980"/>
                    <a:pt x="484251" y="521081"/>
                    <a:pt x="484251" y="573024"/>
                  </a:cubicBezTo>
                  <a:cubicBezTo>
                    <a:pt x="484251" y="640461"/>
                    <a:pt x="432435" y="692531"/>
                    <a:pt x="362458" y="692531"/>
                  </a:cubicBezTo>
                  <a:cubicBezTo>
                    <a:pt x="298450" y="692531"/>
                    <a:pt x="243713" y="640334"/>
                    <a:pt x="243713" y="573024"/>
                  </a:cubicBezTo>
                  <a:cubicBezTo>
                    <a:pt x="243713" y="520954"/>
                    <a:pt x="280289" y="478028"/>
                    <a:pt x="326009" y="459740"/>
                  </a:cubicBezTo>
                  <a:lnTo>
                    <a:pt x="326009" y="0"/>
                  </a:lnTo>
                  <a:close/>
                </a:path>
              </a:pathLst>
            </a:custGeom>
            <a:solidFill>
              <a:srgbClr val="E5BB7A"/>
            </a:solidFill>
          </p:spPr>
        </p:sp>
      </p:grpSp>
      <p:grpSp>
        <p:nvGrpSpPr>
          <p:cNvPr id="224" name="Group 261">
            <a:extLst>
              <a:ext uri="{FF2B5EF4-FFF2-40B4-BE49-F238E27FC236}">
                <a16:creationId xmlns:a16="http://schemas.microsoft.com/office/drawing/2014/main" id="{B01015F3-A980-30F2-DEA6-9E00B556A77D}"/>
              </a:ext>
            </a:extLst>
          </p:cNvPr>
          <p:cNvGrpSpPr/>
          <p:nvPr/>
        </p:nvGrpSpPr>
        <p:grpSpPr>
          <a:xfrm>
            <a:off x="9278160" y="6414952"/>
            <a:ext cx="304020" cy="220860"/>
            <a:chOff x="0" y="0"/>
            <a:chExt cx="405360" cy="294480"/>
          </a:xfrm>
        </p:grpSpPr>
        <p:sp>
          <p:nvSpPr>
            <p:cNvPr id="225" name="Freeform 262">
              <a:extLst>
                <a:ext uri="{FF2B5EF4-FFF2-40B4-BE49-F238E27FC236}">
                  <a16:creationId xmlns:a16="http://schemas.microsoft.com/office/drawing/2014/main" id="{171C7FBE-9D60-B82D-B587-9349D5950430}"/>
                </a:ext>
              </a:extLst>
            </p:cNvPr>
            <p:cNvSpPr/>
            <p:nvPr/>
          </p:nvSpPr>
          <p:spPr>
            <a:xfrm>
              <a:off x="0" y="0"/>
              <a:ext cx="405384" cy="294386"/>
            </a:xfrm>
            <a:custGeom>
              <a:avLst/>
              <a:gdLst/>
              <a:ahLst/>
              <a:cxnLst/>
              <a:rect l="l" t="t" r="r" b="b"/>
              <a:pathLst>
                <a:path w="405384" h="294386">
                  <a:moveTo>
                    <a:pt x="3048" y="0"/>
                  </a:moveTo>
                  <a:lnTo>
                    <a:pt x="3048" y="254508"/>
                  </a:lnTo>
                  <a:cubicBezTo>
                    <a:pt x="0" y="275971"/>
                    <a:pt x="18288" y="294386"/>
                    <a:pt x="42672" y="294386"/>
                  </a:cubicBezTo>
                  <a:lnTo>
                    <a:pt x="362712" y="294386"/>
                  </a:lnTo>
                  <a:cubicBezTo>
                    <a:pt x="384048" y="294386"/>
                    <a:pt x="405384" y="275971"/>
                    <a:pt x="405384" y="254508"/>
                  </a:cubicBezTo>
                  <a:lnTo>
                    <a:pt x="405384" y="0"/>
                  </a:lnTo>
                  <a:close/>
                </a:path>
              </a:pathLst>
            </a:custGeom>
            <a:solidFill>
              <a:srgbClr val="E5BB7A"/>
            </a:solidFill>
          </p:spPr>
        </p:sp>
      </p:grpSp>
      <p:grpSp>
        <p:nvGrpSpPr>
          <p:cNvPr id="226" name="Group 263">
            <a:extLst>
              <a:ext uri="{FF2B5EF4-FFF2-40B4-BE49-F238E27FC236}">
                <a16:creationId xmlns:a16="http://schemas.microsoft.com/office/drawing/2014/main" id="{C1082F11-246C-9D06-F1EE-7F7244079F46}"/>
              </a:ext>
            </a:extLst>
          </p:cNvPr>
          <p:cNvGrpSpPr/>
          <p:nvPr/>
        </p:nvGrpSpPr>
        <p:grpSpPr>
          <a:xfrm>
            <a:off x="4450020" y="5754532"/>
            <a:ext cx="276480" cy="449280"/>
            <a:chOff x="0" y="0"/>
            <a:chExt cx="368640" cy="599040"/>
          </a:xfrm>
        </p:grpSpPr>
        <p:sp>
          <p:nvSpPr>
            <p:cNvPr id="227" name="Freeform 264">
              <a:extLst>
                <a:ext uri="{FF2B5EF4-FFF2-40B4-BE49-F238E27FC236}">
                  <a16:creationId xmlns:a16="http://schemas.microsoft.com/office/drawing/2014/main" id="{B4B0B4F6-FE1B-9E9D-9282-FB75D609AB80}"/>
                </a:ext>
              </a:extLst>
            </p:cNvPr>
            <p:cNvSpPr/>
            <p:nvPr/>
          </p:nvSpPr>
          <p:spPr>
            <a:xfrm>
              <a:off x="127" y="0"/>
              <a:ext cx="368681" cy="598932"/>
            </a:xfrm>
            <a:custGeom>
              <a:avLst/>
              <a:gdLst/>
              <a:ahLst/>
              <a:cxnLst/>
              <a:rect l="l" t="t" r="r" b="b"/>
              <a:pathLst>
                <a:path w="368681" h="598932">
                  <a:moveTo>
                    <a:pt x="164084" y="127"/>
                  </a:moveTo>
                  <a:cubicBezTo>
                    <a:pt x="146812" y="127"/>
                    <a:pt x="132715" y="13462"/>
                    <a:pt x="124968" y="29083"/>
                  </a:cubicBezTo>
                  <a:lnTo>
                    <a:pt x="0" y="497840"/>
                  </a:lnTo>
                  <a:cubicBezTo>
                    <a:pt x="0" y="516255"/>
                    <a:pt x="12192" y="537591"/>
                    <a:pt x="30480" y="546862"/>
                  </a:cubicBezTo>
                  <a:lnTo>
                    <a:pt x="225425" y="598932"/>
                  </a:lnTo>
                  <a:cubicBezTo>
                    <a:pt x="316865" y="255778"/>
                    <a:pt x="277241" y="399796"/>
                    <a:pt x="368681" y="56642"/>
                  </a:cubicBezTo>
                  <a:lnTo>
                    <a:pt x="173609" y="1397"/>
                  </a:lnTo>
                  <a:cubicBezTo>
                    <a:pt x="170307" y="381"/>
                    <a:pt x="167132" y="0"/>
                    <a:pt x="164084" y="0"/>
                  </a:cubicBezTo>
                  <a:close/>
                </a:path>
              </a:pathLst>
            </a:custGeom>
            <a:solidFill>
              <a:srgbClr val="E5BB7A"/>
            </a:solidFill>
          </p:spPr>
        </p:sp>
      </p:grpSp>
      <p:grpSp>
        <p:nvGrpSpPr>
          <p:cNvPr id="228" name="Group 265">
            <a:extLst>
              <a:ext uri="{FF2B5EF4-FFF2-40B4-BE49-F238E27FC236}">
                <a16:creationId xmlns:a16="http://schemas.microsoft.com/office/drawing/2014/main" id="{C629A917-1316-6C43-7544-C993E32AB6DE}"/>
              </a:ext>
            </a:extLst>
          </p:cNvPr>
          <p:cNvGrpSpPr/>
          <p:nvPr/>
        </p:nvGrpSpPr>
        <p:grpSpPr>
          <a:xfrm>
            <a:off x="4619040" y="5870632"/>
            <a:ext cx="628020" cy="808920"/>
            <a:chOff x="0" y="0"/>
            <a:chExt cx="837360" cy="1078560"/>
          </a:xfrm>
        </p:grpSpPr>
        <p:sp>
          <p:nvSpPr>
            <p:cNvPr id="229" name="Freeform 266">
              <a:extLst>
                <a:ext uri="{FF2B5EF4-FFF2-40B4-BE49-F238E27FC236}">
                  <a16:creationId xmlns:a16="http://schemas.microsoft.com/office/drawing/2014/main" id="{26F37B6E-DC15-81CE-53AD-403DB3B048AA}"/>
                </a:ext>
              </a:extLst>
            </p:cNvPr>
            <p:cNvSpPr/>
            <p:nvPr/>
          </p:nvSpPr>
          <p:spPr>
            <a:xfrm>
              <a:off x="0" y="0"/>
              <a:ext cx="837311" cy="1078484"/>
            </a:xfrm>
            <a:custGeom>
              <a:avLst/>
              <a:gdLst/>
              <a:ahLst/>
              <a:cxnLst/>
              <a:rect l="l" t="t" r="r" b="b"/>
              <a:pathLst>
                <a:path w="837311" h="1078484">
                  <a:moveTo>
                    <a:pt x="420243" y="337058"/>
                  </a:moveTo>
                  <a:cubicBezTo>
                    <a:pt x="465836" y="337058"/>
                    <a:pt x="502539" y="373761"/>
                    <a:pt x="502539" y="419735"/>
                  </a:cubicBezTo>
                  <a:cubicBezTo>
                    <a:pt x="502539" y="465709"/>
                    <a:pt x="465963" y="499491"/>
                    <a:pt x="420243" y="499491"/>
                  </a:cubicBezTo>
                  <a:cubicBezTo>
                    <a:pt x="377571" y="499491"/>
                    <a:pt x="341122" y="465709"/>
                    <a:pt x="341122" y="419735"/>
                  </a:cubicBezTo>
                  <a:cubicBezTo>
                    <a:pt x="341122" y="376809"/>
                    <a:pt x="374523" y="337058"/>
                    <a:pt x="420243" y="337058"/>
                  </a:cubicBezTo>
                  <a:close/>
                  <a:moveTo>
                    <a:pt x="493268" y="560705"/>
                  </a:moveTo>
                  <a:lnTo>
                    <a:pt x="587756" y="741426"/>
                  </a:lnTo>
                  <a:lnTo>
                    <a:pt x="252730" y="741426"/>
                  </a:lnTo>
                  <a:lnTo>
                    <a:pt x="344043" y="560705"/>
                  </a:lnTo>
                  <a:cubicBezTo>
                    <a:pt x="368427" y="572897"/>
                    <a:pt x="395859" y="579120"/>
                    <a:pt x="420243" y="579120"/>
                  </a:cubicBezTo>
                  <a:cubicBezTo>
                    <a:pt x="447548" y="579120"/>
                    <a:pt x="471932" y="573024"/>
                    <a:pt x="493268" y="560705"/>
                  </a:cubicBezTo>
                  <a:close/>
                  <a:moveTo>
                    <a:pt x="197993" y="0"/>
                  </a:moveTo>
                  <a:cubicBezTo>
                    <a:pt x="133985" y="239014"/>
                    <a:pt x="158369" y="150114"/>
                    <a:pt x="94488" y="389001"/>
                  </a:cubicBezTo>
                  <a:lnTo>
                    <a:pt x="258826" y="434975"/>
                  </a:lnTo>
                  <a:cubicBezTo>
                    <a:pt x="258826" y="459486"/>
                    <a:pt x="264922" y="487045"/>
                    <a:pt x="280162" y="505460"/>
                  </a:cubicBezTo>
                  <a:lnTo>
                    <a:pt x="3048" y="1023239"/>
                  </a:lnTo>
                  <a:cubicBezTo>
                    <a:pt x="0" y="1038479"/>
                    <a:pt x="6096" y="1066165"/>
                    <a:pt x="24257" y="1072261"/>
                  </a:cubicBezTo>
                  <a:cubicBezTo>
                    <a:pt x="31623" y="1076452"/>
                    <a:pt x="38989" y="1078484"/>
                    <a:pt x="45847" y="1078484"/>
                  </a:cubicBezTo>
                  <a:cubicBezTo>
                    <a:pt x="59182" y="1078484"/>
                    <a:pt x="71120" y="1070991"/>
                    <a:pt x="79121" y="1056894"/>
                  </a:cubicBezTo>
                  <a:lnTo>
                    <a:pt x="207137" y="824103"/>
                  </a:lnTo>
                  <a:lnTo>
                    <a:pt x="627253" y="824103"/>
                  </a:lnTo>
                  <a:lnTo>
                    <a:pt x="758190" y="1056894"/>
                  </a:lnTo>
                  <a:cubicBezTo>
                    <a:pt x="764159" y="1070991"/>
                    <a:pt x="776732" y="1078484"/>
                    <a:pt x="789940" y="1078484"/>
                  </a:cubicBezTo>
                  <a:cubicBezTo>
                    <a:pt x="796671" y="1078484"/>
                    <a:pt x="803783" y="1076452"/>
                    <a:pt x="810006" y="1072261"/>
                  </a:cubicBezTo>
                  <a:cubicBezTo>
                    <a:pt x="828294" y="1062990"/>
                    <a:pt x="837311" y="1038479"/>
                    <a:pt x="825119" y="1020191"/>
                  </a:cubicBezTo>
                  <a:lnTo>
                    <a:pt x="554228" y="511683"/>
                  </a:lnTo>
                  <a:lnTo>
                    <a:pt x="636524" y="533019"/>
                  </a:lnTo>
                  <a:cubicBezTo>
                    <a:pt x="688213" y="333883"/>
                    <a:pt x="669925" y="410464"/>
                    <a:pt x="736981" y="147066"/>
                  </a:cubicBezTo>
                  <a:lnTo>
                    <a:pt x="197993" y="0"/>
                  </a:lnTo>
                  <a:close/>
                </a:path>
              </a:pathLst>
            </a:custGeom>
            <a:solidFill>
              <a:srgbClr val="E5BB7A"/>
            </a:solidFill>
          </p:spPr>
        </p:sp>
      </p:grpSp>
      <p:grpSp>
        <p:nvGrpSpPr>
          <p:cNvPr id="230" name="Group 267">
            <a:extLst>
              <a:ext uri="{FF2B5EF4-FFF2-40B4-BE49-F238E27FC236}">
                <a16:creationId xmlns:a16="http://schemas.microsoft.com/office/drawing/2014/main" id="{D3AD6872-9C64-B9E4-82E7-63605F14CE2B}"/>
              </a:ext>
            </a:extLst>
          </p:cNvPr>
          <p:cNvGrpSpPr/>
          <p:nvPr/>
        </p:nvGrpSpPr>
        <p:grpSpPr>
          <a:xfrm>
            <a:off x="5172000" y="6052072"/>
            <a:ext cx="187380" cy="208980"/>
            <a:chOff x="0" y="0"/>
            <a:chExt cx="249840" cy="278640"/>
          </a:xfrm>
        </p:grpSpPr>
        <p:sp>
          <p:nvSpPr>
            <p:cNvPr id="231" name="Freeform 268">
              <a:extLst>
                <a:ext uri="{FF2B5EF4-FFF2-40B4-BE49-F238E27FC236}">
                  <a16:creationId xmlns:a16="http://schemas.microsoft.com/office/drawing/2014/main" id="{7D4AA61B-C014-5638-BDEC-4F818F7AB4E7}"/>
                </a:ext>
              </a:extLst>
            </p:cNvPr>
            <p:cNvSpPr/>
            <p:nvPr/>
          </p:nvSpPr>
          <p:spPr>
            <a:xfrm>
              <a:off x="0" y="0"/>
              <a:ext cx="249809" cy="278638"/>
            </a:xfrm>
            <a:custGeom>
              <a:avLst/>
              <a:gdLst/>
              <a:ahLst/>
              <a:cxnLst/>
              <a:rect l="l" t="t" r="r" b="b"/>
              <a:pathLst>
                <a:path w="249809" h="278638">
                  <a:moveTo>
                    <a:pt x="60960" y="0"/>
                  </a:moveTo>
                  <a:cubicBezTo>
                    <a:pt x="24384" y="140970"/>
                    <a:pt x="39624" y="91948"/>
                    <a:pt x="0" y="233045"/>
                  </a:cubicBezTo>
                  <a:lnTo>
                    <a:pt x="155321" y="275971"/>
                  </a:lnTo>
                  <a:cubicBezTo>
                    <a:pt x="160274" y="277876"/>
                    <a:pt x="164973" y="278638"/>
                    <a:pt x="169418" y="278638"/>
                  </a:cubicBezTo>
                  <a:cubicBezTo>
                    <a:pt x="186690" y="278638"/>
                    <a:pt x="199771" y="265430"/>
                    <a:pt x="207137" y="248285"/>
                  </a:cubicBezTo>
                  <a:lnTo>
                    <a:pt x="249809" y="91948"/>
                  </a:lnTo>
                  <a:cubicBezTo>
                    <a:pt x="246761" y="70485"/>
                    <a:pt x="237617" y="45974"/>
                    <a:pt x="216281" y="42926"/>
                  </a:cubicBezTo>
                  <a:lnTo>
                    <a:pt x="60960" y="0"/>
                  </a:lnTo>
                  <a:close/>
                </a:path>
              </a:pathLst>
            </a:custGeom>
            <a:solidFill>
              <a:srgbClr val="E5BB7A"/>
            </a:solidFill>
          </p:spPr>
        </p:sp>
      </p:grpSp>
      <p:grpSp>
        <p:nvGrpSpPr>
          <p:cNvPr id="232" name="Group 269">
            <a:extLst>
              <a:ext uri="{FF2B5EF4-FFF2-40B4-BE49-F238E27FC236}">
                <a16:creationId xmlns:a16="http://schemas.microsoft.com/office/drawing/2014/main" id="{2AFFA769-1A15-F3C4-41D0-31129AFCC4AC}"/>
              </a:ext>
            </a:extLst>
          </p:cNvPr>
          <p:cNvGrpSpPr/>
          <p:nvPr/>
        </p:nvGrpSpPr>
        <p:grpSpPr>
          <a:xfrm>
            <a:off x="10821480" y="5702692"/>
            <a:ext cx="360720" cy="543240"/>
            <a:chOff x="0" y="0"/>
            <a:chExt cx="480960" cy="724320"/>
          </a:xfrm>
        </p:grpSpPr>
        <p:sp>
          <p:nvSpPr>
            <p:cNvPr id="233" name="Freeform 270">
              <a:extLst>
                <a:ext uri="{FF2B5EF4-FFF2-40B4-BE49-F238E27FC236}">
                  <a16:creationId xmlns:a16="http://schemas.microsoft.com/office/drawing/2014/main" id="{86C0377C-E55C-218C-46A0-E037F25BB37C}"/>
                </a:ext>
              </a:extLst>
            </p:cNvPr>
            <p:cNvSpPr/>
            <p:nvPr/>
          </p:nvSpPr>
          <p:spPr>
            <a:xfrm>
              <a:off x="0" y="127"/>
              <a:ext cx="480949" cy="724281"/>
            </a:xfrm>
            <a:custGeom>
              <a:avLst/>
              <a:gdLst/>
              <a:ahLst/>
              <a:cxnLst/>
              <a:rect l="l" t="t" r="r" b="b"/>
              <a:pathLst>
                <a:path w="480949" h="724281">
                  <a:moveTo>
                    <a:pt x="240538" y="79629"/>
                  </a:moveTo>
                  <a:cubicBezTo>
                    <a:pt x="328803" y="79629"/>
                    <a:pt x="398780" y="153162"/>
                    <a:pt x="398780" y="242062"/>
                  </a:cubicBezTo>
                  <a:cubicBezTo>
                    <a:pt x="398780" y="327787"/>
                    <a:pt x="328803" y="401320"/>
                    <a:pt x="240538" y="401320"/>
                  </a:cubicBezTo>
                  <a:cubicBezTo>
                    <a:pt x="152273" y="401320"/>
                    <a:pt x="79121" y="327787"/>
                    <a:pt x="79121" y="242062"/>
                  </a:cubicBezTo>
                  <a:cubicBezTo>
                    <a:pt x="79121" y="153162"/>
                    <a:pt x="152146" y="79629"/>
                    <a:pt x="240411" y="79629"/>
                  </a:cubicBezTo>
                  <a:close/>
                  <a:moveTo>
                    <a:pt x="240411" y="0"/>
                  </a:moveTo>
                  <a:cubicBezTo>
                    <a:pt x="106553" y="0"/>
                    <a:pt x="0" y="107188"/>
                    <a:pt x="0" y="242062"/>
                  </a:cubicBezTo>
                  <a:cubicBezTo>
                    <a:pt x="0" y="312420"/>
                    <a:pt x="30480" y="373888"/>
                    <a:pt x="79121" y="419735"/>
                  </a:cubicBezTo>
                  <a:lnTo>
                    <a:pt x="79121" y="686308"/>
                  </a:lnTo>
                  <a:cubicBezTo>
                    <a:pt x="79121" y="708533"/>
                    <a:pt x="97790" y="724281"/>
                    <a:pt x="118364" y="724281"/>
                  </a:cubicBezTo>
                  <a:cubicBezTo>
                    <a:pt x="128905" y="724281"/>
                    <a:pt x="139954" y="720217"/>
                    <a:pt x="149225" y="710819"/>
                  </a:cubicBezTo>
                  <a:lnTo>
                    <a:pt x="240538" y="618871"/>
                  </a:lnTo>
                  <a:lnTo>
                    <a:pt x="331851" y="710819"/>
                  </a:lnTo>
                  <a:cubicBezTo>
                    <a:pt x="341122" y="720217"/>
                    <a:pt x="351790" y="724281"/>
                    <a:pt x="361823" y="724281"/>
                  </a:cubicBezTo>
                  <a:cubicBezTo>
                    <a:pt x="381508" y="724281"/>
                    <a:pt x="398780" y="708660"/>
                    <a:pt x="398780" y="686308"/>
                  </a:cubicBezTo>
                  <a:lnTo>
                    <a:pt x="398780" y="419735"/>
                  </a:lnTo>
                  <a:cubicBezTo>
                    <a:pt x="450596" y="373888"/>
                    <a:pt x="480949" y="312420"/>
                    <a:pt x="480949" y="242062"/>
                  </a:cubicBezTo>
                  <a:cubicBezTo>
                    <a:pt x="480949" y="107188"/>
                    <a:pt x="374396" y="0"/>
                    <a:pt x="240538" y="0"/>
                  </a:cubicBezTo>
                  <a:close/>
                </a:path>
              </a:pathLst>
            </a:custGeom>
            <a:solidFill>
              <a:srgbClr val="E5BB7A"/>
            </a:solidFill>
          </p:spPr>
        </p:sp>
      </p:grpSp>
      <p:grpSp>
        <p:nvGrpSpPr>
          <p:cNvPr id="234" name="Group 271">
            <a:extLst>
              <a:ext uri="{FF2B5EF4-FFF2-40B4-BE49-F238E27FC236}">
                <a16:creationId xmlns:a16="http://schemas.microsoft.com/office/drawing/2014/main" id="{09E4DF61-2869-5B40-D9F0-803AE014441D}"/>
              </a:ext>
            </a:extLst>
          </p:cNvPr>
          <p:cNvGrpSpPr/>
          <p:nvPr/>
        </p:nvGrpSpPr>
        <p:grpSpPr>
          <a:xfrm>
            <a:off x="10394340" y="6507292"/>
            <a:ext cx="783540" cy="119340"/>
            <a:chOff x="0" y="0"/>
            <a:chExt cx="1044720" cy="159120"/>
          </a:xfrm>
        </p:grpSpPr>
        <p:sp>
          <p:nvSpPr>
            <p:cNvPr id="235" name="Freeform 272">
              <a:extLst>
                <a:ext uri="{FF2B5EF4-FFF2-40B4-BE49-F238E27FC236}">
                  <a16:creationId xmlns:a16="http://schemas.microsoft.com/office/drawing/2014/main" id="{9707D538-9850-0BCD-195B-B1CC4AA7DE99}"/>
                </a:ext>
              </a:extLst>
            </p:cNvPr>
            <p:cNvSpPr/>
            <p:nvPr/>
          </p:nvSpPr>
          <p:spPr>
            <a:xfrm>
              <a:off x="127" y="127"/>
              <a:ext cx="1044575" cy="159004"/>
            </a:xfrm>
            <a:custGeom>
              <a:avLst/>
              <a:gdLst/>
              <a:ahLst/>
              <a:cxnLst/>
              <a:rect l="l" t="t" r="r" b="b"/>
              <a:pathLst>
                <a:path w="1044575" h="159004">
                  <a:moveTo>
                    <a:pt x="140081" y="0"/>
                  </a:moveTo>
                  <a:cubicBezTo>
                    <a:pt x="124714" y="76327"/>
                    <a:pt x="63881" y="134493"/>
                    <a:pt x="0" y="159004"/>
                  </a:cubicBezTo>
                  <a:lnTo>
                    <a:pt x="852678" y="159004"/>
                  </a:lnTo>
                  <a:cubicBezTo>
                    <a:pt x="947166" y="159004"/>
                    <a:pt x="1029335" y="91694"/>
                    <a:pt x="1044575" y="0"/>
                  </a:cubicBezTo>
                  <a:close/>
                </a:path>
              </a:pathLst>
            </a:custGeom>
            <a:solidFill>
              <a:srgbClr val="E5BB7A"/>
            </a:solidFill>
          </p:spPr>
        </p:sp>
      </p:grpSp>
      <p:grpSp>
        <p:nvGrpSpPr>
          <p:cNvPr id="236" name="Group 273">
            <a:extLst>
              <a:ext uri="{FF2B5EF4-FFF2-40B4-BE49-F238E27FC236}">
                <a16:creationId xmlns:a16="http://schemas.microsoft.com/office/drawing/2014/main" id="{A7086D6B-DC63-158F-3928-93C9166DFBA7}"/>
              </a:ext>
            </a:extLst>
          </p:cNvPr>
          <p:cNvGrpSpPr/>
          <p:nvPr/>
        </p:nvGrpSpPr>
        <p:grpSpPr>
          <a:xfrm>
            <a:off x="10268520" y="5698372"/>
            <a:ext cx="794880" cy="862920"/>
            <a:chOff x="0" y="0"/>
            <a:chExt cx="1059840" cy="1150560"/>
          </a:xfrm>
        </p:grpSpPr>
        <p:sp>
          <p:nvSpPr>
            <p:cNvPr id="237" name="Freeform 274">
              <a:extLst>
                <a:ext uri="{FF2B5EF4-FFF2-40B4-BE49-F238E27FC236}">
                  <a16:creationId xmlns:a16="http://schemas.microsoft.com/office/drawing/2014/main" id="{8105974F-809F-D04F-FAE8-140723B28230}"/>
                </a:ext>
              </a:extLst>
            </p:cNvPr>
            <p:cNvSpPr/>
            <p:nvPr/>
          </p:nvSpPr>
          <p:spPr>
            <a:xfrm>
              <a:off x="127" y="127"/>
              <a:ext cx="1059688" cy="1150239"/>
            </a:xfrm>
            <a:custGeom>
              <a:avLst/>
              <a:gdLst/>
              <a:ahLst/>
              <a:cxnLst/>
              <a:rect l="l" t="t" r="r" b="b"/>
              <a:pathLst>
                <a:path w="1059688" h="1150239">
                  <a:moveTo>
                    <a:pt x="36449" y="0"/>
                  </a:moveTo>
                  <a:cubicBezTo>
                    <a:pt x="15113" y="0"/>
                    <a:pt x="0" y="21336"/>
                    <a:pt x="0" y="39878"/>
                  </a:cubicBezTo>
                  <a:lnTo>
                    <a:pt x="0" y="1032764"/>
                  </a:lnTo>
                  <a:cubicBezTo>
                    <a:pt x="0" y="1097153"/>
                    <a:pt x="51816" y="1149223"/>
                    <a:pt x="115697" y="1149223"/>
                  </a:cubicBezTo>
                  <a:cubicBezTo>
                    <a:pt x="120396" y="1149985"/>
                    <a:pt x="125095" y="1150239"/>
                    <a:pt x="129667" y="1150239"/>
                  </a:cubicBezTo>
                  <a:cubicBezTo>
                    <a:pt x="184785" y="1150239"/>
                    <a:pt x="231394" y="1100836"/>
                    <a:pt x="231394" y="1035812"/>
                  </a:cubicBezTo>
                  <a:cubicBezTo>
                    <a:pt x="231394" y="1011301"/>
                    <a:pt x="249682" y="998982"/>
                    <a:pt x="274066" y="998982"/>
                  </a:cubicBezTo>
                  <a:lnTo>
                    <a:pt x="1059688" y="998982"/>
                  </a:lnTo>
                  <a:lnTo>
                    <a:pt x="1059688" y="802894"/>
                  </a:lnTo>
                  <a:cubicBezTo>
                    <a:pt x="1044448" y="793750"/>
                    <a:pt x="1029208" y="787654"/>
                    <a:pt x="1013968" y="775335"/>
                  </a:cubicBezTo>
                  <a:lnTo>
                    <a:pt x="980567" y="741553"/>
                  </a:lnTo>
                  <a:lnTo>
                    <a:pt x="947039" y="775335"/>
                  </a:lnTo>
                  <a:cubicBezTo>
                    <a:pt x="922655" y="799846"/>
                    <a:pt x="892175" y="808990"/>
                    <a:pt x="861822" y="808990"/>
                  </a:cubicBezTo>
                  <a:cubicBezTo>
                    <a:pt x="797814" y="808990"/>
                    <a:pt x="746125" y="756920"/>
                    <a:pt x="746125" y="686435"/>
                  </a:cubicBezTo>
                  <a:lnTo>
                    <a:pt x="746125" y="453644"/>
                  </a:lnTo>
                  <a:cubicBezTo>
                    <a:pt x="694309" y="395351"/>
                    <a:pt x="663829" y="321818"/>
                    <a:pt x="663829" y="242189"/>
                  </a:cubicBezTo>
                  <a:cubicBezTo>
                    <a:pt x="663829" y="147193"/>
                    <a:pt x="706501" y="58293"/>
                    <a:pt x="776478" y="0"/>
                  </a:cubicBezTo>
                  <a:close/>
                </a:path>
              </a:pathLst>
            </a:custGeom>
            <a:solidFill>
              <a:srgbClr val="E5BB7A"/>
            </a:solidFill>
          </p:spPr>
        </p:sp>
      </p:grpSp>
      <p:grpSp>
        <p:nvGrpSpPr>
          <p:cNvPr id="238" name="Group 275">
            <a:extLst>
              <a:ext uri="{FF2B5EF4-FFF2-40B4-BE49-F238E27FC236}">
                <a16:creationId xmlns:a16="http://schemas.microsoft.com/office/drawing/2014/main" id="{4FB0C99C-563B-C27B-CB0C-7BEFBBCF3872}"/>
              </a:ext>
            </a:extLst>
          </p:cNvPr>
          <p:cNvGrpSpPr/>
          <p:nvPr/>
        </p:nvGrpSpPr>
        <p:grpSpPr>
          <a:xfrm>
            <a:off x="8240820" y="7592692"/>
            <a:ext cx="220320" cy="279720"/>
            <a:chOff x="0" y="0"/>
            <a:chExt cx="293760" cy="372960"/>
          </a:xfrm>
        </p:grpSpPr>
        <p:sp>
          <p:nvSpPr>
            <p:cNvPr id="239" name="Freeform 276">
              <a:extLst>
                <a:ext uri="{FF2B5EF4-FFF2-40B4-BE49-F238E27FC236}">
                  <a16:creationId xmlns:a16="http://schemas.microsoft.com/office/drawing/2014/main" id="{38BB3996-D534-E628-6BB3-53E868DC97CB}"/>
                </a:ext>
              </a:extLst>
            </p:cNvPr>
            <p:cNvSpPr/>
            <p:nvPr/>
          </p:nvSpPr>
          <p:spPr>
            <a:xfrm>
              <a:off x="127" y="0"/>
              <a:ext cx="293751" cy="372872"/>
            </a:xfrm>
            <a:custGeom>
              <a:avLst/>
              <a:gdLst/>
              <a:ahLst/>
              <a:cxnLst/>
              <a:rect l="l" t="t" r="r" b="b"/>
              <a:pathLst>
                <a:path w="293751" h="372872">
                  <a:moveTo>
                    <a:pt x="146812" y="0"/>
                  </a:moveTo>
                  <a:cubicBezTo>
                    <a:pt x="51435" y="0"/>
                    <a:pt x="0" y="160528"/>
                    <a:pt x="0" y="226060"/>
                  </a:cubicBezTo>
                  <a:cubicBezTo>
                    <a:pt x="0" y="307086"/>
                    <a:pt x="65786" y="372618"/>
                    <a:pt x="146812" y="372872"/>
                  </a:cubicBezTo>
                  <a:cubicBezTo>
                    <a:pt x="227838" y="372618"/>
                    <a:pt x="293751" y="307086"/>
                    <a:pt x="293751" y="226060"/>
                  </a:cubicBezTo>
                  <a:cubicBezTo>
                    <a:pt x="293624" y="160528"/>
                    <a:pt x="242316" y="0"/>
                    <a:pt x="146812" y="0"/>
                  </a:cubicBezTo>
                  <a:close/>
                </a:path>
              </a:pathLst>
            </a:custGeom>
            <a:solidFill>
              <a:srgbClr val="E5BB7A"/>
            </a:solidFill>
          </p:spPr>
        </p:sp>
      </p:grpSp>
      <p:grpSp>
        <p:nvGrpSpPr>
          <p:cNvPr id="240" name="Group 277">
            <a:extLst>
              <a:ext uri="{FF2B5EF4-FFF2-40B4-BE49-F238E27FC236}">
                <a16:creationId xmlns:a16="http://schemas.microsoft.com/office/drawing/2014/main" id="{9C1C4915-781F-D639-3749-F8EA0A4C3683}"/>
              </a:ext>
            </a:extLst>
          </p:cNvPr>
          <p:cNvGrpSpPr/>
          <p:nvPr/>
        </p:nvGrpSpPr>
        <p:grpSpPr>
          <a:xfrm>
            <a:off x="7994040" y="7824352"/>
            <a:ext cx="274320" cy="265680"/>
            <a:chOff x="0" y="0"/>
            <a:chExt cx="365760" cy="354240"/>
          </a:xfrm>
        </p:grpSpPr>
        <p:sp>
          <p:nvSpPr>
            <p:cNvPr id="241" name="Freeform 278">
              <a:extLst>
                <a:ext uri="{FF2B5EF4-FFF2-40B4-BE49-F238E27FC236}">
                  <a16:creationId xmlns:a16="http://schemas.microsoft.com/office/drawing/2014/main" id="{D84056EC-2D74-89C6-6B11-F6D81C24D5FA}"/>
                </a:ext>
              </a:extLst>
            </p:cNvPr>
            <p:cNvSpPr/>
            <p:nvPr/>
          </p:nvSpPr>
          <p:spPr>
            <a:xfrm>
              <a:off x="127" y="0"/>
              <a:ext cx="365506" cy="354203"/>
            </a:xfrm>
            <a:custGeom>
              <a:avLst/>
              <a:gdLst/>
              <a:ahLst/>
              <a:cxnLst/>
              <a:rect l="l" t="t" r="r" b="b"/>
              <a:pathLst>
                <a:path w="365506" h="354203">
                  <a:moveTo>
                    <a:pt x="126746" y="0"/>
                  </a:moveTo>
                  <a:cubicBezTo>
                    <a:pt x="111125" y="0"/>
                    <a:pt x="96139" y="3429"/>
                    <a:pt x="82423" y="11430"/>
                  </a:cubicBezTo>
                  <a:cubicBezTo>
                    <a:pt x="0" y="58928"/>
                    <a:pt x="37719" y="223901"/>
                    <a:pt x="70612" y="280670"/>
                  </a:cubicBezTo>
                  <a:cubicBezTo>
                    <a:pt x="97790" y="327787"/>
                    <a:pt x="147193" y="354203"/>
                    <a:pt x="197866" y="354203"/>
                  </a:cubicBezTo>
                  <a:cubicBezTo>
                    <a:pt x="222758" y="354203"/>
                    <a:pt x="248031" y="347853"/>
                    <a:pt x="271145" y="334518"/>
                  </a:cubicBezTo>
                  <a:cubicBezTo>
                    <a:pt x="341503" y="294005"/>
                    <a:pt x="365506" y="204089"/>
                    <a:pt x="324993" y="133731"/>
                  </a:cubicBezTo>
                  <a:cubicBezTo>
                    <a:pt x="297688" y="86487"/>
                    <a:pt x="204724" y="0"/>
                    <a:pt x="126746" y="0"/>
                  </a:cubicBezTo>
                  <a:close/>
                </a:path>
              </a:pathLst>
            </a:custGeom>
            <a:solidFill>
              <a:srgbClr val="E5BB7A"/>
            </a:solidFill>
          </p:spPr>
        </p:sp>
      </p:grpSp>
      <p:grpSp>
        <p:nvGrpSpPr>
          <p:cNvPr id="242" name="Group 279">
            <a:extLst>
              <a:ext uri="{FF2B5EF4-FFF2-40B4-BE49-F238E27FC236}">
                <a16:creationId xmlns:a16="http://schemas.microsoft.com/office/drawing/2014/main" id="{63A1BDEF-D9D2-3EA5-414B-E1F22AB0EDEF}"/>
              </a:ext>
            </a:extLst>
          </p:cNvPr>
          <p:cNvGrpSpPr/>
          <p:nvPr/>
        </p:nvGrpSpPr>
        <p:grpSpPr>
          <a:xfrm>
            <a:off x="8516220" y="7592692"/>
            <a:ext cx="220320" cy="279720"/>
            <a:chOff x="0" y="0"/>
            <a:chExt cx="293760" cy="372960"/>
          </a:xfrm>
        </p:grpSpPr>
        <p:sp>
          <p:nvSpPr>
            <p:cNvPr id="243" name="Freeform 280">
              <a:extLst>
                <a:ext uri="{FF2B5EF4-FFF2-40B4-BE49-F238E27FC236}">
                  <a16:creationId xmlns:a16="http://schemas.microsoft.com/office/drawing/2014/main" id="{3DB646E0-1D4F-370D-6A58-F8E87657A856}"/>
                </a:ext>
              </a:extLst>
            </p:cNvPr>
            <p:cNvSpPr/>
            <p:nvPr/>
          </p:nvSpPr>
          <p:spPr>
            <a:xfrm>
              <a:off x="127" y="0"/>
              <a:ext cx="293624" cy="372872"/>
            </a:xfrm>
            <a:custGeom>
              <a:avLst/>
              <a:gdLst/>
              <a:ahLst/>
              <a:cxnLst/>
              <a:rect l="l" t="t" r="r" b="b"/>
              <a:pathLst>
                <a:path w="293624" h="372872">
                  <a:moveTo>
                    <a:pt x="146812" y="0"/>
                  </a:moveTo>
                  <a:cubicBezTo>
                    <a:pt x="51435" y="0"/>
                    <a:pt x="0" y="160528"/>
                    <a:pt x="0" y="226060"/>
                  </a:cubicBezTo>
                  <a:cubicBezTo>
                    <a:pt x="0" y="307086"/>
                    <a:pt x="65786" y="372872"/>
                    <a:pt x="146812" y="372872"/>
                  </a:cubicBezTo>
                  <a:cubicBezTo>
                    <a:pt x="227838" y="372872"/>
                    <a:pt x="293624" y="307213"/>
                    <a:pt x="293624" y="226060"/>
                  </a:cubicBezTo>
                  <a:cubicBezTo>
                    <a:pt x="293624" y="160528"/>
                    <a:pt x="242316" y="0"/>
                    <a:pt x="146812" y="0"/>
                  </a:cubicBezTo>
                  <a:close/>
                </a:path>
              </a:pathLst>
            </a:custGeom>
            <a:solidFill>
              <a:srgbClr val="E5BB7A"/>
            </a:solidFill>
          </p:spPr>
        </p:sp>
      </p:grpSp>
      <p:grpSp>
        <p:nvGrpSpPr>
          <p:cNvPr id="244" name="Group 281">
            <a:extLst>
              <a:ext uri="{FF2B5EF4-FFF2-40B4-BE49-F238E27FC236}">
                <a16:creationId xmlns:a16="http://schemas.microsoft.com/office/drawing/2014/main" id="{71CE4FAA-A254-F8A9-0F05-C4DFAF4877A7}"/>
              </a:ext>
            </a:extLst>
          </p:cNvPr>
          <p:cNvGrpSpPr/>
          <p:nvPr/>
        </p:nvGrpSpPr>
        <p:grpSpPr>
          <a:xfrm>
            <a:off x="8708460" y="7823272"/>
            <a:ext cx="270000" cy="265680"/>
            <a:chOff x="0" y="0"/>
            <a:chExt cx="360000" cy="354240"/>
          </a:xfrm>
        </p:grpSpPr>
        <p:sp>
          <p:nvSpPr>
            <p:cNvPr id="245" name="Freeform 282">
              <a:extLst>
                <a:ext uri="{FF2B5EF4-FFF2-40B4-BE49-F238E27FC236}">
                  <a16:creationId xmlns:a16="http://schemas.microsoft.com/office/drawing/2014/main" id="{921E7159-B067-8E83-0A41-43B1803B5016}"/>
                </a:ext>
              </a:extLst>
            </p:cNvPr>
            <p:cNvSpPr/>
            <p:nvPr/>
          </p:nvSpPr>
          <p:spPr>
            <a:xfrm>
              <a:off x="127" y="127"/>
              <a:ext cx="359791" cy="354203"/>
            </a:xfrm>
            <a:custGeom>
              <a:avLst/>
              <a:gdLst/>
              <a:ahLst/>
              <a:cxnLst/>
              <a:rect l="l" t="t" r="r" b="b"/>
              <a:pathLst>
                <a:path w="359791" h="354203">
                  <a:moveTo>
                    <a:pt x="238506" y="0"/>
                  </a:moveTo>
                  <a:cubicBezTo>
                    <a:pt x="160528" y="0"/>
                    <a:pt x="67818" y="86360"/>
                    <a:pt x="40513" y="133731"/>
                  </a:cubicBezTo>
                  <a:cubicBezTo>
                    <a:pt x="0" y="203835"/>
                    <a:pt x="24003" y="294005"/>
                    <a:pt x="94234" y="334518"/>
                  </a:cubicBezTo>
                  <a:cubicBezTo>
                    <a:pt x="117348" y="347853"/>
                    <a:pt x="142748" y="354203"/>
                    <a:pt x="168021" y="354203"/>
                  </a:cubicBezTo>
                  <a:cubicBezTo>
                    <a:pt x="219710" y="354203"/>
                    <a:pt x="270256" y="327660"/>
                    <a:pt x="297307" y="280670"/>
                  </a:cubicBezTo>
                  <a:cubicBezTo>
                    <a:pt x="335915" y="213614"/>
                    <a:pt x="359791" y="55626"/>
                    <a:pt x="283083" y="11430"/>
                  </a:cubicBezTo>
                  <a:cubicBezTo>
                    <a:pt x="269240" y="3429"/>
                    <a:pt x="254254" y="0"/>
                    <a:pt x="238506" y="0"/>
                  </a:cubicBezTo>
                  <a:close/>
                </a:path>
              </a:pathLst>
            </a:custGeom>
            <a:solidFill>
              <a:srgbClr val="E5BB7A"/>
            </a:solidFill>
          </p:spPr>
        </p:sp>
      </p:grpSp>
      <p:grpSp>
        <p:nvGrpSpPr>
          <p:cNvPr id="246" name="Group 283">
            <a:extLst>
              <a:ext uri="{FF2B5EF4-FFF2-40B4-BE49-F238E27FC236}">
                <a16:creationId xmlns:a16="http://schemas.microsoft.com/office/drawing/2014/main" id="{6A6CE53B-CC4B-66C6-CAC3-DDFB3A5CF5D9}"/>
              </a:ext>
            </a:extLst>
          </p:cNvPr>
          <p:cNvGrpSpPr/>
          <p:nvPr/>
        </p:nvGrpSpPr>
        <p:grpSpPr>
          <a:xfrm>
            <a:off x="8185200" y="7928032"/>
            <a:ext cx="606420" cy="440640"/>
            <a:chOff x="0" y="0"/>
            <a:chExt cx="808560" cy="587520"/>
          </a:xfrm>
        </p:grpSpPr>
        <p:sp>
          <p:nvSpPr>
            <p:cNvPr id="247" name="Freeform 284">
              <a:extLst>
                <a:ext uri="{FF2B5EF4-FFF2-40B4-BE49-F238E27FC236}">
                  <a16:creationId xmlns:a16="http://schemas.microsoft.com/office/drawing/2014/main" id="{C5C0A0D8-62D5-C343-1093-368690ED3D5E}"/>
                </a:ext>
              </a:extLst>
            </p:cNvPr>
            <p:cNvSpPr/>
            <p:nvPr/>
          </p:nvSpPr>
          <p:spPr>
            <a:xfrm>
              <a:off x="127" y="127"/>
              <a:ext cx="808482" cy="587502"/>
            </a:xfrm>
            <a:custGeom>
              <a:avLst/>
              <a:gdLst/>
              <a:ahLst/>
              <a:cxnLst/>
              <a:rect l="l" t="t" r="r" b="b"/>
              <a:pathLst>
                <a:path w="808482" h="587502">
                  <a:moveTo>
                    <a:pt x="404241" y="0"/>
                  </a:moveTo>
                  <a:cubicBezTo>
                    <a:pt x="340487" y="0"/>
                    <a:pt x="146939" y="0"/>
                    <a:pt x="146939" y="183388"/>
                  </a:cubicBezTo>
                  <a:lnTo>
                    <a:pt x="146939" y="204470"/>
                  </a:lnTo>
                  <a:cubicBezTo>
                    <a:pt x="146939" y="219329"/>
                    <a:pt x="137922" y="232918"/>
                    <a:pt x="124079" y="238506"/>
                  </a:cubicBezTo>
                  <a:cubicBezTo>
                    <a:pt x="48641" y="269367"/>
                    <a:pt x="0" y="334137"/>
                    <a:pt x="0" y="403733"/>
                  </a:cubicBezTo>
                  <a:cubicBezTo>
                    <a:pt x="0" y="504952"/>
                    <a:pt x="98933" y="587375"/>
                    <a:pt x="220472" y="587375"/>
                  </a:cubicBezTo>
                  <a:cubicBezTo>
                    <a:pt x="221234" y="587502"/>
                    <a:pt x="222123" y="587502"/>
                    <a:pt x="222885" y="587502"/>
                  </a:cubicBezTo>
                  <a:cubicBezTo>
                    <a:pt x="244221" y="587502"/>
                    <a:pt x="265557" y="584962"/>
                    <a:pt x="286385" y="579882"/>
                  </a:cubicBezTo>
                  <a:cubicBezTo>
                    <a:pt x="325120" y="570103"/>
                    <a:pt x="364744" y="565150"/>
                    <a:pt x="404368" y="565150"/>
                  </a:cubicBezTo>
                  <a:cubicBezTo>
                    <a:pt x="443992" y="565150"/>
                    <a:pt x="483743" y="569976"/>
                    <a:pt x="522605" y="579882"/>
                  </a:cubicBezTo>
                  <a:cubicBezTo>
                    <a:pt x="543179" y="584962"/>
                    <a:pt x="564388" y="587502"/>
                    <a:pt x="585724" y="587502"/>
                  </a:cubicBezTo>
                  <a:cubicBezTo>
                    <a:pt x="586486" y="587502"/>
                    <a:pt x="587248" y="587502"/>
                    <a:pt x="588010" y="587375"/>
                  </a:cubicBezTo>
                  <a:cubicBezTo>
                    <a:pt x="709549" y="587375"/>
                    <a:pt x="808482" y="504952"/>
                    <a:pt x="808482" y="403733"/>
                  </a:cubicBezTo>
                  <a:cubicBezTo>
                    <a:pt x="808482" y="334010"/>
                    <a:pt x="759841" y="269240"/>
                    <a:pt x="684403" y="238633"/>
                  </a:cubicBezTo>
                  <a:cubicBezTo>
                    <a:pt x="670433" y="232918"/>
                    <a:pt x="661543" y="219456"/>
                    <a:pt x="661543" y="204597"/>
                  </a:cubicBezTo>
                  <a:lnTo>
                    <a:pt x="661543" y="183388"/>
                  </a:lnTo>
                  <a:cubicBezTo>
                    <a:pt x="661416" y="0"/>
                    <a:pt x="467868" y="0"/>
                    <a:pt x="404241" y="0"/>
                  </a:cubicBezTo>
                  <a:close/>
                </a:path>
              </a:pathLst>
            </a:custGeom>
            <a:solidFill>
              <a:srgbClr val="E5BB7A"/>
            </a:solidFill>
          </p:spPr>
        </p:sp>
      </p:grpSp>
      <p:grpSp>
        <p:nvGrpSpPr>
          <p:cNvPr id="248" name="Group 285">
            <a:extLst>
              <a:ext uri="{FF2B5EF4-FFF2-40B4-BE49-F238E27FC236}">
                <a16:creationId xmlns:a16="http://schemas.microsoft.com/office/drawing/2014/main" id="{A523FCB1-7C12-F214-9B8F-3490AC22C7EC}"/>
              </a:ext>
            </a:extLst>
          </p:cNvPr>
          <p:cNvGrpSpPr/>
          <p:nvPr/>
        </p:nvGrpSpPr>
        <p:grpSpPr>
          <a:xfrm>
            <a:off x="3496920" y="5737252"/>
            <a:ext cx="295380" cy="207900"/>
            <a:chOff x="0" y="0"/>
            <a:chExt cx="393840" cy="277200"/>
          </a:xfrm>
        </p:grpSpPr>
        <p:sp>
          <p:nvSpPr>
            <p:cNvPr id="249" name="Freeform 286">
              <a:extLst>
                <a:ext uri="{FF2B5EF4-FFF2-40B4-BE49-F238E27FC236}">
                  <a16:creationId xmlns:a16="http://schemas.microsoft.com/office/drawing/2014/main" id="{54E19A99-4B08-BB11-5C23-66C0DC0EE822}"/>
                </a:ext>
              </a:extLst>
            </p:cNvPr>
            <p:cNvSpPr/>
            <p:nvPr/>
          </p:nvSpPr>
          <p:spPr>
            <a:xfrm>
              <a:off x="127" y="0"/>
              <a:ext cx="393700" cy="277241"/>
            </a:xfrm>
            <a:custGeom>
              <a:avLst/>
              <a:gdLst/>
              <a:ahLst/>
              <a:cxnLst/>
              <a:rect l="l" t="t" r="r" b="b"/>
              <a:pathLst>
                <a:path w="393700" h="277241">
                  <a:moveTo>
                    <a:pt x="43434" y="0"/>
                  </a:moveTo>
                  <a:cubicBezTo>
                    <a:pt x="19304" y="0"/>
                    <a:pt x="0" y="19431"/>
                    <a:pt x="0" y="43307"/>
                  </a:cubicBezTo>
                  <a:cubicBezTo>
                    <a:pt x="381" y="127635"/>
                    <a:pt x="28067" y="209804"/>
                    <a:pt x="79248" y="277241"/>
                  </a:cubicBezTo>
                  <a:cubicBezTo>
                    <a:pt x="160782" y="241173"/>
                    <a:pt x="255016" y="220091"/>
                    <a:pt x="384683" y="220091"/>
                  </a:cubicBezTo>
                  <a:cubicBezTo>
                    <a:pt x="387731" y="220091"/>
                    <a:pt x="390779" y="220726"/>
                    <a:pt x="393700" y="220726"/>
                  </a:cubicBezTo>
                  <a:cubicBezTo>
                    <a:pt x="329057" y="85852"/>
                    <a:pt x="192913" y="0"/>
                    <a:pt x="43434" y="0"/>
                  </a:cubicBezTo>
                  <a:close/>
                </a:path>
              </a:pathLst>
            </a:custGeom>
            <a:solidFill>
              <a:srgbClr val="E5BB7A"/>
            </a:solidFill>
          </p:spPr>
        </p:sp>
      </p:grpSp>
      <p:grpSp>
        <p:nvGrpSpPr>
          <p:cNvPr id="250" name="Group 287">
            <a:extLst>
              <a:ext uri="{FF2B5EF4-FFF2-40B4-BE49-F238E27FC236}">
                <a16:creationId xmlns:a16="http://schemas.microsoft.com/office/drawing/2014/main" id="{71BBA8D1-F638-296F-72D2-747B9DFE20EC}"/>
              </a:ext>
            </a:extLst>
          </p:cNvPr>
          <p:cNvGrpSpPr/>
          <p:nvPr/>
        </p:nvGrpSpPr>
        <p:grpSpPr>
          <a:xfrm>
            <a:off x="3497460" y="6445192"/>
            <a:ext cx="295380" cy="207360"/>
            <a:chOff x="0" y="0"/>
            <a:chExt cx="393840" cy="276480"/>
          </a:xfrm>
        </p:grpSpPr>
        <p:sp>
          <p:nvSpPr>
            <p:cNvPr id="251" name="Freeform 288">
              <a:extLst>
                <a:ext uri="{FF2B5EF4-FFF2-40B4-BE49-F238E27FC236}">
                  <a16:creationId xmlns:a16="http://schemas.microsoft.com/office/drawing/2014/main" id="{4E589065-B38A-42E3-42D5-A4DB6D95BC6A}"/>
                </a:ext>
              </a:extLst>
            </p:cNvPr>
            <p:cNvSpPr/>
            <p:nvPr/>
          </p:nvSpPr>
          <p:spPr>
            <a:xfrm>
              <a:off x="127" y="127"/>
              <a:ext cx="393700" cy="276352"/>
            </a:xfrm>
            <a:custGeom>
              <a:avLst/>
              <a:gdLst/>
              <a:ahLst/>
              <a:cxnLst/>
              <a:rect l="l" t="t" r="r" b="b"/>
              <a:pathLst>
                <a:path w="393700" h="276352">
                  <a:moveTo>
                    <a:pt x="78359" y="0"/>
                  </a:moveTo>
                  <a:cubicBezTo>
                    <a:pt x="27686" y="67056"/>
                    <a:pt x="127" y="148717"/>
                    <a:pt x="0" y="233045"/>
                  </a:cubicBezTo>
                  <a:cubicBezTo>
                    <a:pt x="0" y="256921"/>
                    <a:pt x="19177" y="276352"/>
                    <a:pt x="43180" y="276352"/>
                  </a:cubicBezTo>
                  <a:cubicBezTo>
                    <a:pt x="192786" y="276352"/>
                    <a:pt x="328930" y="190500"/>
                    <a:pt x="393700" y="55626"/>
                  </a:cubicBezTo>
                  <a:cubicBezTo>
                    <a:pt x="390906" y="55626"/>
                    <a:pt x="387731" y="56515"/>
                    <a:pt x="384683" y="56515"/>
                  </a:cubicBezTo>
                  <a:cubicBezTo>
                    <a:pt x="254762" y="56388"/>
                    <a:pt x="160147" y="35433"/>
                    <a:pt x="78359" y="0"/>
                  </a:cubicBezTo>
                  <a:close/>
                </a:path>
              </a:pathLst>
            </a:custGeom>
            <a:solidFill>
              <a:srgbClr val="E5BB7A"/>
            </a:solidFill>
          </p:spPr>
        </p:sp>
      </p:grpSp>
      <p:grpSp>
        <p:nvGrpSpPr>
          <p:cNvPr id="252" name="Group 289">
            <a:extLst>
              <a:ext uri="{FF2B5EF4-FFF2-40B4-BE49-F238E27FC236}">
                <a16:creationId xmlns:a16="http://schemas.microsoft.com/office/drawing/2014/main" id="{B54FDD73-C15F-37D3-B663-230599FFDF45}"/>
              </a:ext>
            </a:extLst>
          </p:cNvPr>
          <p:cNvGrpSpPr/>
          <p:nvPr/>
        </p:nvGrpSpPr>
        <p:grpSpPr>
          <a:xfrm>
            <a:off x="3337620" y="5967292"/>
            <a:ext cx="563760" cy="455220"/>
            <a:chOff x="0" y="0"/>
            <a:chExt cx="751680" cy="606960"/>
          </a:xfrm>
        </p:grpSpPr>
        <p:sp>
          <p:nvSpPr>
            <p:cNvPr id="253" name="Freeform 290">
              <a:extLst>
                <a:ext uri="{FF2B5EF4-FFF2-40B4-BE49-F238E27FC236}">
                  <a16:creationId xmlns:a16="http://schemas.microsoft.com/office/drawing/2014/main" id="{2CEF37AD-899A-20C5-0F80-06D8E43167B2}"/>
                </a:ext>
              </a:extLst>
            </p:cNvPr>
            <p:cNvSpPr/>
            <p:nvPr/>
          </p:nvSpPr>
          <p:spPr>
            <a:xfrm>
              <a:off x="0" y="127"/>
              <a:ext cx="751713" cy="606806"/>
            </a:xfrm>
            <a:custGeom>
              <a:avLst/>
              <a:gdLst/>
              <a:ahLst/>
              <a:cxnLst/>
              <a:rect l="l" t="t" r="r" b="b"/>
              <a:pathLst>
                <a:path w="751713" h="606806">
                  <a:moveTo>
                    <a:pt x="464185" y="200279"/>
                  </a:moveTo>
                  <a:cubicBezTo>
                    <a:pt x="475361" y="200279"/>
                    <a:pt x="486410" y="204597"/>
                    <a:pt x="494792" y="213106"/>
                  </a:cubicBezTo>
                  <a:cubicBezTo>
                    <a:pt x="511683" y="229997"/>
                    <a:pt x="511683" y="257556"/>
                    <a:pt x="494792" y="274320"/>
                  </a:cubicBezTo>
                  <a:cubicBezTo>
                    <a:pt x="477901" y="291084"/>
                    <a:pt x="478028" y="318643"/>
                    <a:pt x="494792" y="335534"/>
                  </a:cubicBezTo>
                  <a:cubicBezTo>
                    <a:pt x="511556" y="352425"/>
                    <a:pt x="511683" y="379857"/>
                    <a:pt x="494792" y="396748"/>
                  </a:cubicBezTo>
                  <a:cubicBezTo>
                    <a:pt x="486410" y="405130"/>
                    <a:pt x="475234" y="409448"/>
                    <a:pt x="464185" y="409448"/>
                  </a:cubicBezTo>
                  <a:cubicBezTo>
                    <a:pt x="453136" y="409448"/>
                    <a:pt x="441960" y="405257"/>
                    <a:pt x="433578" y="396748"/>
                  </a:cubicBezTo>
                  <a:cubicBezTo>
                    <a:pt x="382778" y="345948"/>
                    <a:pt x="382778" y="263906"/>
                    <a:pt x="433578" y="212979"/>
                  </a:cubicBezTo>
                  <a:cubicBezTo>
                    <a:pt x="442087" y="204470"/>
                    <a:pt x="453136" y="200152"/>
                    <a:pt x="464185" y="200152"/>
                  </a:cubicBezTo>
                  <a:close/>
                  <a:moveTo>
                    <a:pt x="597916" y="0"/>
                  </a:moveTo>
                  <a:cubicBezTo>
                    <a:pt x="342646" y="0"/>
                    <a:pt x="245999" y="81534"/>
                    <a:pt x="70612" y="229997"/>
                  </a:cubicBezTo>
                  <a:lnTo>
                    <a:pt x="20828" y="271780"/>
                  </a:lnTo>
                  <a:cubicBezTo>
                    <a:pt x="0" y="288925"/>
                    <a:pt x="0" y="320802"/>
                    <a:pt x="20828" y="338074"/>
                  </a:cubicBezTo>
                  <a:lnTo>
                    <a:pt x="65786" y="375793"/>
                  </a:lnTo>
                  <a:cubicBezTo>
                    <a:pt x="241681" y="524764"/>
                    <a:pt x="338836" y="606806"/>
                    <a:pt x="597916" y="606806"/>
                  </a:cubicBezTo>
                  <a:cubicBezTo>
                    <a:pt x="648843" y="606552"/>
                    <a:pt x="699135" y="597789"/>
                    <a:pt x="747141" y="581279"/>
                  </a:cubicBezTo>
                  <a:cubicBezTo>
                    <a:pt x="641731" y="533400"/>
                    <a:pt x="572516" y="429895"/>
                    <a:pt x="569087" y="314071"/>
                  </a:cubicBezTo>
                  <a:cubicBezTo>
                    <a:pt x="565658" y="198501"/>
                    <a:pt x="628015" y="90678"/>
                    <a:pt x="730504" y="36703"/>
                  </a:cubicBezTo>
                  <a:cubicBezTo>
                    <a:pt x="737362" y="33020"/>
                    <a:pt x="744601" y="30353"/>
                    <a:pt x="751713" y="27178"/>
                  </a:cubicBezTo>
                  <a:cubicBezTo>
                    <a:pt x="702437" y="9398"/>
                    <a:pt x="650367" y="127"/>
                    <a:pt x="597916" y="0"/>
                  </a:cubicBezTo>
                  <a:close/>
                </a:path>
              </a:pathLst>
            </a:custGeom>
            <a:solidFill>
              <a:srgbClr val="E5BB7A"/>
            </a:solidFill>
          </p:spPr>
        </p:sp>
      </p:grpSp>
      <p:grpSp>
        <p:nvGrpSpPr>
          <p:cNvPr id="254" name="Group 291">
            <a:extLst>
              <a:ext uri="{FF2B5EF4-FFF2-40B4-BE49-F238E27FC236}">
                <a16:creationId xmlns:a16="http://schemas.microsoft.com/office/drawing/2014/main" id="{60E97454-4124-E5FF-5DA6-5F6A0EB7AE1C}"/>
              </a:ext>
            </a:extLst>
          </p:cNvPr>
          <p:cNvGrpSpPr/>
          <p:nvPr/>
        </p:nvGrpSpPr>
        <p:grpSpPr>
          <a:xfrm>
            <a:off x="3826860" y="6034792"/>
            <a:ext cx="300240" cy="323460"/>
            <a:chOff x="0" y="0"/>
            <a:chExt cx="400320" cy="431280"/>
          </a:xfrm>
        </p:grpSpPr>
        <p:sp>
          <p:nvSpPr>
            <p:cNvPr id="255" name="Freeform 292">
              <a:extLst>
                <a:ext uri="{FF2B5EF4-FFF2-40B4-BE49-F238E27FC236}">
                  <a16:creationId xmlns:a16="http://schemas.microsoft.com/office/drawing/2014/main" id="{413D7CF3-0828-C9C1-A036-F3D0CFF31473}"/>
                </a:ext>
              </a:extLst>
            </p:cNvPr>
            <p:cNvSpPr/>
            <p:nvPr/>
          </p:nvSpPr>
          <p:spPr>
            <a:xfrm>
              <a:off x="0" y="0"/>
              <a:ext cx="400431" cy="431165"/>
            </a:xfrm>
            <a:custGeom>
              <a:avLst/>
              <a:gdLst/>
              <a:ahLst/>
              <a:cxnLst/>
              <a:rect l="l" t="t" r="r" b="b"/>
              <a:pathLst>
                <a:path w="400431" h="431165">
                  <a:moveTo>
                    <a:pt x="179959" y="137287"/>
                  </a:moveTo>
                  <a:cubicBezTo>
                    <a:pt x="202184" y="137287"/>
                    <a:pt x="223647" y="154686"/>
                    <a:pt x="223647" y="180721"/>
                  </a:cubicBezTo>
                  <a:cubicBezTo>
                    <a:pt x="223647" y="204470"/>
                    <a:pt x="204216" y="223901"/>
                    <a:pt x="180467" y="223901"/>
                  </a:cubicBezTo>
                  <a:cubicBezTo>
                    <a:pt x="141859" y="223901"/>
                    <a:pt x="122428" y="177292"/>
                    <a:pt x="149733" y="149987"/>
                  </a:cubicBezTo>
                  <a:cubicBezTo>
                    <a:pt x="158623" y="141224"/>
                    <a:pt x="169418" y="137287"/>
                    <a:pt x="180086" y="137287"/>
                  </a:cubicBezTo>
                  <a:close/>
                  <a:moveTo>
                    <a:pt x="218567" y="0"/>
                  </a:moveTo>
                  <a:cubicBezTo>
                    <a:pt x="183896" y="0"/>
                    <a:pt x="149479" y="6477"/>
                    <a:pt x="118237" y="23114"/>
                  </a:cubicBezTo>
                  <a:cubicBezTo>
                    <a:pt x="49530" y="59436"/>
                    <a:pt x="5588" y="129413"/>
                    <a:pt x="2794" y="207010"/>
                  </a:cubicBezTo>
                  <a:cubicBezTo>
                    <a:pt x="0" y="284480"/>
                    <a:pt x="38862" y="357759"/>
                    <a:pt x="105029" y="398653"/>
                  </a:cubicBezTo>
                  <a:cubicBezTo>
                    <a:pt x="137668" y="418973"/>
                    <a:pt x="175133" y="430276"/>
                    <a:pt x="213741" y="431165"/>
                  </a:cubicBezTo>
                  <a:cubicBezTo>
                    <a:pt x="288290" y="380365"/>
                    <a:pt x="349504" y="312928"/>
                    <a:pt x="393192" y="234061"/>
                  </a:cubicBezTo>
                  <a:cubicBezTo>
                    <a:pt x="400431" y="221107"/>
                    <a:pt x="400431" y="205105"/>
                    <a:pt x="393192" y="192278"/>
                  </a:cubicBezTo>
                  <a:cubicBezTo>
                    <a:pt x="350774" y="116078"/>
                    <a:pt x="291592" y="50165"/>
                    <a:pt x="220345" y="0"/>
                  </a:cubicBezTo>
                  <a:cubicBezTo>
                    <a:pt x="219710" y="0"/>
                    <a:pt x="219075" y="0"/>
                    <a:pt x="218440" y="0"/>
                  </a:cubicBezTo>
                  <a:close/>
                </a:path>
              </a:pathLst>
            </a:custGeom>
            <a:solidFill>
              <a:srgbClr val="E5BB7A"/>
            </a:solidFill>
          </p:spPr>
        </p:sp>
      </p:grpSp>
      <p:grpSp>
        <p:nvGrpSpPr>
          <p:cNvPr id="256" name="Group 293">
            <a:extLst>
              <a:ext uri="{FF2B5EF4-FFF2-40B4-BE49-F238E27FC236}">
                <a16:creationId xmlns:a16="http://schemas.microsoft.com/office/drawing/2014/main" id="{54524CAD-DDFB-AB60-D08C-73FFC5B63954}"/>
              </a:ext>
            </a:extLst>
          </p:cNvPr>
          <p:cNvGrpSpPr/>
          <p:nvPr/>
        </p:nvGrpSpPr>
        <p:grpSpPr>
          <a:xfrm>
            <a:off x="3014160" y="6228112"/>
            <a:ext cx="380160" cy="325080"/>
            <a:chOff x="0" y="0"/>
            <a:chExt cx="506880" cy="433440"/>
          </a:xfrm>
        </p:grpSpPr>
        <p:sp>
          <p:nvSpPr>
            <p:cNvPr id="257" name="Freeform 294">
              <a:extLst>
                <a:ext uri="{FF2B5EF4-FFF2-40B4-BE49-F238E27FC236}">
                  <a16:creationId xmlns:a16="http://schemas.microsoft.com/office/drawing/2014/main" id="{046C2E54-581E-9BCB-1092-0916C5413543}"/>
                </a:ext>
              </a:extLst>
            </p:cNvPr>
            <p:cNvSpPr/>
            <p:nvPr/>
          </p:nvSpPr>
          <p:spPr>
            <a:xfrm>
              <a:off x="0" y="127"/>
              <a:ext cx="506730" cy="433197"/>
            </a:xfrm>
            <a:custGeom>
              <a:avLst/>
              <a:gdLst/>
              <a:ahLst/>
              <a:cxnLst/>
              <a:rect l="l" t="t" r="r" b="b"/>
              <a:pathLst>
                <a:path w="506730" h="433197">
                  <a:moveTo>
                    <a:pt x="306324" y="0"/>
                  </a:moveTo>
                  <a:cubicBezTo>
                    <a:pt x="138684" y="0"/>
                    <a:pt x="0" y="135890"/>
                    <a:pt x="0" y="303403"/>
                  </a:cubicBezTo>
                  <a:lnTo>
                    <a:pt x="0" y="390017"/>
                  </a:lnTo>
                  <a:cubicBezTo>
                    <a:pt x="0" y="413766"/>
                    <a:pt x="19431" y="433197"/>
                    <a:pt x="43434" y="433197"/>
                  </a:cubicBezTo>
                  <a:lnTo>
                    <a:pt x="130175" y="433197"/>
                  </a:lnTo>
                  <a:cubicBezTo>
                    <a:pt x="308102" y="433197"/>
                    <a:pt x="460375" y="312547"/>
                    <a:pt x="506730" y="148971"/>
                  </a:cubicBezTo>
                  <a:cubicBezTo>
                    <a:pt x="485521" y="131572"/>
                    <a:pt x="463677" y="113157"/>
                    <a:pt x="440563" y="93726"/>
                  </a:cubicBezTo>
                  <a:lnTo>
                    <a:pt x="420751" y="76962"/>
                  </a:lnTo>
                  <a:lnTo>
                    <a:pt x="337058" y="160782"/>
                  </a:lnTo>
                  <a:cubicBezTo>
                    <a:pt x="328676" y="168910"/>
                    <a:pt x="317754" y="172847"/>
                    <a:pt x="306832" y="172847"/>
                  </a:cubicBezTo>
                  <a:cubicBezTo>
                    <a:pt x="295656" y="172847"/>
                    <a:pt x="284607" y="168656"/>
                    <a:pt x="276225" y="160274"/>
                  </a:cubicBezTo>
                  <a:cubicBezTo>
                    <a:pt x="259334" y="143383"/>
                    <a:pt x="259080" y="116332"/>
                    <a:pt x="275717" y="99441"/>
                  </a:cubicBezTo>
                  <a:lnTo>
                    <a:pt x="353822" y="21082"/>
                  </a:lnTo>
                  <a:lnTo>
                    <a:pt x="328930" y="0"/>
                  </a:lnTo>
                  <a:close/>
                </a:path>
              </a:pathLst>
            </a:custGeom>
            <a:solidFill>
              <a:srgbClr val="E5BB7A"/>
            </a:solidFill>
          </p:spPr>
        </p:sp>
      </p:grpSp>
      <p:grpSp>
        <p:nvGrpSpPr>
          <p:cNvPr id="258" name="Group 295">
            <a:extLst>
              <a:ext uri="{FF2B5EF4-FFF2-40B4-BE49-F238E27FC236}">
                <a16:creationId xmlns:a16="http://schemas.microsoft.com/office/drawing/2014/main" id="{EBE737CD-7896-E47D-3995-F468F7E5E076}"/>
              </a:ext>
            </a:extLst>
          </p:cNvPr>
          <p:cNvGrpSpPr/>
          <p:nvPr/>
        </p:nvGrpSpPr>
        <p:grpSpPr>
          <a:xfrm>
            <a:off x="3014160" y="5838232"/>
            <a:ext cx="380160" cy="325080"/>
            <a:chOff x="0" y="0"/>
            <a:chExt cx="506880" cy="433440"/>
          </a:xfrm>
        </p:grpSpPr>
        <p:sp>
          <p:nvSpPr>
            <p:cNvPr id="259" name="Freeform 296">
              <a:extLst>
                <a:ext uri="{FF2B5EF4-FFF2-40B4-BE49-F238E27FC236}">
                  <a16:creationId xmlns:a16="http://schemas.microsoft.com/office/drawing/2014/main" id="{41B1F006-F07A-F22F-687A-2DDDCDBDE4A7}"/>
                </a:ext>
              </a:extLst>
            </p:cNvPr>
            <p:cNvSpPr/>
            <p:nvPr/>
          </p:nvSpPr>
          <p:spPr>
            <a:xfrm>
              <a:off x="0" y="127"/>
              <a:ext cx="506857" cy="433324"/>
            </a:xfrm>
            <a:custGeom>
              <a:avLst/>
              <a:gdLst/>
              <a:ahLst/>
              <a:cxnLst/>
              <a:rect l="l" t="t" r="r" b="b"/>
              <a:pathLst>
                <a:path w="506857" h="433324">
                  <a:moveTo>
                    <a:pt x="43434" y="0"/>
                  </a:moveTo>
                  <a:cubicBezTo>
                    <a:pt x="19431" y="0"/>
                    <a:pt x="254" y="19431"/>
                    <a:pt x="254" y="43434"/>
                  </a:cubicBezTo>
                  <a:lnTo>
                    <a:pt x="254" y="130302"/>
                  </a:lnTo>
                  <a:cubicBezTo>
                    <a:pt x="0" y="297561"/>
                    <a:pt x="138684" y="433324"/>
                    <a:pt x="306324" y="433324"/>
                  </a:cubicBezTo>
                  <a:lnTo>
                    <a:pt x="328930" y="433324"/>
                  </a:lnTo>
                  <a:lnTo>
                    <a:pt x="353949" y="412242"/>
                  </a:lnTo>
                  <a:lnTo>
                    <a:pt x="275844" y="333883"/>
                  </a:lnTo>
                  <a:cubicBezTo>
                    <a:pt x="259461" y="316992"/>
                    <a:pt x="259588" y="289941"/>
                    <a:pt x="276352" y="273304"/>
                  </a:cubicBezTo>
                  <a:cubicBezTo>
                    <a:pt x="284861" y="264668"/>
                    <a:pt x="296037" y="260477"/>
                    <a:pt x="307213" y="260477"/>
                  </a:cubicBezTo>
                  <a:cubicBezTo>
                    <a:pt x="318008" y="260477"/>
                    <a:pt x="328803" y="264414"/>
                    <a:pt x="337185" y="272542"/>
                  </a:cubicBezTo>
                  <a:lnTo>
                    <a:pt x="420878" y="356235"/>
                  </a:lnTo>
                  <a:lnTo>
                    <a:pt x="446024" y="335153"/>
                  </a:lnTo>
                  <a:cubicBezTo>
                    <a:pt x="467106" y="317373"/>
                    <a:pt x="487172" y="300482"/>
                    <a:pt x="506857" y="283972"/>
                  </a:cubicBezTo>
                  <a:cubicBezTo>
                    <a:pt x="460375" y="120777"/>
                    <a:pt x="308356" y="0"/>
                    <a:pt x="130175" y="0"/>
                  </a:cubicBezTo>
                  <a:close/>
                </a:path>
              </a:pathLst>
            </a:custGeom>
            <a:solidFill>
              <a:srgbClr val="E5BB7A"/>
            </a:solidFill>
          </p:spPr>
        </p:sp>
      </p:grpSp>
    </p:spTree>
    <p:extLst>
      <p:ext uri="{BB962C8B-B14F-4D97-AF65-F5344CB8AC3E}">
        <p14:creationId xmlns:p14="http://schemas.microsoft.com/office/powerpoint/2010/main" val="268708122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sp>
        <p:nvSpPr>
          <p:cNvPr id="7" name="Google Shape;1197;p70">
            <a:extLst>
              <a:ext uri="{FF2B5EF4-FFF2-40B4-BE49-F238E27FC236}">
                <a16:creationId xmlns:a16="http://schemas.microsoft.com/office/drawing/2014/main" id="{8D82ED97-63D8-317C-CFDA-4311472A6E1F}"/>
              </a:ext>
            </a:extLst>
          </p:cNvPr>
          <p:cNvSpPr txBox="1"/>
          <p:nvPr/>
        </p:nvSpPr>
        <p:spPr>
          <a:xfrm>
            <a:off x="1240515" y="24591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solidFill>
                  <a:srgbClr val="FFC000"/>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8" name="Google Shape;1198;p70">
            <a:extLst>
              <a:ext uri="{FF2B5EF4-FFF2-40B4-BE49-F238E27FC236}">
                <a16:creationId xmlns:a16="http://schemas.microsoft.com/office/drawing/2014/main" id="{DCE0D218-CA79-38CF-2E7D-031551A6ECEF}"/>
              </a:ext>
            </a:extLst>
          </p:cNvPr>
          <p:cNvGrpSpPr/>
          <p:nvPr/>
        </p:nvGrpSpPr>
        <p:grpSpPr>
          <a:xfrm>
            <a:off x="10042245" y="6254573"/>
            <a:ext cx="948588" cy="1102582"/>
            <a:chOff x="4727025" y="1332775"/>
            <a:chExt cx="59900" cy="69625"/>
          </a:xfrm>
        </p:grpSpPr>
        <p:sp>
          <p:nvSpPr>
            <p:cNvPr id="9" name="Google Shape;1199;p70">
              <a:extLst>
                <a:ext uri="{FF2B5EF4-FFF2-40B4-BE49-F238E27FC236}">
                  <a16:creationId xmlns:a16="http://schemas.microsoft.com/office/drawing/2014/main" id="{8F566C26-1D66-BB09-1B45-30EE65CF5723}"/>
                </a:ext>
              </a:extLst>
            </p:cNvPr>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0" name="Google Shape;1200;p70">
              <a:extLst>
                <a:ext uri="{FF2B5EF4-FFF2-40B4-BE49-F238E27FC236}">
                  <a16:creationId xmlns:a16="http://schemas.microsoft.com/office/drawing/2014/main" id="{828337F3-E8BB-CB5A-5A35-74DB1E782EC9}"/>
                </a:ext>
              </a:extLst>
            </p:cNvPr>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1" name="Google Shape;1201;p70">
            <a:extLst>
              <a:ext uri="{FF2B5EF4-FFF2-40B4-BE49-F238E27FC236}">
                <a16:creationId xmlns:a16="http://schemas.microsoft.com/office/drawing/2014/main" id="{2D75D5E2-5469-9C1C-985A-0BE0E79A63E0}"/>
              </a:ext>
            </a:extLst>
          </p:cNvPr>
          <p:cNvGrpSpPr/>
          <p:nvPr/>
        </p:nvGrpSpPr>
        <p:grpSpPr>
          <a:xfrm>
            <a:off x="11269558" y="4711781"/>
            <a:ext cx="1111306" cy="1114062"/>
            <a:chOff x="4820425" y="1329900"/>
            <a:chExt cx="70175" cy="70350"/>
          </a:xfrm>
        </p:grpSpPr>
        <p:sp>
          <p:nvSpPr>
            <p:cNvPr id="12" name="Google Shape;1202;p70">
              <a:extLst>
                <a:ext uri="{FF2B5EF4-FFF2-40B4-BE49-F238E27FC236}">
                  <a16:creationId xmlns:a16="http://schemas.microsoft.com/office/drawing/2014/main" id="{24AEA1F6-0AEB-39BE-2426-138D22753A72}"/>
                </a:ext>
              </a:extLst>
            </p:cNvPr>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3" name="Google Shape;1203;p70">
              <a:extLst>
                <a:ext uri="{FF2B5EF4-FFF2-40B4-BE49-F238E27FC236}">
                  <a16:creationId xmlns:a16="http://schemas.microsoft.com/office/drawing/2014/main" id="{566A14E7-B909-CE4A-801D-22B43684F85B}"/>
                </a:ext>
              </a:extLst>
            </p:cNvPr>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4" name="Google Shape;1204;p70">
              <a:extLst>
                <a:ext uri="{FF2B5EF4-FFF2-40B4-BE49-F238E27FC236}">
                  <a16:creationId xmlns:a16="http://schemas.microsoft.com/office/drawing/2014/main" id="{F1EA2BB2-DDD7-6B0D-8C14-6E726150D392}"/>
                </a:ext>
              </a:extLst>
            </p:cNvPr>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5" name="Google Shape;1205;p70">
              <a:extLst>
                <a:ext uri="{FF2B5EF4-FFF2-40B4-BE49-F238E27FC236}">
                  <a16:creationId xmlns:a16="http://schemas.microsoft.com/office/drawing/2014/main" id="{4998D0AE-99A1-CBA0-30BF-39786A95F02C}"/>
                </a:ext>
              </a:extLst>
            </p:cNvPr>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6" name="Google Shape;1206;p70">
            <a:extLst>
              <a:ext uri="{FF2B5EF4-FFF2-40B4-BE49-F238E27FC236}">
                <a16:creationId xmlns:a16="http://schemas.microsoft.com/office/drawing/2014/main" id="{4858F72A-2677-E26B-7A25-A3A1198E22F7}"/>
              </a:ext>
            </a:extLst>
          </p:cNvPr>
          <p:cNvGrpSpPr/>
          <p:nvPr/>
        </p:nvGrpSpPr>
        <p:grpSpPr>
          <a:xfrm>
            <a:off x="12522293" y="4720791"/>
            <a:ext cx="1165148" cy="1067742"/>
            <a:chOff x="4903200" y="1331525"/>
            <a:chExt cx="73575" cy="67425"/>
          </a:xfrm>
        </p:grpSpPr>
        <p:sp>
          <p:nvSpPr>
            <p:cNvPr id="17" name="Google Shape;1207;p70">
              <a:extLst>
                <a:ext uri="{FF2B5EF4-FFF2-40B4-BE49-F238E27FC236}">
                  <a16:creationId xmlns:a16="http://schemas.microsoft.com/office/drawing/2014/main" id="{F8B863BD-E029-496A-6EAD-60F40FD6B4DD}"/>
                </a:ext>
              </a:extLst>
            </p:cNvPr>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8" name="Google Shape;1208;p70">
              <a:extLst>
                <a:ext uri="{FF2B5EF4-FFF2-40B4-BE49-F238E27FC236}">
                  <a16:creationId xmlns:a16="http://schemas.microsoft.com/office/drawing/2014/main" id="{4CEA7ACD-E421-EAA6-3CFE-CB3A04CE298F}"/>
                </a:ext>
              </a:extLst>
            </p:cNvPr>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9" name="Google Shape;1209;p70">
            <a:extLst>
              <a:ext uri="{FF2B5EF4-FFF2-40B4-BE49-F238E27FC236}">
                <a16:creationId xmlns:a16="http://schemas.microsoft.com/office/drawing/2014/main" id="{4401BA89-F57C-9848-48B6-F7E1A4BE7C16}"/>
              </a:ext>
            </a:extLst>
          </p:cNvPr>
          <p:cNvGrpSpPr/>
          <p:nvPr/>
        </p:nvGrpSpPr>
        <p:grpSpPr>
          <a:xfrm>
            <a:off x="11241249" y="6240519"/>
            <a:ext cx="1167920" cy="1130690"/>
            <a:chOff x="4815575" y="1416800"/>
            <a:chExt cx="73750" cy="71400"/>
          </a:xfrm>
        </p:grpSpPr>
        <p:sp>
          <p:nvSpPr>
            <p:cNvPr id="20" name="Google Shape;1210;p70">
              <a:extLst>
                <a:ext uri="{FF2B5EF4-FFF2-40B4-BE49-F238E27FC236}">
                  <a16:creationId xmlns:a16="http://schemas.microsoft.com/office/drawing/2014/main" id="{C7BDFE64-0A0B-3B6F-CCCE-B90BE2073349}"/>
                </a:ext>
              </a:extLst>
            </p:cNvPr>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1" name="Google Shape;1211;p70">
              <a:extLst>
                <a:ext uri="{FF2B5EF4-FFF2-40B4-BE49-F238E27FC236}">
                  <a16:creationId xmlns:a16="http://schemas.microsoft.com/office/drawing/2014/main" id="{44FC6DA2-8543-FD23-29F3-CB072C26C3E7}"/>
                </a:ext>
              </a:extLst>
            </p:cNvPr>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2" name="Google Shape;1212;p70">
              <a:extLst>
                <a:ext uri="{FF2B5EF4-FFF2-40B4-BE49-F238E27FC236}">
                  <a16:creationId xmlns:a16="http://schemas.microsoft.com/office/drawing/2014/main" id="{0F766F13-E2E5-1E41-902F-78857F98875D}"/>
                </a:ext>
              </a:extLst>
            </p:cNvPr>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23" name="Google Shape;1213;p70">
            <a:extLst>
              <a:ext uri="{FF2B5EF4-FFF2-40B4-BE49-F238E27FC236}">
                <a16:creationId xmlns:a16="http://schemas.microsoft.com/office/drawing/2014/main" id="{8A863D3E-7876-154D-A92A-8D16289068F9}"/>
              </a:ext>
            </a:extLst>
          </p:cNvPr>
          <p:cNvGrpSpPr/>
          <p:nvPr/>
        </p:nvGrpSpPr>
        <p:grpSpPr>
          <a:xfrm>
            <a:off x="12510813" y="6300892"/>
            <a:ext cx="1179796" cy="1009940"/>
            <a:chOff x="4902475" y="1418875"/>
            <a:chExt cx="74500" cy="63775"/>
          </a:xfrm>
        </p:grpSpPr>
        <p:sp>
          <p:nvSpPr>
            <p:cNvPr id="24" name="Google Shape;1214;p70">
              <a:extLst>
                <a:ext uri="{FF2B5EF4-FFF2-40B4-BE49-F238E27FC236}">
                  <a16:creationId xmlns:a16="http://schemas.microsoft.com/office/drawing/2014/main" id="{DBB5A81E-B3F0-6B46-A4AB-8C71D8DFF6DF}"/>
                </a:ext>
              </a:extLst>
            </p:cNvPr>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5" name="Google Shape;1215;p70">
              <a:extLst>
                <a:ext uri="{FF2B5EF4-FFF2-40B4-BE49-F238E27FC236}">
                  <a16:creationId xmlns:a16="http://schemas.microsoft.com/office/drawing/2014/main" id="{FD44F984-8079-E3ED-3AF4-55670FB23396}"/>
                </a:ext>
              </a:extLst>
            </p:cNvPr>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26" name="Google Shape;1216;p70">
            <a:extLst>
              <a:ext uri="{FF2B5EF4-FFF2-40B4-BE49-F238E27FC236}">
                <a16:creationId xmlns:a16="http://schemas.microsoft.com/office/drawing/2014/main" id="{1B7F839F-F977-5CC7-9921-1FC8EAAA93A9}"/>
              </a:ext>
            </a:extLst>
          </p:cNvPr>
          <p:cNvGrpSpPr/>
          <p:nvPr/>
        </p:nvGrpSpPr>
        <p:grpSpPr>
          <a:xfrm>
            <a:off x="11261244" y="7735101"/>
            <a:ext cx="1127934" cy="1134254"/>
            <a:chOff x="4818100" y="1507675"/>
            <a:chExt cx="71225" cy="71625"/>
          </a:xfrm>
        </p:grpSpPr>
        <p:sp>
          <p:nvSpPr>
            <p:cNvPr id="27" name="Google Shape;1217;p70">
              <a:extLst>
                <a:ext uri="{FF2B5EF4-FFF2-40B4-BE49-F238E27FC236}">
                  <a16:creationId xmlns:a16="http://schemas.microsoft.com/office/drawing/2014/main" id="{D0935C7F-3603-F935-1DAA-29109FD6F435}"/>
                </a:ext>
              </a:extLst>
            </p:cNvPr>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8" name="Google Shape;1218;p70">
              <a:extLst>
                <a:ext uri="{FF2B5EF4-FFF2-40B4-BE49-F238E27FC236}">
                  <a16:creationId xmlns:a16="http://schemas.microsoft.com/office/drawing/2014/main" id="{1DFB4FEE-0812-168E-A17A-3676175D075B}"/>
                </a:ext>
              </a:extLst>
            </p:cNvPr>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9" name="Google Shape;1219;p70">
              <a:extLst>
                <a:ext uri="{FF2B5EF4-FFF2-40B4-BE49-F238E27FC236}">
                  <a16:creationId xmlns:a16="http://schemas.microsoft.com/office/drawing/2014/main" id="{1634C19B-8E1B-44EF-5FBD-0EFBE34FB233}"/>
                </a:ext>
              </a:extLst>
            </p:cNvPr>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0" name="Google Shape;1220;p70">
              <a:extLst>
                <a:ext uri="{FF2B5EF4-FFF2-40B4-BE49-F238E27FC236}">
                  <a16:creationId xmlns:a16="http://schemas.microsoft.com/office/drawing/2014/main" id="{36CD9353-D9BD-8EE2-B32D-FEFFBB322041}"/>
                </a:ext>
              </a:extLst>
            </p:cNvPr>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31" name="Google Shape;1221;p70">
            <a:extLst>
              <a:ext uri="{FF2B5EF4-FFF2-40B4-BE49-F238E27FC236}">
                <a16:creationId xmlns:a16="http://schemas.microsoft.com/office/drawing/2014/main" id="{D78FA3A0-492B-BEB9-2901-9DAA1A5A9214}"/>
              </a:ext>
            </a:extLst>
          </p:cNvPr>
          <p:cNvGrpSpPr/>
          <p:nvPr/>
        </p:nvGrpSpPr>
        <p:grpSpPr>
          <a:xfrm>
            <a:off x="9888238" y="7742023"/>
            <a:ext cx="1256602" cy="1177010"/>
            <a:chOff x="4721450" y="1509475"/>
            <a:chExt cx="79350" cy="74325"/>
          </a:xfrm>
        </p:grpSpPr>
        <p:sp>
          <p:nvSpPr>
            <p:cNvPr id="32" name="Google Shape;1222;p70">
              <a:extLst>
                <a:ext uri="{FF2B5EF4-FFF2-40B4-BE49-F238E27FC236}">
                  <a16:creationId xmlns:a16="http://schemas.microsoft.com/office/drawing/2014/main" id="{0073C6EE-9A3C-05B3-F068-4AD99D11B469}"/>
                </a:ext>
              </a:extLst>
            </p:cNvPr>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3" name="Google Shape;1223;p70">
              <a:extLst>
                <a:ext uri="{FF2B5EF4-FFF2-40B4-BE49-F238E27FC236}">
                  <a16:creationId xmlns:a16="http://schemas.microsoft.com/office/drawing/2014/main" id="{B709FA1B-DCB6-9CE8-43B5-8C291ED69254}"/>
                </a:ext>
              </a:extLst>
            </p:cNvPr>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4" name="Google Shape;1224;p70">
              <a:extLst>
                <a:ext uri="{FF2B5EF4-FFF2-40B4-BE49-F238E27FC236}">
                  <a16:creationId xmlns:a16="http://schemas.microsoft.com/office/drawing/2014/main" id="{A9123E0A-5BA5-F760-E93F-0A939AC30B95}"/>
                </a:ext>
              </a:extLst>
            </p:cNvPr>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5" name="Google Shape;1225;p70">
              <a:extLst>
                <a:ext uri="{FF2B5EF4-FFF2-40B4-BE49-F238E27FC236}">
                  <a16:creationId xmlns:a16="http://schemas.microsoft.com/office/drawing/2014/main" id="{86341DFA-B230-903A-46EF-9FA47D7240BC}"/>
                </a:ext>
              </a:extLst>
            </p:cNvPr>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36" name="Google Shape;1226;p70">
            <a:extLst>
              <a:ext uri="{FF2B5EF4-FFF2-40B4-BE49-F238E27FC236}">
                <a16:creationId xmlns:a16="http://schemas.microsoft.com/office/drawing/2014/main" id="{4DCC889F-E419-C6D3-16D0-90CA8306D003}"/>
              </a:ext>
            </a:extLst>
          </p:cNvPr>
          <p:cNvGrpSpPr/>
          <p:nvPr/>
        </p:nvGrpSpPr>
        <p:grpSpPr>
          <a:xfrm>
            <a:off x="12579305" y="7711154"/>
            <a:ext cx="1114076" cy="1125544"/>
            <a:chOff x="4906800" y="1507500"/>
            <a:chExt cx="70350" cy="71075"/>
          </a:xfrm>
        </p:grpSpPr>
        <p:sp>
          <p:nvSpPr>
            <p:cNvPr id="37" name="Google Shape;1227;p70">
              <a:extLst>
                <a:ext uri="{FF2B5EF4-FFF2-40B4-BE49-F238E27FC236}">
                  <a16:creationId xmlns:a16="http://schemas.microsoft.com/office/drawing/2014/main" id="{D3D2C06D-9E9C-AAAF-CE89-8AEAE4F2F33E}"/>
                </a:ext>
              </a:extLst>
            </p:cNvPr>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8" name="Google Shape;1228;p70">
              <a:extLst>
                <a:ext uri="{FF2B5EF4-FFF2-40B4-BE49-F238E27FC236}">
                  <a16:creationId xmlns:a16="http://schemas.microsoft.com/office/drawing/2014/main" id="{C819B3EA-DB33-21AB-0B10-CACE4302BB21}"/>
                </a:ext>
              </a:extLst>
            </p:cNvPr>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9" name="Google Shape;1229;p70">
              <a:extLst>
                <a:ext uri="{FF2B5EF4-FFF2-40B4-BE49-F238E27FC236}">
                  <a16:creationId xmlns:a16="http://schemas.microsoft.com/office/drawing/2014/main" id="{F3A2C6C5-AB3F-ED0B-B518-27C11AFF236D}"/>
                </a:ext>
              </a:extLst>
            </p:cNvPr>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40" name="Google Shape;1230;p70">
              <a:extLst>
                <a:ext uri="{FF2B5EF4-FFF2-40B4-BE49-F238E27FC236}">
                  <a16:creationId xmlns:a16="http://schemas.microsoft.com/office/drawing/2014/main" id="{9DB61FCC-7509-3CE9-8FB6-F03FD0DFCD47}"/>
                </a:ext>
              </a:extLst>
            </p:cNvPr>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41" name="Google Shape;1231;p70">
              <a:extLst>
                <a:ext uri="{FF2B5EF4-FFF2-40B4-BE49-F238E27FC236}">
                  <a16:creationId xmlns:a16="http://schemas.microsoft.com/office/drawing/2014/main" id="{2DD527AD-2346-1D73-DB24-3A0DAE98187D}"/>
                </a:ext>
              </a:extLst>
            </p:cNvPr>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42" name="Google Shape;1232;p70">
            <a:extLst>
              <a:ext uri="{FF2B5EF4-FFF2-40B4-BE49-F238E27FC236}">
                <a16:creationId xmlns:a16="http://schemas.microsoft.com/office/drawing/2014/main" id="{1D45599A-5E3B-41D1-CEBC-F85E6F929B22}"/>
              </a:ext>
            </a:extLst>
          </p:cNvPr>
          <p:cNvGrpSpPr/>
          <p:nvPr/>
        </p:nvGrpSpPr>
        <p:grpSpPr>
          <a:xfrm>
            <a:off x="8654521" y="4765026"/>
            <a:ext cx="1035868" cy="1035868"/>
            <a:chOff x="3736598" y="2170606"/>
            <a:chExt cx="404889" cy="404889"/>
          </a:xfrm>
        </p:grpSpPr>
        <p:sp>
          <p:nvSpPr>
            <p:cNvPr id="43" name="Google Shape;1233;p70">
              <a:extLst>
                <a:ext uri="{FF2B5EF4-FFF2-40B4-BE49-F238E27FC236}">
                  <a16:creationId xmlns:a16="http://schemas.microsoft.com/office/drawing/2014/main" id="{CCDF6951-8B8A-DCD1-09BC-F385298FE901}"/>
                </a:ext>
              </a:extLst>
            </p:cNvPr>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44" name="Google Shape;1234;p70">
              <a:extLst>
                <a:ext uri="{FF2B5EF4-FFF2-40B4-BE49-F238E27FC236}">
                  <a16:creationId xmlns:a16="http://schemas.microsoft.com/office/drawing/2014/main" id="{A8B72750-5D40-C31B-1EFB-F160E8DAC4D4}"/>
                </a:ext>
              </a:extLst>
            </p:cNvPr>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45" name="Google Shape;1235;p70">
              <a:extLst>
                <a:ext uri="{FF2B5EF4-FFF2-40B4-BE49-F238E27FC236}">
                  <a16:creationId xmlns:a16="http://schemas.microsoft.com/office/drawing/2014/main" id="{F8F4DE1B-6C51-14EC-D9FB-4095BB5789DA}"/>
                </a:ext>
              </a:extLst>
            </p:cNvPr>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46" name="Google Shape;1236;p70">
              <a:extLst>
                <a:ext uri="{FF2B5EF4-FFF2-40B4-BE49-F238E27FC236}">
                  <a16:creationId xmlns:a16="http://schemas.microsoft.com/office/drawing/2014/main" id="{DFABD8E7-5160-46A1-E180-1E19A871D083}"/>
                </a:ext>
              </a:extLst>
            </p:cNvPr>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47" name="Google Shape;1237;p70">
            <a:extLst>
              <a:ext uri="{FF2B5EF4-FFF2-40B4-BE49-F238E27FC236}">
                <a16:creationId xmlns:a16="http://schemas.microsoft.com/office/drawing/2014/main" id="{C3581979-3097-A8BE-873E-831A4407900B}"/>
              </a:ext>
            </a:extLst>
          </p:cNvPr>
          <p:cNvGrpSpPr/>
          <p:nvPr/>
        </p:nvGrpSpPr>
        <p:grpSpPr>
          <a:xfrm>
            <a:off x="7188643" y="4765222"/>
            <a:ext cx="1173972" cy="1035480"/>
            <a:chOff x="3161917" y="2170682"/>
            <a:chExt cx="458870" cy="404737"/>
          </a:xfrm>
        </p:grpSpPr>
        <p:sp>
          <p:nvSpPr>
            <p:cNvPr id="48" name="Google Shape;1238;p70">
              <a:extLst>
                <a:ext uri="{FF2B5EF4-FFF2-40B4-BE49-F238E27FC236}">
                  <a16:creationId xmlns:a16="http://schemas.microsoft.com/office/drawing/2014/main" id="{ABEEBBEE-D491-49E7-587E-58AAEFA88F50}"/>
                </a:ext>
              </a:extLst>
            </p:cNvPr>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49" name="Google Shape;1239;p70">
              <a:extLst>
                <a:ext uri="{FF2B5EF4-FFF2-40B4-BE49-F238E27FC236}">
                  <a16:creationId xmlns:a16="http://schemas.microsoft.com/office/drawing/2014/main" id="{9744305F-D7DC-49F0-E13D-6E50F930921F}"/>
                </a:ext>
              </a:extLst>
            </p:cNvPr>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50" name="Google Shape;1240;p70">
              <a:extLst>
                <a:ext uri="{FF2B5EF4-FFF2-40B4-BE49-F238E27FC236}">
                  <a16:creationId xmlns:a16="http://schemas.microsoft.com/office/drawing/2014/main" id="{E49276C4-40DB-7B08-930B-9517FE2BC3FC}"/>
                </a:ext>
              </a:extLst>
            </p:cNvPr>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51" name="Google Shape;1241;p70">
            <a:extLst>
              <a:ext uri="{FF2B5EF4-FFF2-40B4-BE49-F238E27FC236}">
                <a16:creationId xmlns:a16="http://schemas.microsoft.com/office/drawing/2014/main" id="{EF65D642-31C3-3645-7CE0-D0F025528F12}"/>
              </a:ext>
            </a:extLst>
          </p:cNvPr>
          <p:cNvGrpSpPr/>
          <p:nvPr/>
        </p:nvGrpSpPr>
        <p:grpSpPr>
          <a:xfrm>
            <a:off x="7234686" y="6287901"/>
            <a:ext cx="1081886" cy="1035926"/>
            <a:chOff x="3179914" y="2889488"/>
            <a:chExt cx="422876" cy="404911"/>
          </a:xfrm>
        </p:grpSpPr>
        <p:sp>
          <p:nvSpPr>
            <p:cNvPr id="52" name="Google Shape;1242;p70">
              <a:extLst>
                <a:ext uri="{FF2B5EF4-FFF2-40B4-BE49-F238E27FC236}">
                  <a16:creationId xmlns:a16="http://schemas.microsoft.com/office/drawing/2014/main" id="{35A829DB-9A52-C8E5-A6AB-E11E8F3B26BF}"/>
                </a:ext>
              </a:extLst>
            </p:cNvPr>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53" name="Google Shape;1243;p70">
              <a:extLst>
                <a:ext uri="{FF2B5EF4-FFF2-40B4-BE49-F238E27FC236}">
                  <a16:creationId xmlns:a16="http://schemas.microsoft.com/office/drawing/2014/main" id="{9F21B338-0A1E-3F4F-55E0-18E0221507F3}"/>
                </a:ext>
              </a:extLst>
            </p:cNvPr>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54" name="Google Shape;1244;p70">
              <a:extLst>
                <a:ext uri="{FF2B5EF4-FFF2-40B4-BE49-F238E27FC236}">
                  <a16:creationId xmlns:a16="http://schemas.microsoft.com/office/drawing/2014/main" id="{80548961-C20C-C376-6F3E-CEF5DF44FE67}"/>
                </a:ext>
              </a:extLst>
            </p:cNvPr>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55" name="Google Shape;1245;p70">
              <a:extLst>
                <a:ext uri="{FF2B5EF4-FFF2-40B4-BE49-F238E27FC236}">
                  <a16:creationId xmlns:a16="http://schemas.microsoft.com/office/drawing/2014/main" id="{B0F42128-69E1-5DD8-24D4-85004D4DB3AA}"/>
                </a:ext>
              </a:extLst>
            </p:cNvPr>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56" name="Google Shape;1246;p70">
              <a:extLst>
                <a:ext uri="{FF2B5EF4-FFF2-40B4-BE49-F238E27FC236}">
                  <a16:creationId xmlns:a16="http://schemas.microsoft.com/office/drawing/2014/main" id="{6C317D16-F994-AEA2-B462-7107FE3DDD02}"/>
                </a:ext>
              </a:extLst>
            </p:cNvPr>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57" name="Google Shape;1247;p70">
              <a:extLst>
                <a:ext uri="{FF2B5EF4-FFF2-40B4-BE49-F238E27FC236}">
                  <a16:creationId xmlns:a16="http://schemas.microsoft.com/office/drawing/2014/main" id="{742D5D03-2F5E-2BB0-A372-B37E841DC02A}"/>
                </a:ext>
              </a:extLst>
            </p:cNvPr>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58" name="Google Shape;1248;p70">
            <a:extLst>
              <a:ext uri="{FF2B5EF4-FFF2-40B4-BE49-F238E27FC236}">
                <a16:creationId xmlns:a16="http://schemas.microsoft.com/office/drawing/2014/main" id="{529F5DBF-FF56-8EF6-09F1-90DBFE879B9C}"/>
              </a:ext>
            </a:extLst>
          </p:cNvPr>
          <p:cNvGrpSpPr/>
          <p:nvPr/>
        </p:nvGrpSpPr>
        <p:grpSpPr>
          <a:xfrm>
            <a:off x="8636273" y="6287817"/>
            <a:ext cx="1072360" cy="1036094"/>
            <a:chOff x="3729467" y="2889422"/>
            <a:chExt cx="419153" cy="404977"/>
          </a:xfrm>
        </p:grpSpPr>
        <p:sp>
          <p:nvSpPr>
            <p:cNvPr id="59" name="Google Shape;1249;p70">
              <a:extLst>
                <a:ext uri="{FF2B5EF4-FFF2-40B4-BE49-F238E27FC236}">
                  <a16:creationId xmlns:a16="http://schemas.microsoft.com/office/drawing/2014/main" id="{74E6E4D4-956F-9641-0F75-A0C0676B819E}"/>
                </a:ext>
              </a:extLst>
            </p:cNvPr>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60" name="Google Shape;1250;p70">
              <a:extLst>
                <a:ext uri="{FF2B5EF4-FFF2-40B4-BE49-F238E27FC236}">
                  <a16:creationId xmlns:a16="http://schemas.microsoft.com/office/drawing/2014/main" id="{B2725E9D-BBF4-A455-01A9-8CD1C7A7793E}"/>
                </a:ext>
              </a:extLst>
            </p:cNvPr>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61" name="Google Shape;1251;p70">
              <a:extLst>
                <a:ext uri="{FF2B5EF4-FFF2-40B4-BE49-F238E27FC236}">
                  <a16:creationId xmlns:a16="http://schemas.microsoft.com/office/drawing/2014/main" id="{B3D6703F-A57F-08B3-486D-894CBC6B476F}"/>
                </a:ext>
              </a:extLst>
            </p:cNvPr>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62" name="Google Shape;1252;p70">
              <a:extLst>
                <a:ext uri="{FF2B5EF4-FFF2-40B4-BE49-F238E27FC236}">
                  <a16:creationId xmlns:a16="http://schemas.microsoft.com/office/drawing/2014/main" id="{79F61879-91BA-FCD7-5E4E-B36059985C67}"/>
                </a:ext>
              </a:extLst>
            </p:cNvPr>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63" name="Google Shape;1253;p70">
              <a:extLst>
                <a:ext uri="{FF2B5EF4-FFF2-40B4-BE49-F238E27FC236}">
                  <a16:creationId xmlns:a16="http://schemas.microsoft.com/office/drawing/2014/main" id="{4552DEB4-3D6C-2133-04C4-D68204D868A7}"/>
                </a:ext>
              </a:extLst>
            </p:cNvPr>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64" name="Google Shape;1254;p70">
              <a:extLst>
                <a:ext uri="{FF2B5EF4-FFF2-40B4-BE49-F238E27FC236}">
                  <a16:creationId xmlns:a16="http://schemas.microsoft.com/office/drawing/2014/main" id="{2C90FC65-C9AE-6C9F-43F0-95A91D125A27}"/>
                </a:ext>
              </a:extLst>
            </p:cNvPr>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65" name="Google Shape;1255;p70">
              <a:extLst>
                <a:ext uri="{FF2B5EF4-FFF2-40B4-BE49-F238E27FC236}">
                  <a16:creationId xmlns:a16="http://schemas.microsoft.com/office/drawing/2014/main" id="{FC7AE607-A6A2-32A2-B007-07EF77D79DE6}"/>
                </a:ext>
              </a:extLst>
            </p:cNvPr>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66" name="Google Shape;1256;p70">
            <a:extLst>
              <a:ext uri="{FF2B5EF4-FFF2-40B4-BE49-F238E27FC236}">
                <a16:creationId xmlns:a16="http://schemas.microsoft.com/office/drawing/2014/main" id="{993AE00A-322C-DE2F-FEF5-8ECDE6056143}"/>
              </a:ext>
            </a:extLst>
          </p:cNvPr>
          <p:cNvGrpSpPr/>
          <p:nvPr/>
        </p:nvGrpSpPr>
        <p:grpSpPr>
          <a:xfrm>
            <a:off x="3710342" y="6974675"/>
            <a:ext cx="1930702" cy="269222"/>
            <a:chOff x="4411970" y="2962952"/>
            <a:chExt cx="706544" cy="104212"/>
          </a:xfrm>
        </p:grpSpPr>
        <p:sp>
          <p:nvSpPr>
            <p:cNvPr id="67" name="Google Shape;1257;p70">
              <a:extLst>
                <a:ext uri="{FF2B5EF4-FFF2-40B4-BE49-F238E27FC236}">
                  <a16:creationId xmlns:a16="http://schemas.microsoft.com/office/drawing/2014/main" id="{D94EC954-45D2-AE13-98B8-3188CA7AB555}"/>
                </a:ext>
              </a:extLst>
            </p:cNvPr>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68" name="Google Shape;1258;p70">
              <a:extLst>
                <a:ext uri="{FF2B5EF4-FFF2-40B4-BE49-F238E27FC236}">
                  <a16:creationId xmlns:a16="http://schemas.microsoft.com/office/drawing/2014/main" id="{294B3315-09B5-3A7E-1A03-5B208574AC33}"/>
                </a:ext>
              </a:extLst>
            </p:cNvPr>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69" name="Google Shape;1259;p70">
              <a:extLst>
                <a:ext uri="{FF2B5EF4-FFF2-40B4-BE49-F238E27FC236}">
                  <a16:creationId xmlns:a16="http://schemas.microsoft.com/office/drawing/2014/main" id="{7F03CF37-CD91-583F-FBC6-7213623D05BF}"/>
                </a:ext>
              </a:extLst>
            </p:cNvPr>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70" name="Google Shape;1260;p70">
              <a:extLst>
                <a:ext uri="{FF2B5EF4-FFF2-40B4-BE49-F238E27FC236}">
                  <a16:creationId xmlns:a16="http://schemas.microsoft.com/office/drawing/2014/main" id="{86935EFC-51BA-D12E-F07B-D1A0A92A6913}"/>
                </a:ext>
              </a:extLst>
            </p:cNvPr>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71" name="Google Shape;1261;p70">
            <a:extLst>
              <a:ext uri="{FF2B5EF4-FFF2-40B4-BE49-F238E27FC236}">
                <a16:creationId xmlns:a16="http://schemas.microsoft.com/office/drawing/2014/main" id="{788D30D6-79EF-31D8-4487-05C81A8415D2}"/>
              </a:ext>
            </a:extLst>
          </p:cNvPr>
          <p:cNvGrpSpPr/>
          <p:nvPr/>
        </p:nvGrpSpPr>
        <p:grpSpPr>
          <a:xfrm>
            <a:off x="3710341" y="6165254"/>
            <a:ext cx="1920316" cy="578344"/>
            <a:chOff x="4411970" y="2726085"/>
            <a:chExt cx="643107" cy="193659"/>
          </a:xfrm>
        </p:grpSpPr>
        <p:sp>
          <p:nvSpPr>
            <p:cNvPr id="72" name="Google Shape;1262;p70">
              <a:extLst>
                <a:ext uri="{FF2B5EF4-FFF2-40B4-BE49-F238E27FC236}">
                  <a16:creationId xmlns:a16="http://schemas.microsoft.com/office/drawing/2014/main" id="{CEC7E2B4-7F0C-3E65-A2CC-D220C9A13773}"/>
                </a:ext>
              </a:extLst>
            </p:cNvPr>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73" name="Google Shape;1263;p70">
              <a:extLst>
                <a:ext uri="{FF2B5EF4-FFF2-40B4-BE49-F238E27FC236}">
                  <a16:creationId xmlns:a16="http://schemas.microsoft.com/office/drawing/2014/main" id="{C43C069C-4C6C-7D3D-72A2-910264471301}"/>
                </a:ext>
              </a:extLst>
            </p:cNvPr>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74" name="Google Shape;1264;p70">
              <a:extLst>
                <a:ext uri="{FF2B5EF4-FFF2-40B4-BE49-F238E27FC236}">
                  <a16:creationId xmlns:a16="http://schemas.microsoft.com/office/drawing/2014/main" id="{4B754C2B-4BFE-7265-11A6-B2A3FEEFDE61}"/>
                </a:ext>
              </a:extLst>
            </p:cNvPr>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75" name="Google Shape;1265;p70">
            <a:extLst>
              <a:ext uri="{FF2B5EF4-FFF2-40B4-BE49-F238E27FC236}">
                <a16:creationId xmlns:a16="http://schemas.microsoft.com/office/drawing/2014/main" id="{6FCA4199-B2FD-63AF-285C-1B4ABA6D557E}"/>
              </a:ext>
            </a:extLst>
          </p:cNvPr>
          <p:cNvGrpSpPr/>
          <p:nvPr/>
        </p:nvGrpSpPr>
        <p:grpSpPr>
          <a:xfrm>
            <a:off x="1727336" y="6673900"/>
            <a:ext cx="1623006" cy="505168"/>
            <a:chOff x="4411970" y="4340222"/>
            <a:chExt cx="779467" cy="242683"/>
          </a:xfrm>
        </p:grpSpPr>
        <p:sp>
          <p:nvSpPr>
            <p:cNvPr id="76" name="Google Shape;1266;p70">
              <a:extLst>
                <a:ext uri="{FF2B5EF4-FFF2-40B4-BE49-F238E27FC236}">
                  <a16:creationId xmlns:a16="http://schemas.microsoft.com/office/drawing/2014/main" id="{CF0AA7B4-3F16-8858-150F-3CAF0AE11273}"/>
                </a:ext>
              </a:extLst>
            </p:cNvPr>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77" name="Google Shape;1267;p70">
              <a:extLst>
                <a:ext uri="{FF2B5EF4-FFF2-40B4-BE49-F238E27FC236}">
                  <a16:creationId xmlns:a16="http://schemas.microsoft.com/office/drawing/2014/main" id="{C92D8199-E782-5A0C-54E2-E601EB707CE6}"/>
                </a:ext>
              </a:extLst>
            </p:cNvPr>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78" name="Google Shape;1268;p70">
              <a:extLst>
                <a:ext uri="{FF2B5EF4-FFF2-40B4-BE49-F238E27FC236}">
                  <a16:creationId xmlns:a16="http://schemas.microsoft.com/office/drawing/2014/main" id="{2446C48A-3908-1B42-6076-140D130E1C4C}"/>
                </a:ext>
              </a:extLst>
            </p:cNvPr>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79" name="Google Shape;1269;p70">
            <a:extLst>
              <a:ext uri="{FF2B5EF4-FFF2-40B4-BE49-F238E27FC236}">
                <a16:creationId xmlns:a16="http://schemas.microsoft.com/office/drawing/2014/main" id="{92B8B218-1702-615A-7634-4C647ADAE2E4}"/>
              </a:ext>
            </a:extLst>
          </p:cNvPr>
          <p:cNvGrpSpPr/>
          <p:nvPr/>
        </p:nvGrpSpPr>
        <p:grpSpPr>
          <a:xfrm>
            <a:off x="3710341" y="5501716"/>
            <a:ext cx="1930320" cy="432460"/>
            <a:chOff x="4411970" y="2468674"/>
            <a:chExt cx="747317" cy="167425"/>
          </a:xfrm>
        </p:grpSpPr>
        <p:sp>
          <p:nvSpPr>
            <p:cNvPr id="80" name="Google Shape;1270;p70">
              <a:extLst>
                <a:ext uri="{FF2B5EF4-FFF2-40B4-BE49-F238E27FC236}">
                  <a16:creationId xmlns:a16="http://schemas.microsoft.com/office/drawing/2014/main" id="{CED2C284-1460-E3DA-460C-A9D6A87C551C}"/>
                </a:ext>
              </a:extLst>
            </p:cNvPr>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81" name="Google Shape;1271;p70">
              <a:extLst>
                <a:ext uri="{FF2B5EF4-FFF2-40B4-BE49-F238E27FC236}">
                  <a16:creationId xmlns:a16="http://schemas.microsoft.com/office/drawing/2014/main" id="{D55B95AA-96F1-F337-7EF0-3B4EF85B1086}"/>
                </a:ext>
              </a:extLst>
            </p:cNvPr>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sp>
        <p:nvSpPr>
          <p:cNvPr id="82" name="Google Shape;1272;p70">
            <a:extLst>
              <a:ext uri="{FF2B5EF4-FFF2-40B4-BE49-F238E27FC236}">
                <a16:creationId xmlns:a16="http://schemas.microsoft.com/office/drawing/2014/main" id="{AAC927C5-1372-5833-05E6-9F3742E89EAC}"/>
              </a:ext>
            </a:extLst>
          </p:cNvPr>
          <p:cNvSpPr/>
          <p:nvPr/>
        </p:nvSpPr>
        <p:spPr>
          <a:xfrm>
            <a:off x="1723835" y="61112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nvGrpSpPr>
          <p:cNvPr id="83" name="Google Shape;1273;p70">
            <a:extLst>
              <a:ext uri="{FF2B5EF4-FFF2-40B4-BE49-F238E27FC236}">
                <a16:creationId xmlns:a16="http://schemas.microsoft.com/office/drawing/2014/main" id="{91285FF2-149B-57F0-BF8F-CC55D0149D5A}"/>
              </a:ext>
            </a:extLst>
          </p:cNvPr>
          <p:cNvGrpSpPr/>
          <p:nvPr/>
        </p:nvGrpSpPr>
        <p:grpSpPr>
          <a:xfrm>
            <a:off x="1725474" y="4752474"/>
            <a:ext cx="3918082" cy="417568"/>
            <a:chOff x="6336019" y="3733725"/>
            <a:chExt cx="2566206" cy="351310"/>
          </a:xfrm>
        </p:grpSpPr>
        <p:sp>
          <p:nvSpPr>
            <p:cNvPr id="84" name="Google Shape;1274;p70">
              <a:extLst>
                <a:ext uri="{FF2B5EF4-FFF2-40B4-BE49-F238E27FC236}">
                  <a16:creationId xmlns:a16="http://schemas.microsoft.com/office/drawing/2014/main" id="{BA524566-3D29-986C-ACA8-1E1D1B018BF2}"/>
                </a:ext>
              </a:extLst>
            </p:cNvPr>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85" name="Google Shape;1275;p70">
              <a:extLst>
                <a:ext uri="{FF2B5EF4-FFF2-40B4-BE49-F238E27FC236}">
                  <a16:creationId xmlns:a16="http://schemas.microsoft.com/office/drawing/2014/main" id="{3BC538DC-B378-DBC4-7FEF-9C7C557A7927}"/>
                </a:ext>
              </a:extLst>
            </p:cNvPr>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86" name="Google Shape;1276;p70">
              <a:extLst>
                <a:ext uri="{FF2B5EF4-FFF2-40B4-BE49-F238E27FC236}">
                  <a16:creationId xmlns:a16="http://schemas.microsoft.com/office/drawing/2014/main" id="{7E2FF27C-484C-3143-7F7B-A2149FE1E22C}"/>
                </a:ext>
              </a:extLst>
            </p:cNvPr>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87" name="Google Shape;1277;p70">
              <a:extLst>
                <a:ext uri="{FF2B5EF4-FFF2-40B4-BE49-F238E27FC236}">
                  <a16:creationId xmlns:a16="http://schemas.microsoft.com/office/drawing/2014/main" id="{3502F1B4-6FF2-B0A0-6611-4B9B417C94A3}"/>
                </a:ext>
              </a:extLst>
            </p:cNvPr>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88" name="Google Shape;1278;p70">
            <a:extLst>
              <a:ext uri="{FF2B5EF4-FFF2-40B4-BE49-F238E27FC236}">
                <a16:creationId xmlns:a16="http://schemas.microsoft.com/office/drawing/2014/main" id="{D5516FA9-20EA-5C79-5709-3A7CAE4019A3}"/>
              </a:ext>
            </a:extLst>
          </p:cNvPr>
          <p:cNvGrpSpPr/>
          <p:nvPr/>
        </p:nvGrpSpPr>
        <p:grpSpPr>
          <a:xfrm>
            <a:off x="3710342" y="7984304"/>
            <a:ext cx="1893102" cy="306400"/>
            <a:chOff x="4404545" y="3301592"/>
            <a:chExt cx="782403" cy="129272"/>
          </a:xfrm>
        </p:grpSpPr>
        <p:sp>
          <p:nvSpPr>
            <p:cNvPr id="89" name="Google Shape;1279;p70">
              <a:extLst>
                <a:ext uri="{FF2B5EF4-FFF2-40B4-BE49-F238E27FC236}">
                  <a16:creationId xmlns:a16="http://schemas.microsoft.com/office/drawing/2014/main" id="{FAA7A8E3-8CDF-86FC-563F-CDAEA8FE88EF}"/>
                </a:ext>
              </a:extLst>
            </p:cNvPr>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90" name="Google Shape;1280;p70">
              <a:extLst>
                <a:ext uri="{FF2B5EF4-FFF2-40B4-BE49-F238E27FC236}">
                  <a16:creationId xmlns:a16="http://schemas.microsoft.com/office/drawing/2014/main" id="{6D3DDB58-39B5-2484-F4E0-1FEED22FB4F0}"/>
                </a:ext>
              </a:extLst>
            </p:cNvPr>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91" name="Google Shape;1281;p70">
            <a:extLst>
              <a:ext uri="{FF2B5EF4-FFF2-40B4-BE49-F238E27FC236}">
                <a16:creationId xmlns:a16="http://schemas.microsoft.com/office/drawing/2014/main" id="{554DE46D-7DCD-436D-7697-A55AF4EBF13D}"/>
              </a:ext>
            </a:extLst>
          </p:cNvPr>
          <p:cNvGrpSpPr/>
          <p:nvPr/>
        </p:nvGrpSpPr>
        <p:grpSpPr>
          <a:xfrm>
            <a:off x="3710342" y="7474975"/>
            <a:ext cx="1924514" cy="278254"/>
            <a:chOff x="4411970" y="3131459"/>
            <a:chExt cx="710520" cy="117397"/>
          </a:xfrm>
        </p:grpSpPr>
        <p:sp>
          <p:nvSpPr>
            <p:cNvPr id="92" name="Google Shape;1282;p70">
              <a:extLst>
                <a:ext uri="{FF2B5EF4-FFF2-40B4-BE49-F238E27FC236}">
                  <a16:creationId xmlns:a16="http://schemas.microsoft.com/office/drawing/2014/main" id="{88F41EA5-F858-7EBD-6CE9-8585F8EBB195}"/>
                </a:ext>
              </a:extLst>
            </p:cNvPr>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93" name="Google Shape;1283;p70">
              <a:extLst>
                <a:ext uri="{FF2B5EF4-FFF2-40B4-BE49-F238E27FC236}">
                  <a16:creationId xmlns:a16="http://schemas.microsoft.com/office/drawing/2014/main" id="{06C0547C-CF8E-0897-DDD0-542FB6ACC0F3}"/>
                </a:ext>
              </a:extLst>
            </p:cNvPr>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sp>
        <p:nvSpPr>
          <p:cNvPr id="94" name="Google Shape;1284;p70" descr="Timeline background shape">
            <a:extLst>
              <a:ext uri="{FF2B5EF4-FFF2-40B4-BE49-F238E27FC236}">
                <a16:creationId xmlns:a16="http://schemas.microsoft.com/office/drawing/2014/main" id="{8A4C774C-9641-728F-D3CF-DE9DBBBAA55B}"/>
              </a:ext>
            </a:extLst>
          </p:cNvPr>
          <p:cNvSpPr/>
          <p:nvPr/>
        </p:nvSpPr>
        <p:spPr>
          <a:xfrm>
            <a:off x="3710341" y="85217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nvGrpSpPr>
          <p:cNvPr id="95" name="Google Shape;1285;p70">
            <a:extLst>
              <a:ext uri="{FF2B5EF4-FFF2-40B4-BE49-F238E27FC236}">
                <a16:creationId xmlns:a16="http://schemas.microsoft.com/office/drawing/2014/main" id="{BCD720E0-8AA1-E6AD-EFB7-94A2631E6917}"/>
              </a:ext>
            </a:extLst>
          </p:cNvPr>
          <p:cNvGrpSpPr/>
          <p:nvPr/>
        </p:nvGrpSpPr>
        <p:grpSpPr>
          <a:xfrm>
            <a:off x="1710631" y="7326306"/>
            <a:ext cx="1647676" cy="917976"/>
            <a:chOff x="4411970" y="1801825"/>
            <a:chExt cx="734586" cy="409262"/>
          </a:xfrm>
        </p:grpSpPr>
        <p:sp>
          <p:nvSpPr>
            <p:cNvPr id="96" name="Google Shape;1286;p70">
              <a:extLst>
                <a:ext uri="{FF2B5EF4-FFF2-40B4-BE49-F238E27FC236}">
                  <a16:creationId xmlns:a16="http://schemas.microsoft.com/office/drawing/2014/main" id="{55ABDB81-D0BF-1131-3FA5-E05DF06E384B}"/>
                </a:ext>
              </a:extLst>
            </p:cNvPr>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97" name="Google Shape;1287;p70">
              <a:extLst>
                <a:ext uri="{FF2B5EF4-FFF2-40B4-BE49-F238E27FC236}">
                  <a16:creationId xmlns:a16="http://schemas.microsoft.com/office/drawing/2014/main" id="{02FE439C-464F-A6BF-45EB-D7589FB0D15D}"/>
                </a:ext>
              </a:extLst>
            </p:cNvPr>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98" name="Google Shape;1288;p70">
            <a:extLst>
              <a:ext uri="{FF2B5EF4-FFF2-40B4-BE49-F238E27FC236}">
                <a16:creationId xmlns:a16="http://schemas.microsoft.com/office/drawing/2014/main" id="{D85C3B5F-8026-C16B-8F2F-6DF24599A2F9}"/>
              </a:ext>
            </a:extLst>
          </p:cNvPr>
          <p:cNvGrpSpPr/>
          <p:nvPr/>
        </p:nvGrpSpPr>
        <p:grpSpPr>
          <a:xfrm>
            <a:off x="5920573" y="4761446"/>
            <a:ext cx="1043028" cy="1043028"/>
            <a:chOff x="5681300" y="2527788"/>
            <a:chExt cx="805800" cy="805800"/>
          </a:xfrm>
        </p:grpSpPr>
        <p:sp>
          <p:nvSpPr>
            <p:cNvPr id="99" name="Google Shape;1289;p70">
              <a:extLst>
                <a:ext uri="{FF2B5EF4-FFF2-40B4-BE49-F238E27FC236}">
                  <a16:creationId xmlns:a16="http://schemas.microsoft.com/office/drawing/2014/main" id="{ACB2978D-37C0-509D-DDED-334F6EAC8B71}"/>
                </a:ext>
              </a:extLst>
            </p:cNvPr>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00" name="Google Shape;1290;p70">
              <a:extLst>
                <a:ext uri="{FF2B5EF4-FFF2-40B4-BE49-F238E27FC236}">
                  <a16:creationId xmlns:a16="http://schemas.microsoft.com/office/drawing/2014/main" id="{8C6F359C-E08A-1A18-F082-1285B9D8AA63}"/>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01" name="Google Shape;1291;p70">
            <a:extLst>
              <a:ext uri="{FF2B5EF4-FFF2-40B4-BE49-F238E27FC236}">
                <a16:creationId xmlns:a16="http://schemas.microsoft.com/office/drawing/2014/main" id="{9B6724A4-BC5C-0251-38A8-9E12C39A5DDD}"/>
              </a:ext>
            </a:extLst>
          </p:cNvPr>
          <p:cNvGrpSpPr/>
          <p:nvPr/>
        </p:nvGrpSpPr>
        <p:grpSpPr>
          <a:xfrm>
            <a:off x="5909054" y="6272831"/>
            <a:ext cx="1066066" cy="1066066"/>
            <a:chOff x="4049800" y="640400"/>
            <a:chExt cx="858900" cy="858900"/>
          </a:xfrm>
        </p:grpSpPr>
        <p:sp>
          <p:nvSpPr>
            <p:cNvPr id="102" name="Google Shape;1292;p70">
              <a:extLst>
                <a:ext uri="{FF2B5EF4-FFF2-40B4-BE49-F238E27FC236}">
                  <a16:creationId xmlns:a16="http://schemas.microsoft.com/office/drawing/2014/main" id="{0ED9CC65-4382-9E2F-E3F5-AFBA5E18B812}"/>
                </a:ext>
              </a:extLst>
            </p:cNvPr>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03" name="Google Shape;1293;p70">
              <a:extLst>
                <a:ext uri="{FF2B5EF4-FFF2-40B4-BE49-F238E27FC236}">
                  <a16:creationId xmlns:a16="http://schemas.microsoft.com/office/drawing/2014/main" id="{2F9EE0D5-7E78-5A7A-4C67-5D433846D8DA}"/>
                </a:ext>
              </a:extLst>
            </p:cNvPr>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04" name="Google Shape;1294;p70">
            <a:extLst>
              <a:ext uri="{FF2B5EF4-FFF2-40B4-BE49-F238E27FC236}">
                <a16:creationId xmlns:a16="http://schemas.microsoft.com/office/drawing/2014/main" id="{476FB4E5-8490-4BB6-8EC2-80C16EA79A81}"/>
              </a:ext>
            </a:extLst>
          </p:cNvPr>
          <p:cNvGrpSpPr/>
          <p:nvPr/>
        </p:nvGrpSpPr>
        <p:grpSpPr>
          <a:xfrm>
            <a:off x="5760019" y="7628186"/>
            <a:ext cx="1364136" cy="1364136"/>
            <a:chOff x="5080188" y="927900"/>
            <a:chExt cx="961200" cy="961200"/>
          </a:xfrm>
        </p:grpSpPr>
        <p:sp>
          <p:nvSpPr>
            <p:cNvPr id="105" name="Google Shape;1295;p70">
              <a:extLst>
                <a:ext uri="{FF2B5EF4-FFF2-40B4-BE49-F238E27FC236}">
                  <a16:creationId xmlns:a16="http://schemas.microsoft.com/office/drawing/2014/main" id="{AAF1F06E-0D70-BD2D-58AD-8CB4B6D7A92D}"/>
                </a:ext>
              </a:extLst>
            </p:cNvPr>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06" name="Google Shape;1296;p70">
              <a:extLst>
                <a:ext uri="{FF2B5EF4-FFF2-40B4-BE49-F238E27FC236}">
                  <a16:creationId xmlns:a16="http://schemas.microsoft.com/office/drawing/2014/main" id="{08FBC129-CAF6-F3F5-EFF2-7280119875DF}"/>
                </a:ext>
              </a:extLst>
            </p:cNvPr>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07" name="Google Shape;1297;p70">
              <a:extLst>
                <a:ext uri="{FF2B5EF4-FFF2-40B4-BE49-F238E27FC236}">
                  <a16:creationId xmlns:a16="http://schemas.microsoft.com/office/drawing/2014/main" id="{6C78DBE2-A711-A509-49BD-5E906BD05751}"/>
                </a:ext>
              </a:extLst>
            </p:cNvPr>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08" name="Google Shape;1298;p70">
              <a:extLst>
                <a:ext uri="{FF2B5EF4-FFF2-40B4-BE49-F238E27FC236}">
                  <a16:creationId xmlns:a16="http://schemas.microsoft.com/office/drawing/2014/main" id="{E1054C35-0ADD-BD1A-1739-10F42FEEBF48}"/>
                </a:ext>
              </a:extLst>
            </p:cNvPr>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09" name="Google Shape;1299;p70">
              <a:extLst>
                <a:ext uri="{FF2B5EF4-FFF2-40B4-BE49-F238E27FC236}">
                  <a16:creationId xmlns:a16="http://schemas.microsoft.com/office/drawing/2014/main" id="{58CD368F-7779-9C7F-348F-0A19678D5537}"/>
                </a:ext>
              </a:extLst>
            </p:cNvPr>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10" name="Google Shape;1300;p70">
              <a:extLst>
                <a:ext uri="{FF2B5EF4-FFF2-40B4-BE49-F238E27FC236}">
                  <a16:creationId xmlns:a16="http://schemas.microsoft.com/office/drawing/2014/main" id="{9D332F4B-0825-6A5C-BDA8-8113789457F6}"/>
                </a:ext>
              </a:extLst>
            </p:cNvPr>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11" name="Google Shape;1301;p70">
              <a:extLst>
                <a:ext uri="{FF2B5EF4-FFF2-40B4-BE49-F238E27FC236}">
                  <a16:creationId xmlns:a16="http://schemas.microsoft.com/office/drawing/2014/main" id="{97509498-6A61-6675-7EB4-5DC4F0D59FAB}"/>
                </a:ext>
              </a:extLst>
            </p:cNvPr>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12" name="Google Shape;1302;p70">
              <a:extLst>
                <a:ext uri="{FF2B5EF4-FFF2-40B4-BE49-F238E27FC236}">
                  <a16:creationId xmlns:a16="http://schemas.microsoft.com/office/drawing/2014/main" id="{200D7201-7249-540D-DB1C-DC3A6ED84BA7}"/>
                </a:ext>
              </a:extLst>
            </p:cNvPr>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13" name="Google Shape;1303;p70">
            <a:extLst>
              <a:ext uri="{FF2B5EF4-FFF2-40B4-BE49-F238E27FC236}">
                <a16:creationId xmlns:a16="http://schemas.microsoft.com/office/drawing/2014/main" id="{54D5A488-634D-B5EC-D120-029A5BE67DEB}"/>
              </a:ext>
            </a:extLst>
          </p:cNvPr>
          <p:cNvGrpSpPr/>
          <p:nvPr/>
        </p:nvGrpSpPr>
        <p:grpSpPr>
          <a:xfrm>
            <a:off x="8687017" y="7821568"/>
            <a:ext cx="1011300" cy="1008012"/>
            <a:chOff x="6039282" y="1042577"/>
            <a:chExt cx="734315" cy="731929"/>
          </a:xfrm>
        </p:grpSpPr>
        <p:sp>
          <p:nvSpPr>
            <p:cNvPr id="114" name="Google Shape;1304;p70">
              <a:extLst>
                <a:ext uri="{FF2B5EF4-FFF2-40B4-BE49-F238E27FC236}">
                  <a16:creationId xmlns:a16="http://schemas.microsoft.com/office/drawing/2014/main" id="{6E6D22B3-48D0-CA65-C88B-E0322AC017B1}"/>
                </a:ext>
              </a:extLst>
            </p:cNvPr>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15" name="Google Shape;1305;p70">
              <a:extLst>
                <a:ext uri="{FF2B5EF4-FFF2-40B4-BE49-F238E27FC236}">
                  <a16:creationId xmlns:a16="http://schemas.microsoft.com/office/drawing/2014/main" id="{07165EEA-2DDB-39AA-7FE7-0E20EA831087}"/>
                </a:ext>
              </a:extLst>
            </p:cNvPr>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16" name="Google Shape;1306;p70">
              <a:extLst>
                <a:ext uri="{FF2B5EF4-FFF2-40B4-BE49-F238E27FC236}">
                  <a16:creationId xmlns:a16="http://schemas.microsoft.com/office/drawing/2014/main" id="{30761938-31B8-065A-34A0-86D35B927583}"/>
                </a:ext>
              </a:extLst>
            </p:cNvPr>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17" name="Google Shape;1307;p70">
              <a:extLst>
                <a:ext uri="{FF2B5EF4-FFF2-40B4-BE49-F238E27FC236}">
                  <a16:creationId xmlns:a16="http://schemas.microsoft.com/office/drawing/2014/main" id="{8E1DCE0D-A86A-C385-104D-545AD0C37733}"/>
                </a:ext>
              </a:extLst>
            </p:cNvPr>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18" name="Google Shape;1308;p70">
              <a:extLst>
                <a:ext uri="{FF2B5EF4-FFF2-40B4-BE49-F238E27FC236}">
                  <a16:creationId xmlns:a16="http://schemas.microsoft.com/office/drawing/2014/main" id="{3B48F33A-6304-9A09-1A5B-22EB1CAC3028}"/>
                </a:ext>
              </a:extLst>
            </p:cNvPr>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19" name="Google Shape;1309;p70">
              <a:extLst>
                <a:ext uri="{FF2B5EF4-FFF2-40B4-BE49-F238E27FC236}">
                  <a16:creationId xmlns:a16="http://schemas.microsoft.com/office/drawing/2014/main" id="{82C96D51-29CD-8000-50B4-A665FF787358}"/>
                </a:ext>
              </a:extLst>
            </p:cNvPr>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20" name="Google Shape;1310;p70">
              <a:extLst>
                <a:ext uri="{FF2B5EF4-FFF2-40B4-BE49-F238E27FC236}">
                  <a16:creationId xmlns:a16="http://schemas.microsoft.com/office/drawing/2014/main" id="{D0C370F7-8629-42C5-63BD-0387B413F5AF}"/>
                </a:ext>
              </a:extLst>
            </p:cNvPr>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21" name="Google Shape;1311;p70">
              <a:extLst>
                <a:ext uri="{FF2B5EF4-FFF2-40B4-BE49-F238E27FC236}">
                  <a16:creationId xmlns:a16="http://schemas.microsoft.com/office/drawing/2014/main" id="{A69C0C0D-15BF-410B-7E6F-0E501125BD44}"/>
                </a:ext>
              </a:extLst>
            </p:cNvPr>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22" name="Google Shape;1312;p70">
              <a:extLst>
                <a:ext uri="{FF2B5EF4-FFF2-40B4-BE49-F238E27FC236}">
                  <a16:creationId xmlns:a16="http://schemas.microsoft.com/office/drawing/2014/main" id="{1B133F62-8FB4-9A10-DE27-D95C9C0F5CA6}"/>
                </a:ext>
              </a:extLst>
            </p:cNvPr>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23" name="Google Shape;1313;p70">
              <a:extLst>
                <a:ext uri="{FF2B5EF4-FFF2-40B4-BE49-F238E27FC236}">
                  <a16:creationId xmlns:a16="http://schemas.microsoft.com/office/drawing/2014/main" id="{4464A9A1-8FED-86DA-A45E-6EE1DB07334E}"/>
                </a:ext>
              </a:extLst>
            </p:cNvPr>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24" name="Google Shape;1314;p70">
              <a:extLst>
                <a:ext uri="{FF2B5EF4-FFF2-40B4-BE49-F238E27FC236}">
                  <a16:creationId xmlns:a16="http://schemas.microsoft.com/office/drawing/2014/main" id="{B50C4D7C-BBEB-1769-F13E-DDEB9B45D0F4}"/>
                </a:ext>
              </a:extLst>
            </p:cNvPr>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25" name="Google Shape;1315;p70">
              <a:extLst>
                <a:ext uri="{FF2B5EF4-FFF2-40B4-BE49-F238E27FC236}">
                  <a16:creationId xmlns:a16="http://schemas.microsoft.com/office/drawing/2014/main" id="{42B70293-DFD7-FF51-5025-DCEDF124A0BE}"/>
                </a:ext>
              </a:extLst>
            </p:cNvPr>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26" name="Google Shape;1316;p70">
              <a:extLst>
                <a:ext uri="{FF2B5EF4-FFF2-40B4-BE49-F238E27FC236}">
                  <a16:creationId xmlns:a16="http://schemas.microsoft.com/office/drawing/2014/main" id="{D84C1174-1043-D2DB-1AA2-B58EC6505F41}"/>
                </a:ext>
              </a:extLst>
            </p:cNvPr>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27" name="Google Shape;1317;p70">
              <a:extLst>
                <a:ext uri="{FF2B5EF4-FFF2-40B4-BE49-F238E27FC236}">
                  <a16:creationId xmlns:a16="http://schemas.microsoft.com/office/drawing/2014/main" id="{2F24A479-D5AF-35F4-2A99-831F8707282C}"/>
                </a:ext>
              </a:extLst>
            </p:cNvPr>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28" name="Google Shape;1318;p70">
              <a:extLst>
                <a:ext uri="{FF2B5EF4-FFF2-40B4-BE49-F238E27FC236}">
                  <a16:creationId xmlns:a16="http://schemas.microsoft.com/office/drawing/2014/main" id="{48D29D85-AEF0-918E-333C-127CBFCA138F}"/>
                </a:ext>
              </a:extLst>
            </p:cNvPr>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29" name="Google Shape;1319;p70">
              <a:extLst>
                <a:ext uri="{FF2B5EF4-FFF2-40B4-BE49-F238E27FC236}">
                  <a16:creationId xmlns:a16="http://schemas.microsoft.com/office/drawing/2014/main" id="{0C337CB5-B8B9-24B8-E0E5-42F102D6D942}"/>
                </a:ext>
              </a:extLst>
            </p:cNvPr>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30" name="Google Shape;1320;p70">
              <a:extLst>
                <a:ext uri="{FF2B5EF4-FFF2-40B4-BE49-F238E27FC236}">
                  <a16:creationId xmlns:a16="http://schemas.microsoft.com/office/drawing/2014/main" id="{9D40D579-B2B0-EAD6-B627-A9037FB17B4A}"/>
                </a:ext>
              </a:extLst>
            </p:cNvPr>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31" name="Google Shape;1321;p70">
              <a:extLst>
                <a:ext uri="{FF2B5EF4-FFF2-40B4-BE49-F238E27FC236}">
                  <a16:creationId xmlns:a16="http://schemas.microsoft.com/office/drawing/2014/main" id="{5BD4A3B5-9AAD-4939-F81F-EC5194D774A7}"/>
                </a:ext>
              </a:extLst>
            </p:cNvPr>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32" name="Google Shape;1322;p70">
              <a:extLst>
                <a:ext uri="{FF2B5EF4-FFF2-40B4-BE49-F238E27FC236}">
                  <a16:creationId xmlns:a16="http://schemas.microsoft.com/office/drawing/2014/main" id="{12C5211A-6BAD-49EF-E703-5DDE13D5A3C8}"/>
                </a:ext>
              </a:extLst>
            </p:cNvPr>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33" name="Google Shape;1323;p70">
              <a:extLst>
                <a:ext uri="{FF2B5EF4-FFF2-40B4-BE49-F238E27FC236}">
                  <a16:creationId xmlns:a16="http://schemas.microsoft.com/office/drawing/2014/main" id="{BCC61EBD-348C-8DAC-84F7-9862AD80BD2D}"/>
                </a:ext>
              </a:extLst>
            </p:cNvPr>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34" name="Google Shape;1324;p70">
              <a:extLst>
                <a:ext uri="{FF2B5EF4-FFF2-40B4-BE49-F238E27FC236}">
                  <a16:creationId xmlns:a16="http://schemas.microsoft.com/office/drawing/2014/main" id="{6324A2AA-D3EC-2F48-6955-CC82C42F770C}"/>
                </a:ext>
              </a:extLst>
            </p:cNvPr>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35" name="Google Shape;1325;p70">
            <a:extLst>
              <a:ext uri="{FF2B5EF4-FFF2-40B4-BE49-F238E27FC236}">
                <a16:creationId xmlns:a16="http://schemas.microsoft.com/office/drawing/2014/main" id="{EFFB76B0-6800-82CC-B136-35869F3BD5FB}"/>
              </a:ext>
            </a:extLst>
          </p:cNvPr>
          <p:cNvGrpSpPr/>
          <p:nvPr/>
        </p:nvGrpSpPr>
        <p:grpSpPr>
          <a:xfrm>
            <a:off x="9912221" y="4680824"/>
            <a:ext cx="1135488" cy="1204272"/>
            <a:chOff x="1825800" y="1651625"/>
            <a:chExt cx="539989" cy="571775"/>
          </a:xfrm>
        </p:grpSpPr>
        <p:sp>
          <p:nvSpPr>
            <p:cNvPr id="136" name="Google Shape;1326;p70">
              <a:extLst>
                <a:ext uri="{FF2B5EF4-FFF2-40B4-BE49-F238E27FC236}">
                  <a16:creationId xmlns:a16="http://schemas.microsoft.com/office/drawing/2014/main" id="{98F74FF5-E11E-9862-2E4E-99DEC4DBF23C}"/>
                </a:ext>
              </a:extLst>
            </p:cNvPr>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37" name="Google Shape;1327;p70">
              <a:extLst>
                <a:ext uri="{FF2B5EF4-FFF2-40B4-BE49-F238E27FC236}">
                  <a16:creationId xmlns:a16="http://schemas.microsoft.com/office/drawing/2014/main" id="{0B84C8FC-BF67-AA84-88A9-27312A171809}"/>
                </a:ext>
              </a:extLst>
            </p:cNvPr>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38" name="Google Shape;1328;p70">
              <a:extLst>
                <a:ext uri="{FF2B5EF4-FFF2-40B4-BE49-F238E27FC236}">
                  <a16:creationId xmlns:a16="http://schemas.microsoft.com/office/drawing/2014/main" id="{D9A0FB64-21A1-8234-6F45-7482C03AE028}"/>
                </a:ext>
              </a:extLst>
            </p:cNvPr>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39" name="Google Shape;1329;p70">
              <a:extLst>
                <a:ext uri="{FF2B5EF4-FFF2-40B4-BE49-F238E27FC236}">
                  <a16:creationId xmlns:a16="http://schemas.microsoft.com/office/drawing/2014/main" id="{6E50CD61-0BE6-E826-F230-39A8CAE46EB7}"/>
                </a:ext>
              </a:extLst>
            </p:cNvPr>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40" name="Google Shape;1330;p70">
            <a:extLst>
              <a:ext uri="{FF2B5EF4-FFF2-40B4-BE49-F238E27FC236}">
                <a16:creationId xmlns:a16="http://schemas.microsoft.com/office/drawing/2014/main" id="{F0354A57-291F-C52A-F6E8-0E7B101AEE9A}"/>
              </a:ext>
            </a:extLst>
          </p:cNvPr>
          <p:cNvGrpSpPr/>
          <p:nvPr/>
        </p:nvGrpSpPr>
        <p:grpSpPr>
          <a:xfrm>
            <a:off x="7262080" y="7794259"/>
            <a:ext cx="1016246" cy="1015910"/>
            <a:chOff x="1897577" y="2802432"/>
            <a:chExt cx="492176" cy="492014"/>
          </a:xfrm>
        </p:grpSpPr>
        <p:sp>
          <p:nvSpPr>
            <p:cNvPr id="141" name="Google Shape;1331;p70">
              <a:extLst>
                <a:ext uri="{FF2B5EF4-FFF2-40B4-BE49-F238E27FC236}">
                  <a16:creationId xmlns:a16="http://schemas.microsoft.com/office/drawing/2014/main" id="{8747A2A0-5D66-030A-2B64-053691263110}"/>
                </a:ext>
              </a:extLst>
            </p:cNvPr>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42" name="Google Shape;1332;p70">
              <a:extLst>
                <a:ext uri="{FF2B5EF4-FFF2-40B4-BE49-F238E27FC236}">
                  <a16:creationId xmlns:a16="http://schemas.microsoft.com/office/drawing/2014/main" id="{7B7D623F-5030-B7D8-308E-624222775EA5}"/>
                </a:ext>
              </a:extLst>
            </p:cNvPr>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43" name="Google Shape;1333;p70">
              <a:extLst>
                <a:ext uri="{FF2B5EF4-FFF2-40B4-BE49-F238E27FC236}">
                  <a16:creationId xmlns:a16="http://schemas.microsoft.com/office/drawing/2014/main" id="{90A64437-2255-0D5C-DB39-A3EE094F21EC}"/>
                </a:ext>
              </a:extLst>
            </p:cNvPr>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44" name="Google Shape;1334;p70">
              <a:extLst>
                <a:ext uri="{FF2B5EF4-FFF2-40B4-BE49-F238E27FC236}">
                  <a16:creationId xmlns:a16="http://schemas.microsoft.com/office/drawing/2014/main" id="{6FBC5F89-C1B9-0234-665B-02D68D061B4D}"/>
                </a:ext>
              </a:extLst>
            </p:cNvPr>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45" name="Google Shape;1335;p70">
              <a:extLst>
                <a:ext uri="{FF2B5EF4-FFF2-40B4-BE49-F238E27FC236}">
                  <a16:creationId xmlns:a16="http://schemas.microsoft.com/office/drawing/2014/main" id="{43E00356-CC5B-699E-EFE2-B9A54F8E7F14}"/>
                </a:ext>
              </a:extLst>
            </p:cNvPr>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46" name="Google Shape;1336;p70">
              <a:extLst>
                <a:ext uri="{FF2B5EF4-FFF2-40B4-BE49-F238E27FC236}">
                  <a16:creationId xmlns:a16="http://schemas.microsoft.com/office/drawing/2014/main" id="{BA72B59B-7AB5-8A65-AC79-59926AF3AC5A}"/>
                </a:ext>
              </a:extLst>
            </p:cNvPr>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47" name="Google Shape;1337;p70">
              <a:extLst>
                <a:ext uri="{FF2B5EF4-FFF2-40B4-BE49-F238E27FC236}">
                  <a16:creationId xmlns:a16="http://schemas.microsoft.com/office/drawing/2014/main" id="{932EBECA-98C8-183B-43C4-283A10AE5CA7}"/>
                </a:ext>
              </a:extLst>
            </p:cNvPr>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48" name="Google Shape;1338;p70">
              <a:extLst>
                <a:ext uri="{FF2B5EF4-FFF2-40B4-BE49-F238E27FC236}">
                  <a16:creationId xmlns:a16="http://schemas.microsoft.com/office/drawing/2014/main" id="{3F03CC86-5964-FDE2-EC7E-3545794A9985}"/>
                </a:ext>
              </a:extLst>
            </p:cNvPr>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49" name="Google Shape;1339;p70">
              <a:extLst>
                <a:ext uri="{FF2B5EF4-FFF2-40B4-BE49-F238E27FC236}">
                  <a16:creationId xmlns:a16="http://schemas.microsoft.com/office/drawing/2014/main" id="{5763D604-2F02-AEA3-511D-4E999077DD66}"/>
                </a:ext>
              </a:extLst>
            </p:cNvPr>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50" name="Google Shape;1340;p70">
              <a:extLst>
                <a:ext uri="{FF2B5EF4-FFF2-40B4-BE49-F238E27FC236}">
                  <a16:creationId xmlns:a16="http://schemas.microsoft.com/office/drawing/2014/main" id="{D586A169-B186-E517-256F-80FE96F7D433}"/>
                </a:ext>
              </a:extLst>
            </p:cNvPr>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51" name="Google Shape;1341;p70">
              <a:extLst>
                <a:ext uri="{FF2B5EF4-FFF2-40B4-BE49-F238E27FC236}">
                  <a16:creationId xmlns:a16="http://schemas.microsoft.com/office/drawing/2014/main" id="{0B74BB97-CB6B-6F39-9D80-106DA037127F}"/>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52" name="Google Shape;1342;p70">
              <a:extLst>
                <a:ext uri="{FF2B5EF4-FFF2-40B4-BE49-F238E27FC236}">
                  <a16:creationId xmlns:a16="http://schemas.microsoft.com/office/drawing/2014/main" id="{06B67877-132D-AC0D-937B-1702AB02CC71}"/>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53" name="Google Shape;1343;p70">
            <a:extLst>
              <a:ext uri="{FF2B5EF4-FFF2-40B4-BE49-F238E27FC236}">
                <a16:creationId xmlns:a16="http://schemas.microsoft.com/office/drawing/2014/main" id="{EBCF86BD-1A59-BDB1-43B8-E0DEE890CC54}"/>
              </a:ext>
            </a:extLst>
          </p:cNvPr>
          <p:cNvGrpSpPr/>
          <p:nvPr/>
        </p:nvGrpSpPr>
        <p:grpSpPr>
          <a:xfrm>
            <a:off x="1725140" y="8421346"/>
            <a:ext cx="1618454" cy="401684"/>
            <a:chOff x="2013045" y="4813233"/>
            <a:chExt cx="921986" cy="228854"/>
          </a:xfrm>
        </p:grpSpPr>
        <p:sp>
          <p:nvSpPr>
            <p:cNvPr id="154" name="Google Shape;1344;p70">
              <a:extLst>
                <a:ext uri="{FF2B5EF4-FFF2-40B4-BE49-F238E27FC236}">
                  <a16:creationId xmlns:a16="http://schemas.microsoft.com/office/drawing/2014/main" id="{EB29640D-6F50-CF85-4766-B907AD9D399D}"/>
                </a:ext>
              </a:extLst>
            </p:cNvPr>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55" name="Google Shape;1345;p70">
              <a:extLst>
                <a:ext uri="{FF2B5EF4-FFF2-40B4-BE49-F238E27FC236}">
                  <a16:creationId xmlns:a16="http://schemas.microsoft.com/office/drawing/2014/main" id="{CF7921FC-8C46-2340-CEC4-ED77E863E151}"/>
                </a:ext>
              </a:extLst>
            </p:cNvPr>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56" name="Google Shape;1346;p70">
            <a:extLst>
              <a:ext uri="{FF2B5EF4-FFF2-40B4-BE49-F238E27FC236}">
                <a16:creationId xmlns:a16="http://schemas.microsoft.com/office/drawing/2014/main" id="{B2B2B201-BE87-EDB5-73FA-019D52C4410B}"/>
              </a:ext>
            </a:extLst>
          </p:cNvPr>
          <p:cNvGrpSpPr/>
          <p:nvPr/>
        </p:nvGrpSpPr>
        <p:grpSpPr>
          <a:xfrm>
            <a:off x="1742060" y="5395109"/>
            <a:ext cx="1584842" cy="539882"/>
            <a:chOff x="1046767" y="4756633"/>
            <a:chExt cx="859646" cy="292841"/>
          </a:xfrm>
        </p:grpSpPr>
        <p:sp>
          <p:nvSpPr>
            <p:cNvPr id="157" name="Google Shape;1347;p70">
              <a:extLst>
                <a:ext uri="{FF2B5EF4-FFF2-40B4-BE49-F238E27FC236}">
                  <a16:creationId xmlns:a16="http://schemas.microsoft.com/office/drawing/2014/main" id="{D372D933-3B2E-AAE9-B982-E978B42B88FB}"/>
                </a:ext>
              </a:extLst>
            </p:cNvPr>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58" name="Google Shape;1348;p70">
              <a:extLst>
                <a:ext uri="{FF2B5EF4-FFF2-40B4-BE49-F238E27FC236}">
                  <a16:creationId xmlns:a16="http://schemas.microsoft.com/office/drawing/2014/main" id="{458585F4-E646-553B-CD7E-5B79EA0D0415}"/>
                </a:ext>
              </a:extLst>
            </p:cNvPr>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59" name="Google Shape;1349;p70">
              <a:extLst>
                <a:ext uri="{FF2B5EF4-FFF2-40B4-BE49-F238E27FC236}">
                  <a16:creationId xmlns:a16="http://schemas.microsoft.com/office/drawing/2014/main" id="{2401B7DD-11C0-529D-7BD4-3100C813D12D}"/>
                </a:ext>
              </a:extLst>
            </p:cNvPr>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sp>
        <p:nvSpPr>
          <p:cNvPr id="160" name="Google Shape;1350;p70">
            <a:extLst>
              <a:ext uri="{FF2B5EF4-FFF2-40B4-BE49-F238E27FC236}">
                <a16:creationId xmlns:a16="http://schemas.microsoft.com/office/drawing/2014/main" id="{938B6BFD-61F9-F89D-1312-BB884626429B}"/>
              </a:ext>
            </a:extLst>
          </p:cNvPr>
          <p:cNvSpPr/>
          <p:nvPr/>
        </p:nvSpPr>
        <p:spPr>
          <a:xfrm>
            <a:off x="14609565" y="47844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61" name="Google Shape;1351;p70">
            <a:extLst>
              <a:ext uri="{FF2B5EF4-FFF2-40B4-BE49-F238E27FC236}">
                <a16:creationId xmlns:a16="http://schemas.microsoft.com/office/drawing/2014/main" id="{16CBF4CB-5DF3-6EAE-2A8E-C9DBD1CCF33C}"/>
              </a:ext>
            </a:extLst>
          </p:cNvPr>
          <p:cNvSpPr/>
          <p:nvPr/>
        </p:nvSpPr>
        <p:spPr>
          <a:xfrm>
            <a:off x="14008474" y="47492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62" name="Google Shape;1352;p70">
            <a:extLst>
              <a:ext uri="{FF2B5EF4-FFF2-40B4-BE49-F238E27FC236}">
                <a16:creationId xmlns:a16="http://schemas.microsoft.com/office/drawing/2014/main" id="{DEB0A7F0-E47D-B1E9-E244-A30FB50270B2}"/>
              </a:ext>
            </a:extLst>
          </p:cNvPr>
          <p:cNvSpPr/>
          <p:nvPr/>
        </p:nvSpPr>
        <p:spPr>
          <a:xfrm>
            <a:off x="15253052" y="47621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63" name="Google Shape;1353;p70">
            <a:extLst>
              <a:ext uri="{FF2B5EF4-FFF2-40B4-BE49-F238E27FC236}">
                <a16:creationId xmlns:a16="http://schemas.microsoft.com/office/drawing/2014/main" id="{35B8EB81-E890-A844-DA5B-939DA8E711B1}"/>
              </a:ext>
            </a:extLst>
          </p:cNvPr>
          <p:cNvSpPr/>
          <p:nvPr/>
        </p:nvSpPr>
        <p:spPr>
          <a:xfrm>
            <a:off x="15842462" y="47492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nvGrpSpPr>
          <p:cNvPr id="164" name="Google Shape;1354;p70">
            <a:extLst>
              <a:ext uri="{FF2B5EF4-FFF2-40B4-BE49-F238E27FC236}">
                <a16:creationId xmlns:a16="http://schemas.microsoft.com/office/drawing/2014/main" id="{F55DDB68-F16D-45DA-477F-43A9BC8CF986}"/>
              </a:ext>
            </a:extLst>
          </p:cNvPr>
          <p:cNvGrpSpPr/>
          <p:nvPr/>
        </p:nvGrpSpPr>
        <p:grpSpPr>
          <a:xfrm>
            <a:off x="14013772" y="5184225"/>
            <a:ext cx="332946" cy="282994"/>
            <a:chOff x="4660325" y="1866850"/>
            <a:chExt cx="68350" cy="58100"/>
          </a:xfrm>
        </p:grpSpPr>
        <p:sp>
          <p:nvSpPr>
            <p:cNvPr id="165" name="Google Shape;1355;p70">
              <a:extLst>
                <a:ext uri="{FF2B5EF4-FFF2-40B4-BE49-F238E27FC236}">
                  <a16:creationId xmlns:a16="http://schemas.microsoft.com/office/drawing/2014/main" id="{2ECAD80E-9032-17B0-7A97-D99519B8089F}"/>
                </a:ext>
              </a:extLst>
            </p:cNvPr>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66" name="Google Shape;1356;p70">
              <a:extLst>
                <a:ext uri="{FF2B5EF4-FFF2-40B4-BE49-F238E27FC236}">
                  <a16:creationId xmlns:a16="http://schemas.microsoft.com/office/drawing/2014/main" id="{8B713827-24F4-E477-1881-2751A21966F5}"/>
                </a:ext>
              </a:extLst>
            </p:cNvPr>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67" name="Google Shape;1357;p70">
            <a:extLst>
              <a:ext uri="{FF2B5EF4-FFF2-40B4-BE49-F238E27FC236}">
                <a16:creationId xmlns:a16="http://schemas.microsoft.com/office/drawing/2014/main" id="{19199543-A730-C053-71AE-AA32A6AB8BE7}"/>
              </a:ext>
            </a:extLst>
          </p:cNvPr>
          <p:cNvGrpSpPr/>
          <p:nvPr/>
        </p:nvGrpSpPr>
        <p:grpSpPr>
          <a:xfrm>
            <a:off x="14632460" y="5235673"/>
            <a:ext cx="325030" cy="180098"/>
            <a:chOff x="4791775" y="1877500"/>
            <a:chExt cx="66725" cy="36975"/>
          </a:xfrm>
        </p:grpSpPr>
        <p:sp>
          <p:nvSpPr>
            <p:cNvPr id="168" name="Google Shape;1358;p70">
              <a:extLst>
                <a:ext uri="{FF2B5EF4-FFF2-40B4-BE49-F238E27FC236}">
                  <a16:creationId xmlns:a16="http://schemas.microsoft.com/office/drawing/2014/main" id="{DA8C0220-E2E6-2699-A9AB-C78BCAE0237B}"/>
                </a:ext>
              </a:extLst>
            </p:cNvPr>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69" name="Google Shape;1359;p70">
              <a:extLst>
                <a:ext uri="{FF2B5EF4-FFF2-40B4-BE49-F238E27FC236}">
                  <a16:creationId xmlns:a16="http://schemas.microsoft.com/office/drawing/2014/main" id="{C6172DCA-4155-481C-78DB-AFD65B10DD80}"/>
                </a:ext>
              </a:extLst>
            </p:cNvPr>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70" name="Google Shape;1360;p70">
            <a:extLst>
              <a:ext uri="{FF2B5EF4-FFF2-40B4-BE49-F238E27FC236}">
                <a16:creationId xmlns:a16="http://schemas.microsoft.com/office/drawing/2014/main" id="{C0E65C32-E9C5-2AFE-E7A7-E492917D17E9}"/>
              </a:ext>
            </a:extLst>
          </p:cNvPr>
          <p:cNvGrpSpPr/>
          <p:nvPr/>
        </p:nvGrpSpPr>
        <p:grpSpPr>
          <a:xfrm>
            <a:off x="15275886" y="5235673"/>
            <a:ext cx="289958" cy="180098"/>
            <a:chOff x="4923925" y="1877500"/>
            <a:chExt cx="59525" cy="36975"/>
          </a:xfrm>
        </p:grpSpPr>
        <p:sp>
          <p:nvSpPr>
            <p:cNvPr id="171" name="Google Shape;1361;p70">
              <a:extLst>
                <a:ext uri="{FF2B5EF4-FFF2-40B4-BE49-F238E27FC236}">
                  <a16:creationId xmlns:a16="http://schemas.microsoft.com/office/drawing/2014/main" id="{5C4D287C-432F-CF7D-3725-B48DFC519F70}"/>
                </a:ext>
              </a:extLst>
            </p:cNvPr>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72" name="Google Shape;1362;p70">
              <a:extLst>
                <a:ext uri="{FF2B5EF4-FFF2-40B4-BE49-F238E27FC236}">
                  <a16:creationId xmlns:a16="http://schemas.microsoft.com/office/drawing/2014/main" id="{B969525D-6E1A-B5EF-89F0-F6BE7617FF8F}"/>
                </a:ext>
              </a:extLst>
            </p:cNvPr>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73" name="Google Shape;1363;p70">
            <a:extLst>
              <a:ext uri="{FF2B5EF4-FFF2-40B4-BE49-F238E27FC236}">
                <a16:creationId xmlns:a16="http://schemas.microsoft.com/office/drawing/2014/main" id="{D11F263A-26F5-A6BD-27FE-8388095747FA}"/>
              </a:ext>
            </a:extLst>
          </p:cNvPr>
          <p:cNvGrpSpPr/>
          <p:nvPr/>
        </p:nvGrpSpPr>
        <p:grpSpPr>
          <a:xfrm>
            <a:off x="15864870" y="5200055"/>
            <a:ext cx="282894" cy="251334"/>
            <a:chOff x="5058450" y="1870100"/>
            <a:chExt cx="58075" cy="51600"/>
          </a:xfrm>
        </p:grpSpPr>
        <p:sp>
          <p:nvSpPr>
            <p:cNvPr id="174" name="Google Shape;1364;p70">
              <a:extLst>
                <a:ext uri="{FF2B5EF4-FFF2-40B4-BE49-F238E27FC236}">
                  <a16:creationId xmlns:a16="http://schemas.microsoft.com/office/drawing/2014/main" id="{98054AEB-F2F7-4D92-E573-8DFA90A0099A}"/>
                </a:ext>
              </a:extLst>
            </p:cNvPr>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75" name="Google Shape;1365;p70">
              <a:extLst>
                <a:ext uri="{FF2B5EF4-FFF2-40B4-BE49-F238E27FC236}">
                  <a16:creationId xmlns:a16="http://schemas.microsoft.com/office/drawing/2014/main" id="{6CB1F934-0201-00E9-D899-84BDF3CFAF14}"/>
                </a:ext>
              </a:extLst>
            </p:cNvPr>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76" name="Google Shape;1366;p70">
            <a:extLst>
              <a:ext uri="{FF2B5EF4-FFF2-40B4-BE49-F238E27FC236}">
                <a16:creationId xmlns:a16="http://schemas.microsoft.com/office/drawing/2014/main" id="{9E1E863E-B0AE-0F07-64A9-B700357E81AE}"/>
              </a:ext>
            </a:extLst>
          </p:cNvPr>
          <p:cNvGrpSpPr/>
          <p:nvPr/>
        </p:nvGrpSpPr>
        <p:grpSpPr>
          <a:xfrm>
            <a:off x="14693898" y="6044871"/>
            <a:ext cx="202154" cy="215290"/>
            <a:chOff x="4811425" y="2065025"/>
            <a:chExt cx="41500" cy="44200"/>
          </a:xfrm>
        </p:grpSpPr>
        <p:sp>
          <p:nvSpPr>
            <p:cNvPr id="177" name="Google Shape;1367;p70">
              <a:extLst>
                <a:ext uri="{FF2B5EF4-FFF2-40B4-BE49-F238E27FC236}">
                  <a16:creationId xmlns:a16="http://schemas.microsoft.com/office/drawing/2014/main" id="{8F5D42BE-CE73-72B6-D72C-727293102E61}"/>
                </a:ext>
              </a:extLst>
            </p:cNvPr>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78" name="Google Shape;1368;p70">
              <a:extLst>
                <a:ext uri="{FF2B5EF4-FFF2-40B4-BE49-F238E27FC236}">
                  <a16:creationId xmlns:a16="http://schemas.microsoft.com/office/drawing/2014/main" id="{9141AF00-4D97-4009-29F0-1BE5D67D35D3}"/>
                </a:ext>
              </a:extLst>
            </p:cNvPr>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79" name="Google Shape;1369;p70">
            <a:extLst>
              <a:ext uri="{FF2B5EF4-FFF2-40B4-BE49-F238E27FC236}">
                <a16:creationId xmlns:a16="http://schemas.microsoft.com/office/drawing/2014/main" id="{36A66B27-51BE-07B0-F533-674ABEF22616}"/>
              </a:ext>
            </a:extLst>
          </p:cNvPr>
          <p:cNvGrpSpPr/>
          <p:nvPr/>
        </p:nvGrpSpPr>
        <p:grpSpPr>
          <a:xfrm>
            <a:off x="15278774" y="6045296"/>
            <a:ext cx="241734" cy="214436"/>
            <a:chOff x="4929875" y="2065025"/>
            <a:chExt cx="49625" cy="44025"/>
          </a:xfrm>
        </p:grpSpPr>
        <p:sp>
          <p:nvSpPr>
            <p:cNvPr id="180" name="Google Shape;1370;p70">
              <a:extLst>
                <a:ext uri="{FF2B5EF4-FFF2-40B4-BE49-F238E27FC236}">
                  <a16:creationId xmlns:a16="http://schemas.microsoft.com/office/drawing/2014/main" id="{F62A4239-A0D3-966B-22D8-8AA01BBACB72}"/>
                </a:ext>
              </a:extLst>
            </p:cNvPr>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81" name="Google Shape;1371;p70">
              <a:extLst>
                <a:ext uri="{FF2B5EF4-FFF2-40B4-BE49-F238E27FC236}">
                  <a16:creationId xmlns:a16="http://schemas.microsoft.com/office/drawing/2014/main" id="{0416F732-4676-ACD5-6E1F-15A55A6FFA0A}"/>
                </a:ext>
              </a:extLst>
            </p:cNvPr>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82" name="Google Shape;1372;p70">
            <a:extLst>
              <a:ext uri="{FF2B5EF4-FFF2-40B4-BE49-F238E27FC236}">
                <a16:creationId xmlns:a16="http://schemas.microsoft.com/office/drawing/2014/main" id="{017657CD-26C9-586F-7FD3-BA6C4FCA4DA0}"/>
              </a:ext>
            </a:extLst>
          </p:cNvPr>
          <p:cNvGrpSpPr/>
          <p:nvPr/>
        </p:nvGrpSpPr>
        <p:grpSpPr>
          <a:xfrm>
            <a:off x="15936109" y="6051325"/>
            <a:ext cx="140412" cy="202382"/>
            <a:chOff x="5083925" y="2066350"/>
            <a:chExt cx="28825" cy="41550"/>
          </a:xfrm>
        </p:grpSpPr>
        <p:sp>
          <p:nvSpPr>
            <p:cNvPr id="183" name="Google Shape;1373;p70">
              <a:extLst>
                <a:ext uri="{FF2B5EF4-FFF2-40B4-BE49-F238E27FC236}">
                  <a16:creationId xmlns:a16="http://schemas.microsoft.com/office/drawing/2014/main" id="{E6358E3B-6579-9C1F-7996-A46DBCFC20CF}"/>
                </a:ext>
              </a:extLst>
            </p:cNvPr>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84" name="Google Shape;1374;p70">
              <a:extLst>
                <a:ext uri="{FF2B5EF4-FFF2-40B4-BE49-F238E27FC236}">
                  <a16:creationId xmlns:a16="http://schemas.microsoft.com/office/drawing/2014/main" id="{0F002324-0A60-627E-400E-C8AB0058E1F8}"/>
                </a:ext>
              </a:extLst>
            </p:cNvPr>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85" name="Google Shape;1375;p70">
            <a:extLst>
              <a:ext uri="{FF2B5EF4-FFF2-40B4-BE49-F238E27FC236}">
                <a16:creationId xmlns:a16="http://schemas.microsoft.com/office/drawing/2014/main" id="{E57DC758-39A5-543C-DDC9-6C225D9BF80B}"/>
              </a:ext>
            </a:extLst>
          </p:cNvPr>
          <p:cNvGrpSpPr/>
          <p:nvPr/>
        </p:nvGrpSpPr>
        <p:grpSpPr>
          <a:xfrm>
            <a:off x="13999217" y="6082618"/>
            <a:ext cx="362052" cy="139792"/>
            <a:chOff x="4659775" y="2072775"/>
            <a:chExt cx="74325" cy="28700"/>
          </a:xfrm>
        </p:grpSpPr>
        <p:sp>
          <p:nvSpPr>
            <p:cNvPr id="186" name="Google Shape;1376;p70">
              <a:extLst>
                <a:ext uri="{FF2B5EF4-FFF2-40B4-BE49-F238E27FC236}">
                  <a16:creationId xmlns:a16="http://schemas.microsoft.com/office/drawing/2014/main" id="{0CB9D30A-C5A4-33AB-B88D-06C384831269}"/>
                </a:ext>
              </a:extLst>
            </p:cNvPr>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87" name="Google Shape;1377;p70">
              <a:extLst>
                <a:ext uri="{FF2B5EF4-FFF2-40B4-BE49-F238E27FC236}">
                  <a16:creationId xmlns:a16="http://schemas.microsoft.com/office/drawing/2014/main" id="{2E727055-CA0F-2DC1-C05D-DE43B7D88089}"/>
                </a:ext>
              </a:extLst>
            </p:cNvPr>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88" name="Google Shape;1378;p70">
              <a:extLst>
                <a:ext uri="{FF2B5EF4-FFF2-40B4-BE49-F238E27FC236}">
                  <a16:creationId xmlns:a16="http://schemas.microsoft.com/office/drawing/2014/main" id="{12304870-F318-CD72-B854-C73911826120}"/>
                </a:ext>
              </a:extLst>
            </p:cNvPr>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89" name="Google Shape;1379;p70">
            <a:extLst>
              <a:ext uri="{FF2B5EF4-FFF2-40B4-BE49-F238E27FC236}">
                <a16:creationId xmlns:a16="http://schemas.microsoft.com/office/drawing/2014/main" id="{7AC78E51-A7DF-E172-5B3D-26EB854D447F}"/>
              </a:ext>
            </a:extLst>
          </p:cNvPr>
          <p:cNvGrpSpPr/>
          <p:nvPr/>
        </p:nvGrpSpPr>
        <p:grpSpPr>
          <a:xfrm>
            <a:off x="15838930" y="5663749"/>
            <a:ext cx="334774" cy="178394"/>
            <a:chOff x="4662475" y="1976500"/>
            <a:chExt cx="68725" cy="36625"/>
          </a:xfrm>
        </p:grpSpPr>
        <p:sp>
          <p:nvSpPr>
            <p:cNvPr id="190" name="Google Shape;1380;p70">
              <a:extLst>
                <a:ext uri="{FF2B5EF4-FFF2-40B4-BE49-F238E27FC236}">
                  <a16:creationId xmlns:a16="http://schemas.microsoft.com/office/drawing/2014/main" id="{2FB9FBB0-A748-61B5-4617-910122D55915}"/>
                </a:ext>
              </a:extLst>
            </p:cNvPr>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91" name="Google Shape;1381;p70">
              <a:extLst>
                <a:ext uri="{FF2B5EF4-FFF2-40B4-BE49-F238E27FC236}">
                  <a16:creationId xmlns:a16="http://schemas.microsoft.com/office/drawing/2014/main" id="{0BDBF311-4AD9-77D1-35E4-9D6EC1C9874E}"/>
                </a:ext>
              </a:extLst>
            </p:cNvPr>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92" name="Google Shape;1382;p70">
              <a:extLst>
                <a:ext uri="{FF2B5EF4-FFF2-40B4-BE49-F238E27FC236}">
                  <a16:creationId xmlns:a16="http://schemas.microsoft.com/office/drawing/2014/main" id="{AFF7BFA0-7F4E-7A0E-94C9-762760A3FDE3}"/>
                </a:ext>
              </a:extLst>
            </p:cNvPr>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93" name="Google Shape;1383;p70">
            <a:extLst>
              <a:ext uri="{FF2B5EF4-FFF2-40B4-BE49-F238E27FC236}">
                <a16:creationId xmlns:a16="http://schemas.microsoft.com/office/drawing/2014/main" id="{B2E18FE0-B18D-61D3-17D3-15E7BD64E17A}"/>
              </a:ext>
            </a:extLst>
          </p:cNvPr>
          <p:cNvGrpSpPr/>
          <p:nvPr/>
        </p:nvGrpSpPr>
        <p:grpSpPr>
          <a:xfrm>
            <a:off x="15232740" y="5670629"/>
            <a:ext cx="333798" cy="164634"/>
            <a:chOff x="4920150" y="1977875"/>
            <a:chExt cx="68525" cy="33800"/>
          </a:xfrm>
        </p:grpSpPr>
        <p:sp>
          <p:nvSpPr>
            <p:cNvPr id="194" name="Google Shape;1384;p70">
              <a:extLst>
                <a:ext uri="{FF2B5EF4-FFF2-40B4-BE49-F238E27FC236}">
                  <a16:creationId xmlns:a16="http://schemas.microsoft.com/office/drawing/2014/main" id="{750A6F73-10CA-9457-9BA3-A5C544925C8D}"/>
                </a:ext>
              </a:extLst>
            </p:cNvPr>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95" name="Google Shape;1385;p70">
              <a:extLst>
                <a:ext uri="{FF2B5EF4-FFF2-40B4-BE49-F238E27FC236}">
                  <a16:creationId xmlns:a16="http://schemas.microsoft.com/office/drawing/2014/main" id="{914CEE3D-CF9A-725D-68C1-15DF64ED50FA}"/>
                </a:ext>
              </a:extLst>
            </p:cNvPr>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96" name="Google Shape;1386;p70">
              <a:extLst>
                <a:ext uri="{FF2B5EF4-FFF2-40B4-BE49-F238E27FC236}">
                  <a16:creationId xmlns:a16="http://schemas.microsoft.com/office/drawing/2014/main" id="{13AAEF09-D100-0899-7DE3-302A738C2F02}"/>
                </a:ext>
              </a:extLst>
            </p:cNvPr>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197" name="Google Shape;1387;p70">
            <a:extLst>
              <a:ext uri="{FF2B5EF4-FFF2-40B4-BE49-F238E27FC236}">
                <a16:creationId xmlns:a16="http://schemas.microsoft.com/office/drawing/2014/main" id="{36C7195B-3AC0-E7CE-3D72-A4057472CCE0}"/>
              </a:ext>
            </a:extLst>
          </p:cNvPr>
          <p:cNvGrpSpPr/>
          <p:nvPr/>
        </p:nvGrpSpPr>
        <p:grpSpPr>
          <a:xfrm>
            <a:off x="14055053" y="6478465"/>
            <a:ext cx="250380" cy="255718"/>
            <a:chOff x="4676550" y="2160575"/>
            <a:chExt cx="51400" cy="52500"/>
          </a:xfrm>
        </p:grpSpPr>
        <p:sp>
          <p:nvSpPr>
            <p:cNvPr id="198" name="Google Shape;1388;p70">
              <a:extLst>
                <a:ext uri="{FF2B5EF4-FFF2-40B4-BE49-F238E27FC236}">
                  <a16:creationId xmlns:a16="http://schemas.microsoft.com/office/drawing/2014/main" id="{8BCA1DE3-3FC4-E76E-92EB-82B0E528546F}"/>
                </a:ext>
              </a:extLst>
            </p:cNvPr>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199" name="Google Shape;1389;p70">
              <a:extLst>
                <a:ext uri="{FF2B5EF4-FFF2-40B4-BE49-F238E27FC236}">
                  <a16:creationId xmlns:a16="http://schemas.microsoft.com/office/drawing/2014/main" id="{CFE200FF-124A-49DB-8AA7-57BAE306EC28}"/>
                </a:ext>
              </a:extLst>
            </p:cNvPr>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00" name="Google Shape;1390;p70">
              <a:extLst>
                <a:ext uri="{FF2B5EF4-FFF2-40B4-BE49-F238E27FC236}">
                  <a16:creationId xmlns:a16="http://schemas.microsoft.com/office/drawing/2014/main" id="{7920C4C1-2CCA-83E5-B9AB-F65F5B2BFE94}"/>
                </a:ext>
              </a:extLst>
            </p:cNvPr>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201" name="Google Shape;1391;p70">
            <a:extLst>
              <a:ext uri="{FF2B5EF4-FFF2-40B4-BE49-F238E27FC236}">
                <a16:creationId xmlns:a16="http://schemas.microsoft.com/office/drawing/2014/main" id="{385C33C5-80F4-A2E8-17C0-957C01284C88}"/>
              </a:ext>
            </a:extLst>
          </p:cNvPr>
          <p:cNvGrpSpPr/>
          <p:nvPr/>
        </p:nvGrpSpPr>
        <p:grpSpPr>
          <a:xfrm>
            <a:off x="14649570" y="6492528"/>
            <a:ext cx="290810" cy="227588"/>
            <a:chOff x="4768325" y="2163475"/>
            <a:chExt cx="59700" cy="46725"/>
          </a:xfrm>
        </p:grpSpPr>
        <p:sp>
          <p:nvSpPr>
            <p:cNvPr id="202" name="Google Shape;1392;p70">
              <a:extLst>
                <a:ext uri="{FF2B5EF4-FFF2-40B4-BE49-F238E27FC236}">
                  <a16:creationId xmlns:a16="http://schemas.microsoft.com/office/drawing/2014/main" id="{5256F1FC-6383-1746-8606-718B5340CEBA}"/>
                </a:ext>
              </a:extLst>
            </p:cNvPr>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03" name="Google Shape;1393;p70">
              <a:extLst>
                <a:ext uri="{FF2B5EF4-FFF2-40B4-BE49-F238E27FC236}">
                  <a16:creationId xmlns:a16="http://schemas.microsoft.com/office/drawing/2014/main" id="{64EE00DD-3CE3-617A-1EDF-F381A8B50933}"/>
                </a:ext>
              </a:extLst>
            </p:cNvPr>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sp>
        <p:nvSpPr>
          <p:cNvPr id="204" name="Google Shape;1394;p70">
            <a:extLst>
              <a:ext uri="{FF2B5EF4-FFF2-40B4-BE49-F238E27FC236}">
                <a16:creationId xmlns:a16="http://schemas.microsoft.com/office/drawing/2014/main" id="{BED01BB1-69B3-5945-BE3A-C587131682D0}"/>
              </a:ext>
            </a:extLst>
          </p:cNvPr>
          <p:cNvSpPr/>
          <p:nvPr/>
        </p:nvSpPr>
        <p:spPr>
          <a:xfrm>
            <a:off x="15313480" y="64755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05" name="Google Shape;1395;p70">
            <a:extLst>
              <a:ext uri="{FF2B5EF4-FFF2-40B4-BE49-F238E27FC236}">
                <a16:creationId xmlns:a16="http://schemas.microsoft.com/office/drawing/2014/main" id="{025B4319-8CBE-6CB0-B05D-248016712D08}"/>
              </a:ext>
            </a:extLst>
          </p:cNvPr>
          <p:cNvSpPr/>
          <p:nvPr/>
        </p:nvSpPr>
        <p:spPr>
          <a:xfrm>
            <a:off x="15858231" y="84897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06" name="Google Shape;1396;p70">
            <a:extLst>
              <a:ext uri="{FF2B5EF4-FFF2-40B4-BE49-F238E27FC236}">
                <a16:creationId xmlns:a16="http://schemas.microsoft.com/office/drawing/2014/main" id="{B0368231-3F4B-4721-2FBA-9850C3F51ECC}"/>
              </a:ext>
            </a:extLst>
          </p:cNvPr>
          <p:cNvSpPr/>
          <p:nvPr/>
        </p:nvSpPr>
        <p:spPr>
          <a:xfrm>
            <a:off x="14061144" y="69461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07" name="Google Shape;1397;p70">
            <a:extLst>
              <a:ext uri="{FF2B5EF4-FFF2-40B4-BE49-F238E27FC236}">
                <a16:creationId xmlns:a16="http://schemas.microsoft.com/office/drawing/2014/main" id="{B3E60C1F-BAEC-58E4-6B1B-1804CA3FA691}"/>
              </a:ext>
            </a:extLst>
          </p:cNvPr>
          <p:cNvSpPr/>
          <p:nvPr/>
        </p:nvSpPr>
        <p:spPr>
          <a:xfrm>
            <a:off x="13997088" y="85213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08" name="Google Shape;1398;p70">
            <a:extLst>
              <a:ext uri="{FF2B5EF4-FFF2-40B4-BE49-F238E27FC236}">
                <a16:creationId xmlns:a16="http://schemas.microsoft.com/office/drawing/2014/main" id="{0677CB52-0015-7CC1-A54D-0EAF00FED529}"/>
              </a:ext>
            </a:extLst>
          </p:cNvPr>
          <p:cNvSpPr/>
          <p:nvPr/>
        </p:nvSpPr>
        <p:spPr>
          <a:xfrm>
            <a:off x="14031734" y="74846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09" name="Google Shape;1399;p70">
            <a:extLst>
              <a:ext uri="{FF2B5EF4-FFF2-40B4-BE49-F238E27FC236}">
                <a16:creationId xmlns:a16="http://schemas.microsoft.com/office/drawing/2014/main" id="{2FA4A37B-6FF0-381E-2D4F-9CBB85D464CC}"/>
              </a:ext>
            </a:extLst>
          </p:cNvPr>
          <p:cNvSpPr/>
          <p:nvPr/>
        </p:nvSpPr>
        <p:spPr>
          <a:xfrm>
            <a:off x="15299231" y="74484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nvGrpSpPr>
          <p:cNvPr id="210" name="Google Shape;1400;p70">
            <a:extLst>
              <a:ext uri="{FF2B5EF4-FFF2-40B4-BE49-F238E27FC236}">
                <a16:creationId xmlns:a16="http://schemas.microsoft.com/office/drawing/2014/main" id="{AD23A0CF-67BA-28AE-2ACB-E4C3924F9F35}"/>
              </a:ext>
            </a:extLst>
          </p:cNvPr>
          <p:cNvGrpSpPr/>
          <p:nvPr/>
        </p:nvGrpSpPr>
        <p:grpSpPr>
          <a:xfrm>
            <a:off x="14682207" y="7002717"/>
            <a:ext cx="225536" cy="213706"/>
            <a:chOff x="4768575" y="2253950"/>
            <a:chExt cx="46300" cy="43875"/>
          </a:xfrm>
        </p:grpSpPr>
        <p:sp>
          <p:nvSpPr>
            <p:cNvPr id="211" name="Google Shape;1401;p70">
              <a:extLst>
                <a:ext uri="{FF2B5EF4-FFF2-40B4-BE49-F238E27FC236}">
                  <a16:creationId xmlns:a16="http://schemas.microsoft.com/office/drawing/2014/main" id="{608FB674-BABC-E0D7-189D-8462C20FA897}"/>
                </a:ext>
              </a:extLst>
            </p:cNvPr>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12" name="Google Shape;1402;p70">
              <a:extLst>
                <a:ext uri="{FF2B5EF4-FFF2-40B4-BE49-F238E27FC236}">
                  <a16:creationId xmlns:a16="http://schemas.microsoft.com/office/drawing/2014/main" id="{80FE3962-4ACF-9179-12BD-DF79D3A43D74}"/>
                </a:ext>
              </a:extLst>
            </p:cNvPr>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213" name="Google Shape;1403;p70">
            <a:extLst>
              <a:ext uri="{FF2B5EF4-FFF2-40B4-BE49-F238E27FC236}">
                <a16:creationId xmlns:a16="http://schemas.microsoft.com/office/drawing/2014/main" id="{F6E44F7F-A961-D91D-0F9B-950B64FEC6D1}"/>
              </a:ext>
            </a:extLst>
          </p:cNvPr>
          <p:cNvGrpSpPr/>
          <p:nvPr/>
        </p:nvGrpSpPr>
        <p:grpSpPr>
          <a:xfrm>
            <a:off x="15281452" y="7980768"/>
            <a:ext cx="236374" cy="292492"/>
            <a:chOff x="4960900" y="2433225"/>
            <a:chExt cx="48525" cy="60050"/>
          </a:xfrm>
        </p:grpSpPr>
        <p:sp>
          <p:nvSpPr>
            <p:cNvPr id="214" name="Google Shape;1404;p70">
              <a:extLst>
                <a:ext uri="{FF2B5EF4-FFF2-40B4-BE49-F238E27FC236}">
                  <a16:creationId xmlns:a16="http://schemas.microsoft.com/office/drawing/2014/main" id="{F8E2C803-5488-0C70-980F-C8559ED75F48}"/>
                </a:ext>
              </a:extLst>
            </p:cNvPr>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15" name="Google Shape;1405;p70">
              <a:extLst>
                <a:ext uri="{FF2B5EF4-FFF2-40B4-BE49-F238E27FC236}">
                  <a16:creationId xmlns:a16="http://schemas.microsoft.com/office/drawing/2014/main" id="{C457E244-5371-678F-EC7B-B9BB4F44C5A0}"/>
                </a:ext>
              </a:extLst>
            </p:cNvPr>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216" name="Google Shape;1406;p70">
            <a:extLst>
              <a:ext uri="{FF2B5EF4-FFF2-40B4-BE49-F238E27FC236}">
                <a16:creationId xmlns:a16="http://schemas.microsoft.com/office/drawing/2014/main" id="{32D5FA1D-41E3-20F4-66EE-0F95A2613BFC}"/>
              </a:ext>
            </a:extLst>
          </p:cNvPr>
          <p:cNvGrpSpPr/>
          <p:nvPr/>
        </p:nvGrpSpPr>
        <p:grpSpPr>
          <a:xfrm>
            <a:off x="14658581" y="8508890"/>
            <a:ext cx="272788" cy="287620"/>
            <a:chOff x="4854075" y="2527625"/>
            <a:chExt cx="56000" cy="59050"/>
          </a:xfrm>
        </p:grpSpPr>
        <p:sp>
          <p:nvSpPr>
            <p:cNvPr id="217" name="Google Shape;1407;p70">
              <a:extLst>
                <a:ext uri="{FF2B5EF4-FFF2-40B4-BE49-F238E27FC236}">
                  <a16:creationId xmlns:a16="http://schemas.microsoft.com/office/drawing/2014/main" id="{3A698A16-4C8F-6AD2-A3C3-8D0F700FBD24}"/>
                </a:ext>
              </a:extLst>
            </p:cNvPr>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18" name="Google Shape;1408;p70">
              <a:extLst>
                <a:ext uri="{FF2B5EF4-FFF2-40B4-BE49-F238E27FC236}">
                  <a16:creationId xmlns:a16="http://schemas.microsoft.com/office/drawing/2014/main" id="{597B2961-2AEA-9BE7-ABC0-F670130758CD}"/>
                </a:ext>
              </a:extLst>
            </p:cNvPr>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sp>
        <p:nvSpPr>
          <p:cNvPr id="219" name="Google Shape;1409;p70">
            <a:extLst>
              <a:ext uri="{FF2B5EF4-FFF2-40B4-BE49-F238E27FC236}">
                <a16:creationId xmlns:a16="http://schemas.microsoft.com/office/drawing/2014/main" id="{A7B83E0D-6235-4D21-7217-27C7EB808CC1}"/>
              </a:ext>
            </a:extLst>
          </p:cNvPr>
          <p:cNvSpPr/>
          <p:nvPr/>
        </p:nvSpPr>
        <p:spPr>
          <a:xfrm>
            <a:off x="14689087" y="79943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20" name="Google Shape;1410;p70">
            <a:extLst>
              <a:ext uri="{FF2B5EF4-FFF2-40B4-BE49-F238E27FC236}">
                <a16:creationId xmlns:a16="http://schemas.microsoft.com/office/drawing/2014/main" id="{BE971C38-9EBC-96CE-3719-44ECC832A92F}"/>
              </a:ext>
            </a:extLst>
          </p:cNvPr>
          <p:cNvSpPr/>
          <p:nvPr/>
        </p:nvSpPr>
        <p:spPr>
          <a:xfrm>
            <a:off x="15846420" y="64736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21" name="Google Shape;1411;p70">
            <a:extLst>
              <a:ext uri="{FF2B5EF4-FFF2-40B4-BE49-F238E27FC236}">
                <a16:creationId xmlns:a16="http://schemas.microsoft.com/office/drawing/2014/main" id="{6391A0B9-048D-5D56-E90A-5A915239EFCD}"/>
              </a:ext>
            </a:extLst>
          </p:cNvPr>
          <p:cNvSpPr/>
          <p:nvPr/>
        </p:nvSpPr>
        <p:spPr>
          <a:xfrm>
            <a:off x="14044947" y="79943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nvGrpSpPr>
          <p:cNvPr id="222" name="Google Shape;1412;p70">
            <a:extLst>
              <a:ext uri="{FF2B5EF4-FFF2-40B4-BE49-F238E27FC236}">
                <a16:creationId xmlns:a16="http://schemas.microsoft.com/office/drawing/2014/main" id="{05028058-90E3-3D42-8B2B-D99A293F8EB5}"/>
              </a:ext>
            </a:extLst>
          </p:cNvPr>
          <p:cNvGrpSpPr/>
          <p:nvPr/>
        </p:nvGrpSpPr>
        <p:grpSpPr>
          <a:xfrm>
            <a:off x="15907005" y="7436379"/>
            <a:ext cx="198624" cy="321594"/>
            <a:chOff x="5059700" y="2334775"/>
            <a:chExt cx="40775" cy="66025"/>
          </a:xfrm>
        </p:grpSpPr>
        <p:sp>
          <p:nvSpPr>
            <p:cNvPr id="223" name="Google Shape;1413;p70">
              <a:extLst>
                <a:ext uri="{FF2B5EF4-FFF2-40B4-BE49-F238E27FC236}">
                  <a16:creationId xmlns:a16="http://schemas.microsoft.com/office/drawing/2014/main" id="{B8D850B6-4D55-F936-105B-34AB985C1349}"/>
                </a:ext>
              </a:extLst>
            </p:cNvPr>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24" name="Google Shape;1414;p70">
              <a:extLst>
                <a:ext uri="{FF2B5EF4-FFF2-40B4-BE49-F238E27FC236}">
                  <a16:creationId xmlns:a16="http://schemas.microsoft.com/office/drawing/2014/main" id="{A9900352-BB5B-5D67-4BF8-A8D9EB042C75}"/>
                </a:ext>
              </a:extLst>
            </p:cNvPr>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25" name="Google Shape;1415;p70">
              <a:extLst>
                <a:ext uri="{FF2B5EF4-FFF2-40B4-BE49-F238E27FC236}">
                  <a16:creationId xmlns:a16="http://schemas.microsoft.com/office/drawing/2014/main" id="{71A7EE86-31A3-9151-ADF1-2DAD72D25FB3}"/>
                </a:ext>
              </a:extLst>
            </p:cNvPr>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26" name="Google Shape;1416;p70">
              <a:extLst>
                <a:ext uri="{FF2B5EF4-FFF2-40B4-BE49-F238E27FC236}">
                  <a16:creationId xmlns:a16="http://schemas.microsoft.com/office/drawing/2014/main" id="{B7177975-5A1E-20CB-34E7-6B9AE6B04001}"/>
                </a:ext>
              </a:extLst>
            </p:cNvPr>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27" name="Google Shape;1417;p70">
              <a:extLst>
                <a:ext uri="{FF2B5EF4-FFF2-40B4-BE49-F238E27FC236}">
                  <a16:creationId xmlns:a16="http://schemas.microsoft.com/office/drawing/2014/main" id="{EC674218-FF06-3EF0-46A6-7C3E04958295}"/>
                </a:ext>
              </a:extLst>
            </p:cNvPr>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28" name="Google Shape;1418;p70">
              <a:extLst>
                <a:ext uri="{FF2B5EF4-FFF2-40B4-BE49-F238E27FC236}">
                  <a16:creationId xmlns:a16="http://schemas.microsoft.com/office/drawing/2014/main" id="{454C1FD6-8413-82A6-5A14-137568487A21}"/>
                </a:ext>
              </a:extLst>
            </p:cNvPr>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29" name="Google Shape;1419;p70">
              <a:extLst>
                <a:ext uri="{FF2B5EF4-FFF2-40B4-BE49-F238E27FC236}">
                  <a16:creationId xmlns:a16="http://schemas.microsoft.com/office/drawing/2014/main" id="{6DFCB4DB-8956-08BC-DE6E-DCE449151C1D}"/>
                </a:ext>
              </a:extLst>
            </p:cNvPr>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30" name="Google Shape;1420;p70">
              <a:extLst>
                <a:ext uri="{FF2B5EF4-FFF2-40B4-BE49-F238E27FC236}">
                  <a16:creationId xmlns:a16="http://schemas.microsoft.com/office/drawing/2014/main" id="{71E4F1D9-756F-5BB0-93CF-A812FBF78CD5}"/>
                </a:ext>
              </a:extLst>
            </p:cNvPr>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31" name="Google Shape;1421;p70">
              <a:extLst>
                <a:ext uri="{FF2B5EF4-FFF2-40B4-BE49-F238E27FC236}">
                  <a16:creationId xmlns:a16="http://schemas.microsoft.com/office/drawing/2014/main" id="{A9154F2F-0AC7-2180-C4B7-72F83D626770}"/>
                </a:ext>
              </a:extLst>
            </p:cNvPr>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232" name="Google Shape;1422;p70">
            <a:extLst>
              <a:ext uri="{FF2B5EF4-FFF2-40B4-BE49-F238E27FC236}">
                <a16:creationId xmlns:a16="http://schemas.microsoft.com/office/drawing/2014/main" id="{49469F5A-025F-5644-133D-66B477C39F58}"/>
              </a:ext>
            </a:extLst>
          </p:cNvPr>
          <p:cNvGrpSpPr/>
          <p:nvPr/>
        </p:nvGrpSpPr>
        <p:grpSpPr>
          <a:xfrm>
            <a:off x="15821333" y="7966643"/>
            <a:ext cx="369968" cy="320742"/>
            <a:chOff x="5037700" y="2430325"/>
            <a:chExt cx="75950" cy="65850"/>
          </a:xfrm>
        </p:grpSpPr>
        <p:sp>
          <p:nvSpPr>
            <p:cNvPr id="233" name="Google Shape;1423;p70">
              <a:extLst>
                <a:ext uri="{FF2B5EF4-FFF2-40B4-BE49-F238E27FC236}">
                  <a16:creationId xmlns:a16="http://schemas.microsoft.com/office/drawing/2014/main" id="{33F921AE-082D-AE16-80B6-05EC25CCC5D0}"/>
                </a:ext>
              </a:extLst>
            </p:cNvPr>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34" name="Google Shape;1424;p70">
              <a:extLst>
                <a:ext uri="{FF2B5EF4-FFF2-40B4-BE49-F238E27FC236}">
                  <a16:creationId xmlns:a16="http://schemas.microsoft.com/office/drawing/2014/main" id="{A39B39D3-0D2F-F14B-F34A-7E4C6AFD85BC}"/>
                </a:ext>
              </a:extLst>
            </p:cNvPr>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235" name="Google Shape;1425;p70">
            <a:extLst>
              <a:ext uri="{FF2B5EF4-FFF2-40B4-BE49-F238E27FC236}">
                <a16:creationId xmlns:a16="http://schemas.microsoft.com/office/drawing/2014/main" id="{729C3ABB-8403-2D7B-65A7-1BE9630948BB}"/>
              </a:ext>
            </a:extLst>
          </p:cNvPr>
          <p:cNvGrpSpPr/>
          <p:nvPr/>
        </p:nvGrpSpPr>
        <p:grpSpPr>
          <a:xfrm>
            <a:off x="14660343" y="7499547"/>
            <a:ext cx="346028" cy="195258"/>
            <a:chOff x="4756975" y="2341800"/>
            <a:chExt cx="91975" cy="51925"/>
          </a:xfrm>
        </p:grpSpPr>
        <p:sp>
          <p:nvSpPr>
            <p:cNvPr id="236" name="Google Shape;1426;p70">
              <a:extLst>
                <a:ext uri="{FF2B5EF4-FFF2-40B4-BE49-F238E27FC236}">
                  <a16:creationId xmlns:a16="http://schemas.microsoft.com/office/drawing/2014/main" id="{F6BB43E0-7B15-99F5-1EB0-858FA57D9FF9}"/>
                </a:ext>
              </a:extLst>
            </p:cNvPr>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37" name="Google Shape;1427;p70">
              <a:extLst>
                <a:ext uri="{FF2B5EF4-FFF2-40B4-BE49-F238E27FC236}">
                  <a16:creationId xmlns:a16="http://schemas.microsoft.com/office/drawing/2014/main" id="{165E1565-FAE0-0108-4C8A-EA1007F31F5E}"/>
                </a:ext>
              </a:extLst>
            </p:cNvPr>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38" name="Google Shape;1428;p70">
              <a:extLst>
                <a:ext uri="{FF2B5EF4-FFF2-40B4-BE49-F238E27FC236}">
                  <a16:creationId xmlns:a16="http://schemas.microsoft.com/office/drawing/2014/main" id="{14B5A66B-5EAD-4687-EFB0-7BB55C26EA28}"/>
                </a:ext>
              </a:extLst>
            </p:cNvPr>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39" name="Google Shape;1429;p70">
              <a:extLst>
                <a:ext uri="{FF2B5EF4-FFF2-40B4-BE49-F238E27FC236}">
                  <a16:creationId xmlns:a16="http://schemas.microsoft.com/office/drawing/2014/main" id="{62E9AF16-43EA-B949-7A26-ED281B38D189}"/>
                </a:ext>
              </a:extLst>
            </p:cNvPr>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40" name="Google Shape;1430;p70">
              <a:extLst>
                <a:ext uri="{FF2B5EF4-FFF2-40B4-BE49-F238E27FC236}">
                  <a16:creationId xmlns:a16="http://schemas.microsoft.com/office/drawing/2014/main" id="{243ED845-1104-D9AB-0639-B6EEF2E1934E}"/>
                </a:ext>
              </a:extLst>
            </p:cNvPr>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41" name="Google Shape;1431;p70">
              <a:extLst>
                <a:ext uri="{FF2B5EF4-FFF2-40B4-BE49-F238E27FC236}">
                  <a16:creationId xmlns:a16="http://schemas.microsoft.com/office/drawing/2014/main" id="{B9F68D42-D4B9-66D1-1F81-46D9BCF9F94A}"/>
                </a:ext>
              </a:extLst>
            </p:cNvPr>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42" name="Google Shape;1432;p70">
              <a:extLst>
                <a:ext uri="{FF2B5EF4-FFF2-40B4-BE49-F238E27FC236}">
                  <a16:creationId xmlns:a16="http://schemas.microsoft.com/office/drawing/2014/main" id="{EE8D3E43-3B64-31A5-C9C5-3284B4C6A3EF}"/>
                </a:ext>
              </a:extLst>
            </p:cNvPr>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43" name="Google Shape;1433;p70">
              <a:extLst>
                <a:ext uri="{FF2B5EF4-FFF2-40B4-BE49-F238E27FC236}">
                  <a16:creationId xmlns:a16="http://schemas.microsoft.com/office/drawing/2014/main" id="{A49DB394-6C0A-1448-9386-D1240CFDA957}"/>
                </a:ext>
              </a:extLst>
            </p:cNvPr>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44" name="Google Shape;1434;p70">
              <a:extLst>
                <a:ext uri="{FF2B5EF4-FFF2-40B4-BE49-F238E27FC236}">
                  <a16:creationId xmlns:a16="http://schemas.microsoft.com/office/drawing/2014/main" id="{AF93757B-55E9-B187-F641-56E93C811C90}"/>
                </a:ext>
              </a:extLst>
            </p:cNvPr>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45" name="Google Shape;1435;p70">
              <a:extLst>
                <a:ext uri="{FF2B5EF4-FFF2-40B4-BE49-F238E27FC236}">
                  <a16:creationId xmlns:a16="http://schemas.microsoft.com/office/drawing/2014/main" id="{A29BCC5B-56D0-6039-3184-1FDE8D2E88A5}"/>
                </a:ext>
              </a:extLst>
            </p:cNvPr>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46" name="Google Shape;1436;p70">
              <a:extLst>
                <a:ext uri="{FF2B5EF4-FFF2-40B4-BE49-F238E27FC236}">
                  <a16:creationId xmlns:a16="http://schemas.microsoft.com/office/drawing/2014/main" id="{76D4F274-1AE0-07EA-6994-DA200551999B}"/>
                </a:ext>
              </a:extLst>
            </p:cNvPr>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47" name="Google Shape;1437;p70">
              <a:extLst>
                <a:ext uri="{FF2B5EF4-FFF2-40B4-BE49-F238E27FC236}">
                  <a16:creationId xmlns:a16="http://schemas.microsoft.com/office/drawing/2014/main" id="{68E7F7BB-B2A7-536B-142C-576F27F6DAAA}"/>
                </a:ext>
              </a:extLst>
            </p:cNvPr>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48" name="Google Shape;1438;p70">
              <a:extLst>
                <a:ext uri="{FF2B5EF4-FFF2-40B4-BE49-F238E27FC236}">
                  <a16:creationId xmlns:a16="http://schemas.microsoft.com/office/drawing/2014/main" id="{DB398862-E154-ACF4-0DC7-5BD9B04832D9}"/>
                </a:ext>
              </a:extLst>
            </p:cNvPr>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49" name="Google Shape;1439;p70">
              <a:extLst>
                <a:ext uri="{FF2B5EF4-FFF2-40B4-BE49-F238E27FC236}">
                  <a16:creationId xmlns:a16="http://schemas.microsoft.com/office/drawing/2014/main" id="{DE4E5D0D-A79F-578A-C543-35A94171753A}"/>
                </a:ext>
              </a:extLst>
            </p:cNvPr>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50" name="Google Shape;1440;p70">
              <a:extLst>
                <a:ext uri="{FF2B5EF4-FFF2-40B4-BE49-F238E27FC236}">
                  <a16:creationId xmlns:a16="http://schemas.microsoft.com/office/drawing/2014/main" id="{E9F42585-B44E-FCF8-DDE1-4C5B8FF5AFDA}"/>
                </a:ext>
              </a:extLst>
            </p:cNvPr>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51" name="Google Shape;1441;p70">
              <a:extLst>
                <a:ext uri="{FF2B5EF4-FFF2-40B4-BE49-F238E27FC236}">
                  <a16:creationId xmlns:a16="http://schemas.microsoft.com/office/drawing/2014/main" id="{63D5D535-8E04-36CF-E5BD-32FD8F3682C6}"/>
                </a:ext>
              </a:extLst>
            </p:cNvPr>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52" name="Google Shape;1442;p70">
              <a:extLst>
                <a:ext uri="{FF2B5EF4-FFF2-40B4-BE49-F238E27FC236}">
                  <a16:creationId xmlns:a16="http://schemas.microsoft.com/office/drawing/2014/main" id="{3DBB8C25-CFBF-00AD-F447-3B68881B5545}"/>
                </a:ext>
              </a:extLst>
            </p:cNvPr>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53" name="Google Shape;1443;p70">
              <a:extLst>
                <a:ext uri="{FF2B5EF4-FFF2-40B4-BE49-F238E27FC236}">
                  <a16:creationId xmlns:a16="http://schemas.microsoft.com/office/drawing/2014/main" id="{93D2977D-7689-AF22-0C51-5A7E9D52FDF8}"/>
                </a:ext>
              </a:extLst>
            </p:cNvPr>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54" name="Google Shape;1444;p70">
              <a:extLst>
                <a:ext uri="{FF2B5EF4-FFF2-40B4-BE49-F238E27FC236}">
                  <a16:creationId xmlns:a16="http://schemas.microsoft.com/office/drawing/2014/main" id="{72E67EFC-AB23-8DE7-40F0-2A2F7BBD4936}"/>
                </a:ext>
              </a:extLst>
            </p:cNvPr>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55" name="Google Shape;1445;p70">
              <a:extLst>
                <a:ext uri="{FF2B5EF4-FFF2-40B4-BE49-F238E27FC236}">
                  <a16:creationId xmlns:a16="http://schemas.microsoft.com/office/drawing/2014/main" id="{6C8B3265-8A0E-C46B-6025-FA5B8087FAC8}"/>
                </a:ext>
              </a:extLst>
            </p:cNvPr>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grpSp>
        <p:nvGrpSpPr>
          <p:cNvPr id="256" name="Google Shape;1446;p70">
            <a:extLst>
              <a:ext uri="{FF2B5EF4-FFF2-40B4-BE49-F238E27FC236}">
                <a16:creationId xmlns:a16="http://schemas.microsoft.com/office/drawing/2014/main" id="{95A931BD-1547-52C8-2889-303F88414C3C}"/>
              </a:ext>
            </a:extLst>
          </p:cNvPr>
          <p:cNvGrpSpPr/>
          <p:nvPr/>
        </p:nvGrpSpPr>
        <p:grpSpPr>
          <a:xfrm>
            <a:off x="15194218" y="8476941"/>
            <a:ext cx="424994" cy="351522"/>
            <a:chOff x="4943575" y="2516350"/>
            <a:chExt cx="98675" cy="81700"/>
          </a:xfrm>
        </p:grpSpPr>
        <p:sp>
          <p:nvSpPr>
            <p:cNvPr id="257" name="Google Shape;1447;p70">
              <a:extLst>
                <a:ext uri="{FF2B5EF4-FFF2-40B4-BE49-F238E27FC236}">
                  <a16:creationId xmlns:a16="http://schemas.microsoft.com/office/drawing/2014/main" id="{40B80CB7-61C8-8056-1F60-3CB888EB1DE7}"/>
                </a:ext>
              </a:extLst>
            </p:cNvPr>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58" name="Google Shape;1448;p70">
              <a:extLst>
                <a:ext uri="{FF2B5EF4-FFF2-40B4-BE49-F238E27FC236}">
                  <a16:creationId xmlns:a16="http://schemas.microsoft.com/office/drawing/2014/main" id="{3B26DC4D-0054-B6BF-52E5-9E4232572439}"/>
                </a:ext>
              </a:extLst>
            </p:cNvPr>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59" name="Google Shape;1449;p70">
              <a:extLst>
                <a:ext uri="{FF2B5EF4-FFF2-40B4-BE49-F238E27FC236}">
                  <a16:creationId xmlns:a16="http://schemas.microsoft.com/office/drawing/2014/main" id="{E70BC69B-FCB9-62A9-15DB-1420203B7222}"/>
                </a:ext>
              </a:extLst>
            </p:cNvPr>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60" name="Google Shape;1450;p70">
              <a:extLst>
                <a:ext uri="{FF2B5EF4-FFF2-40B4-BE49-F238E27FC236}">
                  <a16:creationId xmlns:a16="http://schemas.microsoft.com/office/drawing/2014/main" id="{CBA83E37-F1FC-3150-CCCE-A5136ADD0C4F}"/>
                </a:ext>
              </a:extLst>
            </p:cNvPr>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61" name="Google Shape;1451;p70">
              <a:extLst>
                <a:ext uri="{FF2B5EF4-FFF2-40B4-BE49-F238E27FC236}">
                  <a16:creationId xmlns:a16="http://schemas.microsoft.com/office/drawing/2014/main" id="{3E38F00D-EA7F-58D8-E55F-370636B1F7AA}"/>
                </a:ext>
              </a:extLst>
            </p:cNvPr>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62" name="Google Shape;1452;p70">
              <a:extLst>
                <a:ext uri="{FF2B5EF4-FFF2-40B4-BE49-F238E27FC236}">
                  <a16:creationId xmlns:a16="http://schemas.microsoft.com/office/drawing/2014/main" id="{39B09160-7B36-192A-2C64-6F52C68AE953}"/>
                </a:ext>
              </a:extLst>
            </p:cNvPr>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63" name="Google Shape;1453;p70">
              <a:extLst>
                <a:ext uri="{FF2B5EF4-FFF2-40B4-BE49-F238E27FC236}">
                  <a16:creationId xmlns:a16="http://schemas.microsoft.com/office/drawing/2014/main" id="{2385AAD4-42D3-8F26-3611-E939D2949AFC}"/>
                </a:ext>
              </a:extLst>
            </p:cNvPr>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64" name="Google Shape;1454;p70">
              <a:extLst>
                <a:ext uri="{FF2B5EF4-FFF2-40B4-BE49-F238E27FC236}">
                  <a16:creationId xmlns:a16="http://schemas.microsoft.com/office/drawing/2014/main" id="{149C0096-47A0-7E80-A298-9D58A99E8741}"/>
                </a:ext>
              </a:extLst>
            </p:cNvPr>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65" name="Google Shape;1455;p70">
              <a:extLst>
                <a:ext uri="{FF2B5EF4-FFF2-40B4-BE49-F238E27FC236}">
                  <a16:creationId xmlns:a16="http://schemas.microsoft.com/office/drawing/2014/main" id="{3DBAB022-4CB6-1956-DF4A-B2EE17D7C59B}"/>
                </a:ext>
              </a:extLst>
            </p:cNvPr>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66" name="Google Shape;1456;p70">
              <a:extLst>
                <a:ext uri="{FF2B5EF4-FFF2-40B4-BE49-F238E27FC236}">
                  <a16:creationId xmlns:a16="http://schemas.microsoft.com/office/drawing/2014/main" id="{2754F5A4-744B-4CFD-BAC3-C10D75B41883}"/>
                </a:ext>
              </a:extLst>
            </p:cNvPr>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67" name="Google Shape;1457;p70">
              <a:extLst>
                <a:ext uri="{FF2B5EF4-FFF2-40B4-BE49-F238E27FC236}">
                  <a16:creationId xmlns:a16="http://schemas.microsoft.com/office/drawing/2014/main" id="{0E3FEB2A-940A-0303-A317-2C8580D4D860}"/>
                </a:ext>
              </a:extLst>
            </p:cNvPr>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68" name="Google Shape;1458;p70">
              <a:extLst>
                <a:ext uri="{FF2B5EF4-FFF2-40B4-BE49-F238E27FC236}">
                  <a16:creationId xmlns:a16="http://schemas.microsoft.com/office/drawing/2014/main" id="{E83B0475-1264-47C7-BEA8-CA4DCECC2CA3}"/>
                </a:ext>
              </a:extLst>
            </p:cNvPr>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69" name="Google Shape;1459;p70">
              <a:extLst>
                <a:ext uri="{FF2B5EF4-FFF2-40B4-BE49-F238E27FC236}">
                  <a16:creationId xmlns:a16="http://schemas.microsoft.com/office/drawing/2014/main" id="{53267B8D-00C2-97E0-DD36-26C7F0F9E362}"/>
                </a:ext>
              </a:extLst>
            </p:cNvPr>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70" name="Google Shape;1460;p70">
              <a:extLst>
                <a:ext uri="{FF2B5EF4-FFF2-40B4-BE49-F238E27FC236}">
                  <a16:creationId xmlns:a16="http://schemas.microsoft.com/office/drawing/2014/main" id="{A3859738-A460-3D78-C075-1D2D836770ED}"/>
                </a:ext>
              </a:extLst>
            </p:cNvPr>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71" name="Google Shape;1461;p70">
              <a:extLst>
                <a:ext uri="{FF2B5EF4-FFF2-40B4-BE49-F238E27FC236}">
                  <a16:creationId xmlns:a16="http://schemas.microsoft.com/office/drawing/2014/main" id="{867F4F9E-40C6-7DAB-AEF5-354CFA0AA331}"/>
                </a:ext>
              </a:extLst>
            </p:cNvPr>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72" name="Google Shape;1462;p70">
              <a:extLst>
                <a:ext uri="{FF2B5EF4-FFF2-40B4-BE49-F238E27FC236}">
                  <a16:creationId xmlns:a16="http://schemas.microsoft.com/office/drawing/2014/main" id="{F101D719-6863-C50C-A98B-53026BC4DE0F}"/>
                </a:ext>
              </a:extLst>
            </p:cNvPr>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73" name="Google Shape;1463;p70">
              <a:extLst>
                <a:ext uri="{FF2B5EF4-FFF2-40B4-BE49-F238E27FC236}">
                  <a16:creationId xmlns:a16="http://schemas.microsoft.com/office/drawing/2014/main" id="{CC9AF8A5-80D7-0906-9856-3A16A79EF5ED}"/>
                </a:ext>
              </a:extLst>
            </p:cNvPr>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74" name="Google Shape;1464;p70">
              <a:extLst>
                <a:ext uri="{FF2B5EF4-FFF2-40B4-BE49-F238E27FC236}">
                  <a16:creationId xmlns:a16="http://schemas.microsoft.com/office/drawing/2014/main" id="{141F8409-0F8B-BA56-2A05-2072DA5DE336}"/>
                </a:ext>
              </a:extLst>
            </p:cNvPr>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75" name="Google Shape;1465;p70">
              <a:extLst>
                <a:ext uri="{FF2B5EF4-FFF2-40B4-BE49-F238E27FC236}">
                  <a16:creationId xmlns:a16="http://schemas.microsoft.com/office/drawing/2014/main" id="{66A70586-D83A-71F6-7399-7BD624AC3DDF}"/>
                </a:ext>
              </a:extLst>
            </p:cNvPr>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76" name="Google Shape;1466;p70">
              <a:extLst>
                <a:ext uri="{FF2B5EF4-FFF2-40B4-BE49-F238E27FC236}">
                  <a16:creationId xmlns:a16="http://schemas.microsoft.com/office/drawing/2014/main" id="{0AF6ECB5-FFF0-ACEC-509F-D76D1A24BECB}"/>
                </a:ext>
              </a:extLst>
            </p:cNvPr>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77" name="Google Shape;1467;p70">
              <a:extLst>
                <a:ext uri="{FF2B5EF4-FFF2-40B4-BE49-F238E27FC236}">
                  <a16:creationId xmlns:a16="http://schemas.microsoft.com/office/drawing/2014/main" id="{830152B2-31CD-871A-4CFF-DF662CE56EAF}"/>
                </a:ext>
              </a:extLst>
            </p:cNvPr>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78" name="Google Shape;1468;p70">
              <a:extLst>
                <a:ext uri="{FF2B5EF4-FFF2-40B4-BE49-F238E27FC236}">
                  <a16:creationId xmlns:a16="http://schemas.microsoft.com/office/drawing/2014/main" id="{C7582C00-F21E-4B37-1D80-A922C279549E}"/>
                </a:ext>
              </a:extLst>
            </p:cNvPr>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79" name="Google Shape;1469;p70">
              <a:extLst>
                <a:ext uri="{FF2B5EF4-FFF2-40B4-BE49-F238E27FC236}">
                  <a16:creationId xmlns:a16="http://schemas.microsoft.com/office/drawing/2014/main" id="{79B95B7C-FFCE-782F-FCA5-A89D4B916E10}"/>
                </a:ext>
              </a:extLst>
            </p:cNvPr>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80" name="Google Shape;1470;p70">
              <a:extLst>
                <a:ext uri="{FF2B5EF4-FFF2-40B4-BE49-F238E27FC236}">
                  <a16:creationId xmlns:a16="http://schemas.microsoft.com/office/drawing/2014/main" id="{F0ABD7B2-D9FD-175F-BB6F-187CB52AE378}"/>
                </a:ext>
              </a:extLst>
            </p:cNvPr>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81" name="Google Shape;1471;p70">
              <a:extLst>
                <a:ext uri="{FF2B5EF4-FFF2-40B4-BE49-F238E27FC236}">
                  <a16:creationId xmlns:a16="http://schemas.microsoft.com/office/drawing/2014/main" id="{6D12A7A5-DFAD-5BFA-2B17-FFFDE641D5D4}"/>
                </a:ext>
              </a:extLst>
            </p:cNvPr>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82" name="Google Shape;1472;p70">
              <a:extLst>
                <a:ext uri="{FF2B5EF4-FFF2-40B4-BE49-F238E27FC236}">
                  <a16:creationId xmlns:a16="http://schemas.microsoft.com/office/drawing/2014/main" id="{2A5E702C-0B96-9C7D-4B4B-19FDB7314DFA}"/>
                </a:ext>
              </a:extLst>
            </p:cNvPr>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83" name="Google Shape;1473;p70">
              <a:extLst>
                <a:ext uri="{FF2B5EF4-FFF2-40B4-BE49-F238E27FC236}">
                  <a16:creationId xmlns:a16="http://schemas.microsoft.com/office/drawing/2014/main" id="{1BBABC0E-8C03-1C6E-9525-0610DBD0572F}"/>
                </a:ext>
              </a:extLst>
            </p:cNvPr>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84" name="Google Shape;1474;p70">
              <a:extLst>
                <a:ext uri="{FF2B5EF4-FFF2-40B4-BE49-F238E27FC236}">
                  <a16:creationId xmlns:a16="http://schemas.microsoft.com/office/drawing/2014/main" id="{4913793B-E7E9-97C5-6DC4-BE8DD1A458BE}"/>
                </a:ext>
              </a:extLst>
            </p:cNvPr>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85" name="Google Shape;1475;p70">
              <a:extLst>
                <a:ext uri="{FF2B5EF4-FFF2-40B4-BE49-F238E27FC236}">
                  <a16:creationId xmlns:a16="http://schemas.microsoft.com/office/drawing/2014/main" id="{F07BA9E8-7855-6E5E-C239-45BDC55E733D}"/>
                </a:ext>
              </a:extLst>
            </p:cNvPr>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86" name="Google Shape;1476;p70">
              <a:extLst>
                <a:ext uri="{FF2B5EF4-FFF2-40B4-BE49-F238E27FC236}">
                  <a16:creationId xmlns:a16="http://schemas.microsoft.com/office/drawing/2014/main" id="{C4DD56A3-F2D7-3E48-B025-1D5A304E3824}"/>
                </a:ext>
              </a:extLst>
            </p:cNvPr>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87" name="Google Shape;1477;p70">
              <a:extLst>
                <a:ext uri="{FF2B5EF4-FFF2-40B4-BE49-F238E27FC236}">
                  <a16:creationId xmlns:a16="http://schemas.microsoft.com/office/drawing/2014/main" id="{323B083E-2DBF-393D-1341-26B5F15E630B}"/>
                </a:ext>
              </a:extLst>
            </p:cNvPr>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88" name="Google Shape;1478;p70">
              <a:extLst>
                <a:ext uri="{FF2B5EF4-FFF2-40B4-BE49-F238E27FC236}">
                  <a16:creationId xmlns:a16="http://schemas.microsoft.com/office/drawing/2014/main" id="{E260E302-FDEB-0AF5-6292-4FF4CA7367B0}"/>
                </a:ext>
              </a:extLst>
            </p:cNvPr>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89" name="Google Shape;1479;p70">
              <a:extLst>
                <a:ext uri="{FF2B5EF4-FFF2-40B4-BE49-F238E27FC236}">
                  <a16:creationId xmlns:a16="http://schemas.microsoft.com/office/drawing/2014/main" id="{41BFA32B-9F0E-E6A0-E6B6-94337A9BEBF9}"/>
                </a:ext>
              </a:extLst>
            </p:cNvPr>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90" name="Google Shape;1480;p70">
              <a:extLst>
                <a:ext uri="{FF2B5EF4-FFF2-40B4-BE49-F238E27FC236}">
                  <a16:creationId xmlns:a16="http://schemas.microsoft.com/office/drawing/2014/main" id="{6FB50EED-F0D0-EEBE-72C6-1683856A5EA0}"/>
                </a:ext>
              </a:extLst>
            </p:cNvPr>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91" name="Google Shape;1481;p70">
              <a:extLst>
                <a:ext uri="{FF2B5EF4-FFF2-40B4-BE49-F238E27FC236}">
                  <a16:creationId xmlns:a16="http://schemas.microsoft.com/office/drawing/2014/main" id="{1121EB38-9CBF-AF66-7483-88FA7357E0A2}"/>
                </a:ext>
              </a:extLst>
            </p:cNvPr>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92" name="Google Shape;1482;p70">
              <a:extLst>
                <a:ext uri="{FF2B5EF4-FFF2-40B4-BE49-F238E27FC236}">
                  <a16:creationId xmlns:a16="http://schemas.microsoft.com/office/drawing/2014/main" id="{A426C2EC-A704-80E7-89EE-7996CF379D42}"/>
                </a:ext>
              </a:extLst>
            </p:cNvPr>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93" name="Google Shape;1483;p70">
              <a:extLst>
                <a:ext uri="{FF2B5EF4-FFF2-40B4-BE49-F238E27FC236}">
                  <a16:creationId xmlns:a16="http://schemas.microsoft.com/office/drawing/2014/main" id="{83675CAA-9F0D-7505-3F72-EBDB27A4F8BF}"/>
                </a:ext>
              </a:extLst>
            </p:cNvPr>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94" name="Google Shape;1484;p70">
              <a:extLst>
                <a:ext uri="{FF2B5EF4-FFF2-40B4-BE49-F238E27FC236}">
                  <a16:creationId xmlns:a16="http://schemas.microsoft.com/office/drawing/2014/main" id="{CE592B72-F012-9CFD-614C-8746120542C0}"/>
                </a:ext>
              </a:extLst>
            </p:cNvPr>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95" name="Google Shape;1485;p70">
              <a:extLst>
                <a:ext uri="{FF2B5EF4-FFF2-40B4-BE49-F238E27FC236}">
                  <a16:creationId xmlns:a16="http://schemas.microsoft.com/office/drawing/2014/main" id="{A0119044-B050-EE50-8043-BF14C1CE0C55}"/>
                </a:ext>
              </a:extLst>
            </p:cNvPr>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96" name="Google Shape;1486;p70">
              <a:extLst>
                <a:ext uri="{FF2B5EF4-FFF2-40B4-BE49-F238E27FC236}">
                  <a16:creationId xmlns:a16="http://schemas.microsoft.com/office/drawing/2014/main" id="{FF32EA69-F701-3055-C639-30E1D4F0C515}"/>
                </a:ext>
              </a:extLst>
            </p:cNvPr>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97" name="Google Shape;1487;p70">
              <a:extLst>
                <a:ext uri="{FF2B5EF4-FFF2-40B4-BE49-F238E27FC236}">
                  <a16:creationId xmlns:a16="http://schemas.microsoft.com/office/drawing/2014/main" id="{050DB841-EA4E-6EBF-B75C-479026A6AA4A}"/>
                </a:ext>
              </a:extLst>
            </p:cNvPr>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98" name="Google Shape;1488;p70">
              <a:extLst>
                <a:ext uri="{FF2B5EF4-FFF2-40B4-BE49-F238E27FC236}">
                  <a16:creationId xmlns:a16="http://schemas.microsoft.com/office/drawing/2014/main" id="{418BC598-BD71-5CEB-2958-C52581EA31F5}"/>
                </a:ext>
              </a:extLst>
            </p:cNvPr>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299" name="Google Shape;1489;p70">
              <a:extLst>
                <a:ext uri="{FF2B5EF4-FFF2-40B4-BE49-F238E27FC236}">
                  <a16:creationId xmlns:a16="http://schemas.microsoft.com/office/drawing/2014/main" id="{BDB7C9D0-2079-D68B-933D-5D53474EFB20}"/>
                </a:ext>
              </a:extLst>
            </p:cNvPr>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00" name="Google Shape;1490;p70">
              <a:extLst>
                <a:ext uri="{FF2B5EF4-FFF2-40B4-BE49-F238E27FC236}">
                  <a16:creationId xmlns:a16="http://schemas.microsoft.com/office/drawing/2014/main" id="{16F5AEC2-17F3-C140-1B81-3CF5181D2318}"/>
                </a:ext>
              </a:extLst>
            </p:cNvPr>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01" name="Google Shape;1491;p70">
              <a:extLst>
                <a:ext uri="{FF2B5EF4-FFF2-40B4-BE49-F238E27FC236}">
                  <a16:creationId xmlns:a16="http://schemas.microsoft.com/office/drawing/2014/main" id="{DE5D1836-53BE-4D7B-9993-96886AC17A1E}"/>
                </a:ext>
              </a:extLst>
            </p:cNvPr>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02" name="Google Shape;1492;p70">
              <a:extLst>
                <a:ext uri="{FF2B5EF4-FFF2-40B4-BE49-F238E27FC236}">
                  <a16:creationId xmlns:a16="http://schemas.microsoft.com/office/drawing/2014/main" id="{17CB3F64-CA8F-B220-EDF3-C664737081F8}"/>
                </a:ext>
              </a:extLst>
            </p:cNvPr>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03" name="Google Shape;1493;p70">
              <a:extLst>
                <a:ext uri="{FF2B5EF4-FFF2-40B4-BE49-F238E27FC236}">
                  <a16:creationId xmlns:a16="http://schemas.microsoft.com/office/drawing/2014/main" id="{F7774909-D163-D8AA-462C-36CD8D4176F1}"/>
                </a:ext>
              </a:extLst>
            </p:cNvPr>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04" name="Google Shape;1494;p70">
              <a:extLst>
                <a:ext uri="{FF2B5EF4-FFF2-40B4-BE49-F238E27FC236}">
                  <a16:creationId xmlns:a16="http://schemas.microsoft.com/office/drawing/2014/main" id="{07673334-595E-298A-54EC-3D6989CF6E44}"/>
                </a:ext>
              </a:extLst>
            </p:cNvPr>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05" name="Google Shape;1495;p70">
              <a:extLst>
                <a:ext uri="{FF2B5EF4-FFF2-40B4-BE49-F238E27FC236}">
                  <a16:creationId xmlns:a16="http://schemas.microsoft.com/office/drawing/2014/main" id="{4DB0B022-418A-02B8-998E-31E660CEA46A}"/>
                </a:ext>
              </a:extLst>
            </p:cNvPr>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06" name="Google Shape;1496;p70">
              <a:extLst>
                <a:ext uri="{FF2B5EF4-FFF2-40B4-BE49-F238E27FC236}">
                  <a16:creationId xmlns:a16="http://schemas.microsoft.com/office/drawing/2014/main" id="{AF848139-CF3A-5FF8-12F8-D8B6B3566C78}"/>
                </a:ext>
              </a:extLst>
            </p:cNvPr>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07" name="Google Shape;1497;p70">
              <a:extLst>
                <a:ext uri="{FF2B5EF4-FFF2-40B4-BE49-F238E27FC236}">
                  <a16:creationId xmlns:a16="http://schemas.microsoft.com/office/drawing/2014/main" id="{05D90EB0-1A4F-EBF6-1C09-F64CB657619A}"/>
                </a:ext>
              </a:extLst>
            </p:cNvPr>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08" name="Google Shape;1498;p70">
              <a:extLst>
                <a:ext uri="{FF2B5EF4-FFF2-40B4-BE49-F238E27FC236}">
                  <a16:creationId xmlns:a16="http://schemas.microsoft.com/office/drawing/2014/main" id="{9B03A4F5-7692-3D2E-EC40-E458BB7D8FC7}"/>
                </a:ext>
              </a:extLst>
            </p:cNvPr>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09" name="Google Shape;1499;p70">
              <a:extLst>
                <a:ext uri="{FF2B5EF4-FFF2-40B4-BE49-F238E27FC236}">
                  <a16:creationId xmlns:a16="http://schemas.microsoft.com/office/drawing/2014/main" id="{BAB8C0DD-B76F-F017-B968-03C86DCAD2FE}"/>
                </a:ext>
              </a:extLst>
            </p:cNvPr>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10" name="Google Shape;1500;p70">
              <a:extLst>
                <a:ext uri="{FF2B5EF4-FFF2-40B4-BE49-F238E27FC236}">
                  <a16:creationId xmlns:a16="http://schemas.microsoft.com/office/drawing/2014/main" id="{B0DE0010-B2E2-6E8D-2D42-1A5B33F67050}"/>
                </a:ext>
              </a:extLst>
            </p:cNvPr>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11" name="Google Shape;1501;p70">
              <a:extLst>
                <a:ext uri="{FF2B5EF4-FFF2-40B4-BE49-F238E27FC236}">
                  <a16:creationId xmlns:a16="http://schemas.microsoft.com/office/drawing/2014/main" id="{706225F3-367A-BEAA-0C1A-58267A3A1B3F}"/>
                </a:ext>
              </a:extLst>
            </p:cNvPr>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12" name="Google Shape;1502;p70">
              <a:extLst>
                <a:ext uri="{FF2B5EF4-FFF2-40B4-BE49-F238E27FC236}">
                  <a16:creationId xmlns:a16="http://schemas.microsoft.com/office/drawing/2014/main" id="{8FF5AF4D-51AF-173B-9EA2-0E5FEC21CBE5}"/>
                </a:ext>
              </a:extLst>
            </p:cNvPr>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13" name="Google Shape;1503;p70">
              <a:extLst>
                <a:ext uri="{FF2B5EF4-FFF2-40B4-BE49-F238E27FC236}">
                  <a16:creationId xmlns:a16="http://schemas.microsoft.com/office/drawing/2014/main" id="{AB1CCA9A-5809-D3B2-D8D1-F876571EC450}"/>
                </a:ext>
              </a:extLst>
            </p:cNvPr>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14" name="Google Shape;1504;p70">
              <a:extLst>
                <a:ext uri="{FF2B5EF4-FFF2-40B4-BE49-F238E27FC236}">
                  <a16:creationId xmlns:a16="http://schemas.microsoft.com/office/drawing/2014/main" id="{D2CFCF8D-D227-F676-AF2F-F01B9AB77EBB}"/>
                </a:ext>
              </a:extLst>
            </p:cNvPr>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15" name="Google Shape;1505;p70">
              <a:extLst>
                <a:ext uri="{FF2B5EF4-FFF2-40B4-BE49-F238E27FC236}">
                  <a16:creationId xmlns:a16="http://schemas.microsoft.com/office/drawing/2014/main" id="{6686E665-A18C-EC6B-C1BA-AC4FDE712127}"/>
                </a:ext>
              </a:extLst>
            </p:cNvPr>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16" name="Google Shape;1506;p70">
              <a:extLst>
                <a:ext uri="{FF2B5EF4-FFF2-40B4-BE49-F238E27FC236}">
                  <a16:creationId xmlns:a16="http://schemas.microsoft.com/office/drawing/2014/main" id="{5AF18E95-D5E5-DEF2-6C0B-7CFD00968258}"/>
                </a:ext>
              </a:extLst>
            </p:cNvPr>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17" name="Google Shape;1507;p70">
              <a:extLst>
                <a:ext uri="{FF2B5EF4-FFF2-40B4-BE49-F238E27FC236}">
                  <a16:creationId xmlns:a16="http://schemas.microsoft.com/office/drawing/2014/main" id="{1FADC87B-BF93-8A8B-418A-C95D56DF13D2}"/>
                </a:ext>
              </a:extLst>
            </p:cNvPr>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18" name="Google Shape;1508;p70">
              <a:extLst>
                <a:ext uri="{FF2B5EF4-FFF2-40B4-BE49-F238E27FC236}">
                  <a16:creationId xmlns:a16="http://schemas.microsoft.com/office/drawing/2014/main" id="{289D9CB6-F137-2065-3E79-946B69FEB5D8}"/>
                </a:ext>
              </a:extLst>
            </p:cNvPr>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19" name="Google Shape;1509;p70">
              <a:extLst>
                <a:ext uri="{FF2B5EF4-FFF2-40B4-BE49-F238E27FC236}">
                  <a16:creationId xmlns:a16="http://schemas.microsoft.com/office/drawing/2014/main" id="{171D6672-43AD-01AA-CA1D-45215BB3484A}"/>
                </a:ext>
              </a:extLst>
            </p:cNvPr>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20" name="Google Shape;1510;p70">
              <a:extLst>
                <a:ext uri="{FF2B5EF4-FFF2-40B4-BE49-F238E27FC236}">
                  <a16:creationId xmlns:a16="http://schemas.microsoft.com/office/drawing/2014/main" id="{C50038DE-FF11-56D1-6370-B68C1DD4D951}"/>
                </a:ext>
              </a:extLst>
            </p:cNvPr>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21" name="Google Shape;1511;p70">
              <a:extLst>
                <a:ext uri="{FF2B5EF4-FFF2-40B4-BE49-F238E27FC236}">
                  <a16:creationId xmlns:a16="http://schemas.microsoft.com/office/drawing/2014/main" id="{DD8FE853-14EE-7C9A-E63E-7F79F2F40D48}"/>
                </a:ext>
              </a:extLst>
            </p:cNvPr>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22" name="Google Shape;1512;p70">
              <a:extLst>
                <a:ext uri="{FF2B5EF4-FFF2-40B4-BE49-F238E27FC236}">
                  <a16:creationId xmlns:a16="http://schemas.microsoft.com/office/drawing/2014/main" id="{CF5FA87A-453C-855E-1190-C47DF7929601}"/>
                </a:ext>
              </a:extLst>
            </p:cNvPr>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23" name="Google Shape;1513;p70">
              <a:extLst>
                <a:ext uri="{FF2B5EF4-FFF2-40B4-BE49-F238E27FC236}">
                  <a16:creationId xmlns:a16="http://schemas.microsoft.com/office/drawing/2014/main" id="{7A8C730A-E80C-257A-DFA5-60ACEE241A57}"/>
                </a:ext>
              </a:extLst>
            </p:cNvPr>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24" name="Google Shape;1514;p70">
              <a:extLst>
                <a:ext uri="{FF2B5EF4-FFF2-40B4-BE49-F238E27FC236}">
                  <a16:creationId xmlns:a16="http://schemas.microsoft.com/office/drawing/2014/main" id="{4E42B175-0E82-C6E4-D24B-D67EB8FAD49B}"/>
                </a:ext>
              </a:extLst>
            </p:cNvPr>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25" name="Google Shape;1515;p70">
              <a:extLst>
                <a:ext uri="{FF2B5EF4-FFF2-40B4-BE49-F238E27FC236}">
                  <a16:creationId xmlns:a16="http://schemas.microsoft.com/office/drawing/2014/main" id="{F8EA9BB8-F2C8-D9DB-2522-4F893997E4F4}"/>
                </a:ext>
              </a:extLst>
            </p:cNvPr>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26" name="Google Shape;1516;p70">
              <a:extLst>
                <a:ext uri="{FF2B5EF4-FFF2-40B4-BE49-F238E27FC236}">
                  <a16:creationId xmlns:a16="http://schemas.microsoft.com/office/drawing/2014/main" id="{AB19FA38-C0A7-CF18-E3DA-AD3FC111DEFA}"/>
                </a:ext>
              </a:extLst>
            </p:cNvPr>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27" name="Google Shape;1517;p70">
              <a:extLst>
                <a:ext uri="{FF2B5EF4-FFF2-40B4-BE49-F238E27FC236}">
                  <a16:creationId xmlns:a16="http://schemas.microsoft.com/office/drawing/2014/main" id="{EC797D88-1FBC-59DC-7EDF-BD58F29B84DA}"/>
                </a:ext>
              </a:extLst>
            </p:cNvPr>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28" name="Google Shape;1518;p70">
              <a:extLst>
                <a:ext uri="{FF2B5EF4-FFF2-40B4-BE49-F238E27FC236}">
                  <a16:creationId xmlns:a16="http://schemas.microsoft.com/office/drawing/2014/main" id="{1182545E-6289-2BC6-2933-8F8C5BCA2A4A}"/>
                </a:ext>
              </a:extLst>
            </p:cNvPr>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29" name="Google Shape;1519;p70">
              <a:extLst>
                <a:ext uri="{FF2B5EF4-FFF2-40B4-BE49-F238E27FC236}">
                  <a16:creationId xmlns:a16="http://schemas.microsoft.com/office/drawing/2014/main" id="{DE8510D3-A823-9739-0A8A-406ED49DE828}"/>
                </a:ext>
              </a:extLst>
            </p:cNvPr>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30" name="Google Shape;1520;p70">
              <a:extLst>
                <a:ext uri="{FF2B5EF4-FFF2-40B4-BE49-F238E27FC236}">
                  <a16:creationId xmlns:a16="http://schemas.microsoft.com/office/drawing/2014/main" id="{A559800C-C809-B320-6CEA-0846203BC210}"/>
                </a:ext>
              </a:extLst>
            </p:cNvPr>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31" name="Google Shape;1521;p70">
              <a:extLst>
                <a:ext uri="{FF2B5EF4-FFF2-40B4-BE49-F238E27FC236}">
                  <a16:creationId xmlns:a16="http://schemas.microsoft.com/office/drawing/2014/main" id="{1EAD1674-0E22-4E6A-BEC6-D67722FFDA47}"/>
                </a:ext>
              </a:extLst>
            </p:cNvPr>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32" name="Google Shape;1522;p70">
              <a:extLst>
                <a:ext uri="{FF2B5EF4-FFF2-40B4-BE49-F238E27FC236}">
                  <a16:creationId xmlns:a16="http://schemas.microsoft.com/office/drawing/2014/main" id="{CDAD7767-073E-1E68-394C-922B47F49449}"/>
                </a:ext>
              </a:extLst>
            </p:cNvPr>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33" name="Google Shape;1523;p70">
              <a:extLst>
                <a:ext uri="{FF2B5EF4-FFF2-40B4-BE49-F238E27FC236}">
                  <a16:creationId xmlns:a16="http://schemas.microsoft.com/office/drawing/2014/main" id="{D34B8481-E404-0F94-E2E8-2B918CB69F38}"/>
                </a:ext>
              </a:extLst>
            </p:cNvPr>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34" name="Google Shape;1524;p70">
              <a:extLst>
                <a:ext uri="{FF2B5EF4-FFF2-40B4-BE49-F238E27FC236}">
                  <a16:creationId xmlns:a16="http://schemas.microsoft.com/office/drawing/2014/main" id="{A61D463F-59ED-AC0B-DCED-2B17D29FBCA9}"/>
                </a:ext>
              </a:extLst>
            </p:cNvPr>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grpSp>
      <p:sp>
        <p:nvSpPr>
          <p:cNvPr id="335" name="Google Shape;1525;p70">
            <a:extLst>
              <a:ext uri="{FF2B5EF4-FFF2-40B4-BE49-F238E27FC236}">
                <a16:creationId xmlns:a16="http://schemas.microsoft.com/office/drawing/2014/main" id="{29CA7EF6-CF30-F18B-B9B2-84A918421F86}"/>
              </a:ext>
            </a:extLst>
          </p:cNvPr>
          <p:cNvSpPr/>
          <p:nvPr/>
        </p:nvSpPr>
        <p:spPr>
          <a:xfrm>
            <a:off x="15225304" y="69352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36" name="Google Shape;1526;p70">
            <a:extLst>
              <a:ext uri="{FF2B5EF4-FFF2-40B4-BE49-F238E27FC236}">
                <a16:creationId xmlns:a16="http://schemas.microsoft.com/office/drawing/2014/main" id="{B385F0AD-E756-3144-5147-4ACE49C4E3DB}"/>
              </a:ext>
            </a:extLst>
          </p:cNvPr>
          <p:cNvSpPr/>
          <p:nvPr/>
        </p:nvSpPr>
        <p:spPr>
          <a:xfrm>
            <a:off x="15857817" y="69928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37" name="Google Shape;1527;p70">
            <a:extLst>
              <a:ext uri="{FF2B5EF4-FFF2-40B4-BE49-F238E27FC236}">
                <a16:creationId xmlns:a16="http://schemas.microsoft.com/office/drawing/2014/main" id="{DA08CA10-74ED-7802-2867-9D9B2C925F43}"/>
              </a:ext>
            </a:extLst>
          </p:cNvPr>
          <p:cNvSpPr/>
          <p:nvPr/>
        </p:nvSpPr>
        <p:spPr>
          <a:xfrm>
            <a:off x="14062043" y="56347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38" name="Google Shape;1528;p70">
            <a:extLst>
              <a:ext uri="{FF2B5EF4-FFF2-40B4-BE49-F238E27FC236}">
                <a16:creationId xmlns:a16="http://schemas.microsoft.com/office/drawing/2014/main" id="{F7F06D9C-677D-A1D4-6B01-69C8F61FB969}"/>
              </a:ext>
            </a:extLst>
          </p:cNvPr>
          <p:cNvSpPr/>
          <p:nvPr/>
        </p:nvSpPr>
        <p:spPr>
          <a:xfrm flipH="1">
            <a:off x="14676775" y="56347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cs typeface="B Nazanin" panose="00000700000000000000" pitchFamily="2" charset="-78"/>
            </a:endParaRPr>
          </a:p>
        </p:txBody>
      </p:sp>
      <p:sp>
        <p:nvSpPr>
          <p:cNvPr id="339" name="Google Shape;1529;p70">
            <a:extLst>
              <a:ext uri="{FF2B5EF4-FFF2-40B4-BE49-F238E27FC236}">
                <a16:creationId xmlns:a16="http://schemas.microsoft.com/office/drawing/2014/main" id="{D45EC2DA-40C6-1930-4DEA-5BBD528D7956}"/>
              </a:ext>
            </a:extLst>
          </p:cNvPr>
          <p:cNvSpPr txBox="1">
            <a:spLocks/>
          </p:cNvSpPr>
          <p:nvPr/>
        </p:nvSpPr>
        <p:spPr>
          <a:xfrm>
            <a:off x="1240515" y="472925"/>
            <a:ext cx="154212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rgbClr val="FFC000"/>
                </a:solidFill>
                <a:cs typeface="B Nazanin" panose="00000700000000000000" pitchFamily="2" charset="-78"/>
              </a:rPr>
              <a:t>از منابع گرافیکی قابل ویرایش ما استفاده کنید...</a:t>
            </a:r>
          </a:p>
        </p:txBody>
      </p:sp>
    </p:spTree>
    <p:extLst>
      <p:ext uri="{BB962C8B-B14F-4D97-AF65-F5344CB8AC3E}">
        <p14:creationId xmlns:p14="http://schemas.microsoft.com/office/powerpoint/2010/main" val="29184449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3"/>
            <a:stretch>
              <a:fillRect r="-51" b="-52"/>
            </a:stretch>
          </a:blipFill>
        </p:spPr>
      </p:sp>
      <p:sp>
        <p:nvSpPr>
          <p:cNvPr id="3" name="TextBox 3"/>
          <p:cNvSpPr txBox="1"/>
          <p:nvPr/>
        </p:nvSpPr>
        <p:spPr>
          <a:xfrm>
            <a:off x="2584620" y="2477595"/>
            <a:ext cx="10889820" cy="1279196"/>
          </a:xfrm>
          <a:prstGeom prst="rect">
            <a:avLst/>
          </a:prstGeom>
        </p:spPr>
        <p:txBody>
          <a:bodyPr lIns="0" tIns="0" rIns="0" bIns="0" rtlCol="0" anchor="t">
            <a:spAutoFit/>
          </a:bodyPr>
          <a:lstStyle/>
          <a:p>
            <a:pPr algn="r" rtl="1">
              <a:lnSpc>
                <a:spcPts val="9720"/>
              </a:lnSpc>
            </a:pPr>
            <a:r>
              <a:rPr lang="fa-IR" sz="9000" spc="898" dirty="0">
                <a:solidFill>
                  <a:srgbClr val="FFFFFF"/>
                </a:solidFill>
                <a:latin typeface="Arimo"/>
                <a:cs typeface="B Nazanin" panose="00000400000000000000" pitchFamily="2" charset="-78"/>
              </a:rPr>
              <a:t>بخش شکست</a:t>
            </a:r>
            <a:endParaRPr lang="en-US" sz="9000" spc="898" dirty="0">
              <a:solidFill>
                <a:srgbClr val="FFFFFF"/>
              </a:solidFill>
              <a:latin typeface="Arimo"/>
              <a:cs typeface="B Nazanin" panose="00000400000000000000" pitchFamily="2" charset="-78"/>
            </a:endParaRPr>
          </a:p>
        </p:txBody>
      </p:sp>
      <p:sp>
        <p:nvSpPr>
          <p:cNvPr id="4" name="TextBox 4"/>
          <p:cNvSpPr txBox="1"/>
          <p:nvPr/>
        </p:nvSpPr>
        <p:spPr>
          <a:xfrm>
            <a:off x="3699180" y="3656115"/>
            <a:ext cx="10889820" cy="594393"/>
          </a:xfrm>
          <a:prstGeom prst="rect">
            <a:avLst/>
          </a:prstGeom>
        </p:spPr>
        <p:txBody>
          <a:bodyPr lIns="0" tIns="0" rIns="0" bIns="0" rtlCol="0" anchor="t">
            <a:spAutoFit/>
          </a:bodyPr>
          <a:lstStyle/>
          <a:p>
            <a:pPr algn="r" rtl="1">
              <a:lnSpc>
                <a:spcPts val="4536"/>
              </a:lnSpc>
            </a:pPr>
            <a:r>
              <a:rPr lang="fa-IR" sz="4200" spc="-1" dirty="0">
                <a:solidFill>
                  <a:srgbClr val="000000"/>
                </a:solidFill>
                <a:latin typeface="Arimo"/>
                <a:cs typeface="B Nazanin" panose="00000400000000000000" pitchFamily="2" charset="-78"/>
              </a:rPr>
              <a:t>زیرنویس خود را اینجا قرار دهید</a:t>
            </a:r>
            <a:endParaRPr lang="en-US" sz="4200" spc="-1" dirty="0">
              <a:solidFill>
                <a:srgbClr val="000000"/>
              </a:solidFill>
              <a:latin typeface="Arimo"/>
              <a:cs typeface="B Nazanin" panose="00000400000000000000" pitchFamily="2" charset="-78"/>
            </a:endParaRPr>
          </a:p>
        </p:txBody>
      </p:sp>
      <p:grpSp>
        <p:nvGrpSpPr>
          <p:cNvPr id="5" name="Group 5"/>
          <p:cNvGrpSpPr/>
          <p:nvPr/>
        </p:nvGrpSpPr>
        <p:grpSpPr>
          <a:xfrm>
            <a:off x="743040" y="1125900"/>
            <a:ext cx="4857840" cy="8103780"/>
            <a:chOff x="0" y="0"/>
            <a:chExt cx="6477120" cy="10805040"/>
          </a:xfrm>
        </p:grpSpPr>
        <p:sp>
          <p:nvSpPr>
            <p:cNvPr id="6" name="Freeform 6"/>
            <p:cNvSpPr/>
            <p:nvPr/>
          </p:nvSpPr>
          <p:spPr>
            <a:xfrm>
              <a:off x="0" y="0"/>
              <a:ext cx="6477127" cy="10805033"/>
            </a:xfrm>
            <a:custGeom>
              <a:avLst/>
              <a:gdLst/>
              <a:ahLst/>
              <a:cxnLst/>
              <a:rect l="l" t="t" r="r" b="b"/>
              <a:pathLst>
                <a:path w="6477127" h="10805033">
                  <a:moveTo>
                    <a:pt x="0" y="0"/>
                  </a:moveTo>
                  <a:lnTo>
                    <a:pt x="6477127" y="0"/>
                  </a:lnTo>
                  <a:lnTo>
                    <a:pt x="6477127" y="1511681"/>
                  </a:lnTo>
                  <a:lnTo>
                    <a:pt x="6157849" y="1511681"/>
                  </a:lnTo>
                  <a:lnTo>
                    <a:pt x="6157849" y="289306"/>
                  </a:lnTo>
                  <a:lnTo>
                    <a:pt x="290322" y="289306"/>
                  </a:lnTo>
                  <a:lnTo>
                    <a:pt x="290322" y="10500233"/>
                  </a:lnTo>
                  <a:lnTo>
                    <a:pt x="6157849" y="10500233"/>
                  </a:lnTo>
                  <a:lnTo>
                    <a:pt x="6157849" y="4708906"/>
                  </a:lnTo>
                  <a:lnTo>
                    <a:pt x="6477127" y="4708906"/>
                  </a:lnTo>
                  <a:lnTo>
                    <a:pt x="6477127" y="10805033"/>
                  </a:lnTo>
                  <a:lnTo>
                    <a:pt x="0" y="10805033"/>
                  </a:lnTo>
                  <a:close/>
                </a:path>
              </a:pathLst>
            </a:custGeom>
            <a:solidFill>
              <a:srgbClr val="FFC929">
                <a:alpha val="94902"/>
              </a:srgbClr>
            </a:solidFill>
          </p:spPr>
        </p:sp>
      </p:grpSp>
      <p:grpSp>
        <p:nvGrpSpPr>
          <p:cNvPr id="7" name="Group 7"/>
          <p:cNvGrpSpPr/>
          <p:nvPr/>
        </p:nvGrpSpPr>
        <p:grpSpPr>
          <a:xfrm>
            <a:off x="16735140" y="-19980"/>
            <a:ext cx="1553040" cy="10287000"/>
            <a:chOff x="0" y="0"/>
            <a:chExt cx="2070720" cy="13716000"/>
          </a:xfrm>
        </p:grpSpPr>
        <p:sp>
          <p:nvSpPr>
            <p:cNvPr id="8" name="Freeform 8"/>
            <p:cNvSpPr/>
            <p:nvPr/>
          </p:nvSpPr>
          <p:spPr>
            <a:xfrm>
              <a:off x="0" y="0"/>
              <a:ext cx="2070608" cy="13716000"/>
            </a:xfrm>
            <a:custGeom>
              <a:avLst/>
              <a:gdLst/>
              <a:ahLst/>
              <a:cxnLst/>
              <a:rect l="l" t="t" r="r" b="b"/>
              <a:pathLst>
                <a:path w="2070608" h="13716000">
                  <a:moveTo>
                    <a:pt x="1716786" y="0"/>
                  </a:moveTo>
                  <a:lnTo>
                    <a:pt x="2070608" y="0"/>
                  </a:lnTo>
                  <a:lnTo>
                    <a:pt x="2070608" y="13716000"/>
                  </a:lnTo>
                  <a:lnTo>
                    <a:pt x="1744599" y="13716000"/>
                  </a:lnTo>
                  <a:lnTo>
                    <a:pt x="1742948" y="13713079"/>
                  </a:lnTo>
                  <a:cubicBezTo>
                    <a:pt x="631317" y="11667363"/>
                    <a:pt x="0" y="9322943"/>
                    <a:pt x="0" y="6831076"/>
                  </a:cubicBezTo>
                  <a:cubicBezTo>
                    <a:pt x="0" y="4588510"/>
                    <a:pt x="511429" y="2465324"/>
                    <a:pt x="1423924" y="571754"/>
                  </a:cubicBezTo>
                  <a:close/>
                </a:path>
              </a:pathLst>
            </a:custGeom>
            <a:solidFill>
              <a:srgbClr val="FFFFFF"/>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sp>
        <p:nvSpPr>
          <p:cNvPr id="7" name="Google Shape;12249;p21">
            <a:extLst>
              <a:ext uri="{FF2B5EF4-FFF2-40B4-BE49-F238E27FC236}">
                <a16:creationId xmlns:a16="http://schemas.microsoft.com/office/drawing/2014/main" id="{BB643147-E6B0-EC99-E889-28C5A5FFE41F}"/>
              </a:ext>
            </a:extLst>
          </p:cNvPr>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8" name="Google Shape;12250;p21">
            <a:extLst>
              <a:ext uri="{FF2B5EF4-FFF2-40B4-BE49-F238E27FC236}">
                <a16:creationId xmlns:a16="http://schemas.microsoft.com/office/drawing/2014/main" id="{DA20F8D5-C2B7-38D5-76EC-BA087A8AB49C}"/>
              </a:ext>
            </a:extLst>
          </p:cNvPr>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9" name="Google Shape;12251;p21">
            <a:extLst>
              <a:ext uri="{FF2B5EF4-FFF2-40B4-BE49-F238E27FC236}">
                <a16:creationId xmlns:a16="http://schemas.microsoft.com/office/drawing/2014/main" id="{E75D3DF4-0069-4E4A-8BBB-24011DF96501}"/>
              </a:ext>
            </a:extLst>
          </p:cNvPr>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0" name="Google Shape;12252;p21">
            <a:extLst>
              <a:ext uri="{FF2B5EF4-FFF2-40B4-BE49-F238E27FC236}">
                <a16:creationId xmlns:a16="http://schemas.microsoft.com/office/drawing/2014/main" id="{38911E93-49F9-CC0D-3E97-0D12A5F5661B}"/>
              </a:ext>
            </a:extLst>
          </p:cNvPr>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1" name="Google Shape;12253;p21">
            <a:extLst>
              <a:ext uri="{FF2B5EF4-FFF2-40B4-BE49-F238E27FC236}">
                <a16:creationId xmlns:a16="http://schemas.microsoft.com/office/drawing/2014/main" id="{0D7745A2-22FE-F82E-D0F4-3AD9049C16DA}"/>
              </a:ext>
            </a:extLst>
          </p:cNvPr>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2" name="Google Shape;12254;p21">
            <a:extLst>
              <a:ext uri="{FF2B5EF4-FFF2-40B4-BE49-F238E27FC236}">
                <a16:creationId xmlns:a16="http://schemas.microsoft.com/office/drawing/2014/main" id="{E14493C9-83B4-0440-3595-E5A8C41AB9E8}"/>
              </a:ext>
            </a:extLst>
          </p:cNvPr>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3" name="Google Shape;12255;p21">
            <a:extLst>
              <a:ext uri="{FF2B5EF4-FFF2-40B4-BE49-F238E27FC236}">
                <a16:creationId xmlns:a16="http://schemas.microsoft.com/office/drawing/2014/main" id="{1F8A9968-033A-151A-AF74-61798ECF1BF2}"/>
              </a:ext>
            </a:extLst>
          </p:cNvPr>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4" name="Google Shape;12256;p21">
            <a:extLst>
              <a:ext uri="{FF2B5EF4-FFF2-40B4-BE49-F238E27FC236}">
                <a16:creationId xmlns:a16="http://schemas.microsoft.com/office/drawing/2014/main" id="{4215F32C-0C63-5A05-41D0-26059133239A}"/>
              </a:ext>
            </a:extLst>
          </p:cNvPr>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5" name="Google Shape;12257;p21">
            <a:extLst>
              <a:ext uri="{FF2B5EF4-FFF2-40B4-BE49-F238E27FC236}">
                <a16:creationId xmlns:a16="http://schemas.microsoft.com/office/drawing/2014/main" id="{BA44172E-7CE2-1F82-25BD-88B213B4524D}"/>
              </a:ext>
            </a:extLst>
          </p:cNvPr>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6" name="Google Shape;12258;p21">
            <a:extLst>
              <a:ext uri="{FF2B5EF4-FFF2-40B4-BE49-F238E27FC236}">
                <a16:creationId xmlns:a16="http://schemas.microsoft.com/office/drawing/2014/main" id="{725EF07F-C376-071D-3B4B-AC98E4F95A07}"/>
              </a:ext>
            </a:extLst>
          </p:cNvPr>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7" name="Google Shape;12259;p21">
            <a:extLst>
              <a:ext uri="{FF2B5EF4-FFF2-40B4-BE49-F238E27FC236}">
                <a16:creationId xmlns:a16="http://schemas.microsoft.com/office/drawing/2014/main" id="{B8DF357A-40BF-D8BC-94DB-59F205D41350}"/>
              </a:ext>
            </a:extLst>
          </p:cNvPr>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8" name="Google Shape;12260;p21">
            <a:extLst>
              <a:ext uri="{FF2B5EF4-FFF2-40B4-BE49-F238E27FC236}">
                <a16:creationId xmlns:a16="http://schemas.microsoft.com/office/drawing/2014/main" id="{D6EED2A5-0F93-F760-E6E3-42B3CEE1CF9B}"/>
              </a:ext>
            </a:extLst>
          </p:cNvPr>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9" name="Google Shape;12261;p21">
            <a:extLst>
              <a:ext uri="{FF2B5EF4-FFF2-40B4-BE49-F238E27FC236}">
                <a16:creationId xmlns:a16="http://schemas.microsoft.com/office/drawing/2014/main" id="{B63D63D6-9E3F-3C03-2A38-ADF3951FE3DD}"/>
              </a:ext>
            </a:extLst>
          </p:cNvPr>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20" name="Google Shape;12262;p21">
            <a:extLst>
              <a:ext uri="{FF2B5EF4-FFF2-40B4-BE49-F238E27FC236}">
                <a16:creationId xmlns:a16="http://schemas.microsoft.com/office/drawing/2014/main" id="{AF60550E-0E45-2490-840B-F31339789661}"/>
              </a:ext>
            </a:extLst>
          </p:cNvPr>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21" name="Google Shape;12263;p21">
            <a:extLst>
              <a:ext uri="{FF2B5EF4-FFF2-40B4-BE49-F238E27FC236}">
                <a16:creationId xmlns:a16="http://schemas.microsoft.com/office/drawing/2014/main" id="{86738062-EF15-FC71-68F8-F5B235618F0B}"/>
              </a:ext>
            </a:extLst>
          </p:cNvPr>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22" name="Google Shape;12264;p21">
            <a:extLst>
              <a:ext uri="{FF2B5EF4-FFF2-40B4-BE49-F238E27FC236}">
                <a16:creationId xmlns:a16="http://schemas.microsoft.com/office/drawing/2014/main" id="{0B16D372-2286-65A3-4AC8-448F05837086}"/>
              </a:ext>
            </a:extLst>
          </p:cNvPr>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2000" kern="0" dirty="0">
                <a:solidFill>
                  <a:srgbClr val="FFC000"/>
                </a:solidFill>
                <a:latin typeface="Arial"/>
                <a:cs typeface="Arial"/>
                <a:sym typeface="Arial"/>
              </a:rPr>
              <a:t>عنوان را اینجا اضافه کنید</a:t>
            </a:r>
            <a:endParaRPr sz="2000" kern="0" dirty="0">
              <a:solidFill>
                <a:srgbClr val="FFC000"/>
              </a:solidFill>
              <a:latin typeface="Arial"/>
              <a:cs typeface="Arial"/>
              <a:sym typeface="Arial"/>
            </a:endParaRPr>
          </a:p>
        </p:txBody>
      </p:sp>
      <p:grpSp>
        <p:nvGrpSpPr>
          <p:cNvPr id="23" name="Google Shape;12265;p21">
            <a:extLst>
              <a:ext uri="{FF2B5EF4-FFF2-40B4-BE49-F238E27FC236}">
                <a16:creationId xmlns:a16="http://schemas.microsoft.com/office/drawing/2014/main" id="{618C6B3D-97C9-9A01-1ED1-6616BE89E5B9}"/>
              </a:ext>
            </a:extLst>
          </p:cNvPr>
          <p:cNvGrpSpPr/>
          <p:nvPr/>
        </p:nvGrpSpPr>
        <p:grpSpPr>
          <a:xfrm>
            <a:off x="2623297" y="3241263"/>
            <a:ext cx="395486" cy="395486"/>
            <a:chOff x="2676100" y="832575"/>
            <a:chExt cx="483125" cy="483125"/>
          </a:xfrm>
        </p:grpSpPr>
        <p:sp>
          <p:nvSpPr>
            <p:cNvPr id="24" name="Google Shape;12266;p21">
              <a:extLst>
                <a:ext uri="{FF2B5EF4-FFF2-40B4-BE49-F238E27FC236}">
                  <a16:creationId xmlns:a16="http://schemas.microsoft.com/office/drawing/2014/main" id="{B39EEFCC-782F-F301-AB38-985DA1550B49}"/>
                </a:ext>
              </a:extLst>
            </p:cNvPr>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25" name="Google Shape;12267;p21">
              <a:extLst>
                <a:ext uri="{FF2B5EF4-FFF2-40B4-BE49-F238E27FC236}">
                  <a16:creationId xmlns:a16="http://schemas.microsoft.com/office/drawing/2014/main" id="{4DCBEB63-1C9A-BF07-8079-251B4593A073}"/>
                </a:ext>
              </a:extLst>
            </p:cNvPr>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26" name="Google Shape;12268;p21">
              <a:extLst>
                <a:ext uri="{FF2B5EF4-FFF2-40B4-BE49-F238E27FC236}">
                  <a16:creationId xmlns:a16="http://schemas.microsoft.com/office/drawing/2014/main" id="{85F78D59-4238-B238-83DD-B33575344F37}"/>
                </a:ext>
              </a:extLst>
            </p:cNvPr>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grpSp>
      <p:grpSp>
        <p:nvGrpSpPr>
          <p:cNvPr id="27" name="Google Shape;12269;p21">
            <a:extLst>
              <a:ext uri="{FF2B5EF4-FFF2-40B4-BE49-F238E27FC236}">
                <a16:creationId xmlns:a16="http://schemas.microsoft.com/office/drawing/2014/main" id="{AB66E505-0E52-9F4C-6BF9-FFB3E6C75C37}"/>
              </a:ext>
            </a:extLst>
          </p:cNvPr>
          <p:cNvGrpSpPr/>
          <p:nvPr/>
        </p:nvGrpSpPr>
        <p:grpSpPr>
          <a:xfrm>
            <a:off x="4517242" y="3227213"/>
            <a:ext cx="408788" cy="395486"/>
            <a:chOff x="3270550" y="832575"/>
            <a:chExt cx="499375" cy="483125"/>
          </a:xfrm>
        </p:grpSpPr>
        <p:sp>
          <p:nvSpPr>
            <p:cNvPr id="28" name="Google Shape;12270;p21">
              <a:extLst>
                <a:ext uri="{FF2B5EF4-FFF2-40B4-BE49-F238E27FC236}">
                  <a16:creationId xmlns:a16="http://schemas.microsoft.com/office/drawing/2014/main" id="{C66622AF-D22A-510F-D19E-0364CDA50683}"/>
                </a:ext>
              </a:extLst>
            </p:cNvPr>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29" name="Google Shape;12271;p21">
              <a:extLst>
                <a:ext uri="{FF2B5EF4-FFF2-40B4-BE49-F238E27FC236}">
                  <a16:creationId xmlns:a16="http://schemas.microsoft.com/office/drawing/2014/main" id="{927FC479-30BB-75FE-3AAF-695D45C320D6}"/>
                </a:ext>
              </a:extLst>
            </p:cNvPr>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30" name="Google Shape;12272;p21">
              <a:extLst>
                <a:ext uri="{FF2B5EF4-FFF2-40B4-BE49-F238E27FC236}">
                  <a16:creationId xmlns:a16="http://schemas.microsoft.com/office/drawing/2014/main" id="{61C8342B-51E4-2E78-A1D7-055429D9907E}"/>
                </a:ext>
              </a:extLst>
            </p:cNvPr>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grpSp>
      <p:grpSp>
        <p:nvGrpSpPr>
          <p:cNvPr id="31" name="Google Shape;12273;p21">
            <a:extLst>
              <a:ext uri="{FF2B5EF4-FFF2-40B4-BE49-F238E27FC236}">
                <a16:creationId xmlns:a16="http://schemas.microsoft.com/office/drawing/2014/main" id="{5C43CA94-D775-825A-F390-1B5BEF865C7F}"/>
              </a:ext>
            </a:extLst>
          </p:cNvPr>
          <p:cNvGrpSpPr/>
          <p:nvPr/>
        </p:nvGrpSpPr>
        <p:grpSpPr>
          <a:xfrm>
            <a:off x="6424428" y="3241315"/>
            <a:ext cx="395548" cy="395486"/>
            <a:chOff x="3270475" y="1427025"/>
            <a:chExt cx="483200" cy="483125"/>
          </a:xfrm>
        </p:grpSpPr>
        <p:sp>
          <p:nvSpPr>
            <p:cNvPr id="32" name="Google Shape;12274;p21">
              <a:extLst>
                <a:ext uri="{FF2B5EF4-FFF2-40B4-BE49-F238E27FC236}">
                  <a16:creationId xmlns:a16="http://schemas.microsoft.com/office/drawing/2014/main" id="{FC00A080-CD95-2E3C-D182-69C9FA09453E}"/>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33" name="Google Shape;12275;p21">
              <a:extLst>
                <a:ext uri="{FF2B5EF4-FFF2-40B4-BE49-F238E27FC236}">
                  <a16:creationId xmlns:a16="http://schemas.microsoft.com/office/drawing/2014/main" id="{D43D1428-FFCA-51AF-1C36-16B37D0460C6}"/>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34" name="Google Shape;12276;p21">
              <a:extLst>
                <a:ext uri="{FF2B5EF4-FFF2-40B4-BE49-F238E27FC236}">
                  <a16:creationId xmlns:a16="http://schemas.microsoft.com/office/drawing/2014/main" id="{20820069-761F-1F80-43BB-9EC3F9A5266A}"/>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grpSp>
      <p:sp>
        <p:nvSpPr>
          <p:cNvPr id="35" name="Google Shape;12277;p21">
            <a:extLst>
              <a:ext uri="{FF2B5EF4-FFF2-40B4-BE49-F238E27FC236}">
                <a16:creationId xmlns:a16="http://schemas.microsoft.com/office/drawing/2014/main" id="{045F50B5-9CBE-7B08-DDD7-5A866D5ECC7A}"/>
              </a:ext>
            </a:extLst>
          </p:cNvPr>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36" name="Google Shape;12278;p21">
            <a:extLst>
              <a:ext uri="{FF2B5EF4-FFF2-40B4-BE49-F238E27FC236}">
                <a16:creationId xmlns:a16="http://schemas.microsoft.com/office/drawing/2014/main" id="{180A4AAF-66D2-CBE7-139C-4C9EE75FE58D}"/>
              </a:ext>
            </a:extLst>
          </p:cNvPr>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grpSp>
        <p:nvGrpSpPr>
          <p:cNvPr id="37" name="Google Shape;12279;p21">
            <a:extLst>
              <a:ext uri="{FF2B5EF4-FFF2-40B4-BE49-F238E27FC236}">
                <a16:creationId xmlns:a16="http://schemas.microsoft.com/office/drawing/2014/main" id="{7C656904-A42A-4E5F-51E6-F10DAE904133}"/>
              </a:ext>
            </a:extLst>
          </p:cNvPr>
          <p:cNvGrpSpPr/>
          <p:nvPr/>
        </p:nvGrpSpPr>
        <p:grpSpPr>
          <a:xfrm>
            <a:off x="4517215" y="7235555"/>
            <a:ext cx="408850" cy="388118"/>
            <a:chOff x="6222125" y="2025975"/>
            <a:chExt cx="499450" cy="474125"/>
          </a:xfrm>
        </p:grpSpPr>
        <p:sp>
          <p:nvSpPr>
            <p:cNvPr id="38" name="Google Shape;12280;p21">
              <a:extLst>
                <a:ext uri="{FF2B5EF4-FFF2-40B4-BE49-F238E27FC236}">
                  <a16:creationId xmlns:a16="http://schemas.microsoft.com/office/drawing/2014/main" id="{1E7D25EB-A440-DE11-80CC-487203ECFDC1}"/>
                </a:ext>
              </a:extLst>
            </p:cNvPr>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39" name="Google Shape;12281;p21">
              <a:extLst>
                <a:ext uri="{FF2B5EF4-FFF2-40B4-BE49-F238E27FC236}">
                  <a16:creationId xmlns:a16="http://schemas.microsoft.com/office/drawing/2014/main" id="{EDDA0866-B0CA-5B03-5F40-FDFAF60693DC}"/>
                </a:ext>
              </a:extLst>
            </p:cNvPr>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40" name="Google Shape;12282;p21">
              <a:extLst>
                <a:ext uri="{FF2B5EF4-FFF2-40B4-BE49-F238E27FC236}">
                  <a16:creationId xmlns:a16="http://schemas.microsoft.com/office/drawing/2014/main" id="{A0CE8FA7-8749-C86E-B671-A43905F52387}"/>
                </a:ext>
              </a:extLst>
            </p:cNvPr>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grpSp>
      <p:sp>
        <p:nvSpPr>
          <p:cNvPr id="41" name="Google Shape;12283;p21">
            <a:extLst>
              <a:ext uri="{FF2B5EF4-FFF2-40B4-BE49-F238E27FC236}">
                <a16:creationId xmlns:a16="http://schemas.microsoft.com/office/drawing/2014/main" id="{1B228712-E7A8-616D-3EA1-520EE95F4C84}"/>
              </a:ext>
            </a:extLst>
          </p:cNvPr>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C000"/>
                </a:solidFill>
                <a:latin typeface="Arial"/>
                <a:cs typeface="Arial"/>
                <a:sym typeface="Arial"/>
              </a:rPr>
              <a:t>متن</a:t>
            </a:r>
            <a:r>
              <a:rPr lang="es" kern="0" dirty="0">
                <a:solidFill>
                  <a:srgbClr val="FFC000"/>
                </a:solidFill>
                <a:latin typeface="Arial"/>
                <a:cs typeface="Arial"/>
                <a:sym typeface="Arial"/>
              </a:rPr>
              <a:t> 1</a:t>
            </a:r>
            <a:endParaRPr kern="0" dirty="0">
              <a:solidFill>
                <a:srgbClr val="FFC000"/>
              </a:solidFill>
              <a:latin typeface="Arial"/>
              <a:cs typeface="Arial"/>
              <a:sym typeface="Arial"/>
            </a:endParaRPr>
          </a:p>
        </p:txBody>
      </p:sp>
      <p:sp>
        <p:nvSpPr>
          <p:cNvPr id="42" name="Google Shape;12284;p21">
            <a:extLst>
              <a:ext uri="{FF2B5EF4-FFF2-40B4-BE49-F238E27FC236}">
                <a16:creationId xmlns:a16="http://schemas.microsoft.com/office/drawing/2014/main" id="{9E844AAF-9B25-6ADD-8622-A772FABD06F7}"/>
              </a:ext>
            </a:extLst>
          </p:cNvPr>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C000"/>
                </a:solidFill>
                <a:latin typeface="Arial"/>
                <a:cs typeface="Arial"/>
                <a:sym typeface="Arial"/>
              </a:rPr>
              <a:t>متن</a:t>
            </a:r>
            <a:r>
              <a:rPr lang="es" kern="0" dirty="0">
                <a:solidFill>
                  <a:srgbClr val="FFC000"/>
                </a:solidFill>
                <a:latin typeface="Arial"/>
                <a:cs typeface="Arial"/>
                <a:sym typeface="Arial"/>
              </a:rPr>
              <a:t> 2</a:t>
            </a:r>
            <a:endParaRPr kern="0" dirty="0">
              <a:solidFill>
                <a:srgbClr val="FFC000"/>
              </a:solidFill>
              <a:latin typeface="Arial"/>
              <a:cs typeface="Arial"/>
              <a:sym typeface="Arial"/>
            </a:endParaRPr>
          </a:p>
        </p:txBody>
      </p:sp>
      <p:sp>
        <p:nvSpPr>
          <p:cNvPr id="43" name="Google Shape;12285;p21">
            <a:extLst>
              <a:ext uri="{FF2B5EF4-FFF2-40B4-BE49-F238E27FC236}">
                <a16:creationId xmlns:a16="http://schemas.microsoft.com/office/drawing/2014/main" id="{99E0A7DD-2169-CE5F-A7F8-76A96A9668BA}"/>
              </a:ext>
            </a:extLst>
          </p:cNvPr>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C000"/>
                </a:solidFill>
                <a:latin typeface="Arial"/>
                <a:cs typeface="Arial"/>
                <a:sym typeface="Arial"/>
              </a:rPr>
              <a:t>متن</a:t>
            </a:r>
            <a:r>
              <a:rPr lang="es" kern="0" dirty="0">
                <a:solidFill>
                  <a:srgbClr val="FFC000"/>
                </a:solidFill>
                <a:latin typeface="Arial"/>
                <a:cs typeface="Arial"/>
                <a:sym typeface="Arial"/>
              </a:rPr>
              <a:t> 3</a:t>
            </a:r>
            <a:endParaRPr kern="0" dirty="0">
              <a:solidFill>
                <a:srgbClr val="FFC000"/>
              </a:solidFill>
              <a:latin typeface="Arial"/>
              <a:cs typeface="Arial"/>
              <a:sym typeface="Arial"/>
            </a:endParaRPr>
          </a:p>
        </p:txBody>
      </p:sp>
      <p:sp>
        <p:nvSpPr>
          <p:cNvPr id="44" name="Google Shape;12286;p21">
            <a:extLst>
              <a:ext uri="{FF2B5EF4-FFF2-40B4-BE49-F238E27FC236}">
                <a16:creationId xmlns:a16="http://schemas.microsoft.com/office/drawing/2014/main" id="{7EE6CC0D-51E7-1143-E7D1-5514D11EC589}"/>
              </a:ext>
            </a:extLst>
          </p:cNvPr>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C000"/>
                </a:solidFill>
                <a:latin typeface="Arial"/>
                <a:cs typeface="Arial"/>
                <a:sym typeface="Arial"/>
              </a:rPr>
              <a:t>متن</a:t>
            </a:r>
            <a:r>
              <a:rPr lang="es" kern="0" dirty="0">
                <a:solidFill>
                  <a:srgbClr val="FFC000"/>
                </a:solidFill>
                <a:latin typeface="Arial"/>
                <a:cs typeface="Arial"/>
                <a:sym typeface="Arial"/>
              </a:rPr>
              <a:t> 4</a:t>
            </a:r>
            <a:endParaRPr kern="0" dirty="0">
              <a:solidFill>
                <a:srgbClr val="FFC000"/>
              </a:solidFill>
              <a:latin typeface="Arial"/>
              <a:cs typeface="Arial"/>
              <a:sym typeface="Arial"/>
            </a:endParaRPr>
          </a:p>
        </p:txBody>
      </p:sp>
      <p:sp>
        <p:nvSpPr>
          <p:cNvPr id="45" name="Google Shape;12287;p21">
            <a:extLst>
              <a:ext uri="{FF2B5EF4-FFF2-40B4-BE49-F238E27FC236}">
                <a16:creationId xmlns:a16="http://schemas.microsoft.com/office/drawing/2014/main" id="{ADB77102-EAD5-86EA-65E0-241E0ED735F0}"/>
              </a:ext>
            </a:extLst>
          </p:cNvPr>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C000"/>
                </a:solidFill>
                <a:latin typeface="Arial"/>
                <a:cs typeface="Arial"/>
                <a:sym typeface="Arial"/>
              </a:rPr>
              <a:t>متن</a:t>
            </a:r>
            <a:r>
              <a:rPr lang="es" kern="0" dirty="0">
                <a:solidFill>
                  <a:srgbClr val="FFC000"/>
                </a:solidFill>
                <a:latin typeface="Arial"/>
                <a:cs typeface="Arial"/>
                <a:sym typeface="Arial"/>
              </a:rPr>
              <a:t> 5</a:t>
            </a:r>
            <a:endParaRPr kern="0" dirty="0">
              <a:solidFill>
                <a:srgbClr val="FFC000"/>
              </a:solidFill>
              <a:latin typeface="Arial"/>
              <a:cs typeface="Arial"/>
              <a:sym typeface="Arial"/>
            </a:endParaRPr>
          </a:p>
        </p:txBody>
      </p:sp>
      <p:sp>
        <p:nvSpPr>
          <p:cNvPr id="46" name="Google Shape;12288;p21">
            <a:extLst>
              <a:ext uri="{FF2B5EF4-FFF2-40B4-BE49-F238E27FC236}">
                <a16:creationId xmlns:a16="http://schemas.microsoft.com/office/drawing/2014/main" id="{A3D7A72F-96A7-3DEE-1467-55D90C85BB7A}"/>
              </a:ext>
            </a:extLst>
          </p:cNvPr>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C000"/>
                </a:solidFill>
                <a:latin typeface="Arial"/>
                <a:cs typeface="Arial"/>
                <a:sym typeface="Arial"/>
              </a:rPr>
              <a:t>متن</a:t>
            </a:r>
            <a:r>
              <a:rPr lang="es" kern="0" dirty="0">
                <a:solidFill>
                  <a:srgbClr val="FFC000"/>
                </a:solidFill>
                <a:latin typeface="Arial"/>
                <a:cs typeface="Arial"/>
                <a:sym typeface="Arial"/>
              </a:rPr>
              <a:t> 6</a:t>
            </a:r>
            <a:endParaRPr kern="0" dirty="0">
              <a:solidFill>
                <a:srgbClr val="FFC000"/>
              </a:solidFill>
              <a:latin typeface="Arial"/>
              <a:cs typeface="Arial"/>
              <a:sym typeface="Arial"/>
            </a:endParaRPr>
          </a:p>
        </p:txBody>
      </p:sp>
      <p:sp>
        <p:nvSpPr>
          <p:cNvPr id="47" name="Google Shape;12289;p21">
            <a:extLst>
              <a:ext uri="{FF2B5EF4-FFF2-40B4-BE49-F238E27FC236}">
                <a16:creationId xmlns:a16="http://schemas.microsoft.com/office/drawing/2014/main" id="{6C89BDB3-B4E4-638A-48E9-053950E2C77F}"/>
              </a:ext>
            </a:extLst>
          </p:cNvPr>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48" name="Google Shape;12290;p21">
            <a:extLst>
              <a:ext uri="{FF2B5EF4-FFF2-40B4-BE49-F238E27FC236}">
                <a16:creationId xmlns:a16="http://schemas.microsoft.com/office/drawing/2014/main" id="{F9E5B6D3-6C16-F3F8-2B87-4FF7E0C850EF}"/>
              </a:ext>
            </a:extLst>
          </p:cNvPr>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49" name="Google Shape;12291;p21">
            <a:extLst>
              <a:ext uri="{FF2B5EF4-FFF2-40B4-BE49-F238E27FC236}">
                <a16:creationId xmlns:a16="http://schemas.microsoft.com/office/drawing/2014/main" id="{9D0ADEAA-F763-0C9D-ECAF-CD1784866DC3}"/>
              </a:ext>
            </a:extLst>
          </p:cNvPr>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50" name="Google Shape;12292;p21">
            <a:extLst>
              <a:ext uri="{FF2B5EF4-FFF2-40B4-BE49-F238E27FC236}">
                <a16:creationId xmlns:a16="http://schemas.microsoft.com/office/drawing/2014/main" id="{8C4654DE-34FE-89DF-BC35-FBAD996E83B0}"/>
              </a:ext>
            </a:extLst>
          </p:cNvPr>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51" name="Google Shape;12293;p21">
            <a:extLst>
              <a:ext uri="{FF2B5EF4-FFF2-40B4-BE49-F238E27FC236}">
                <a16:creationId xmlns:a16="http://schemas.microsoft.com/office/drawing/2014/main" id="{BAF3B0CF-FC23-F791-160A-B54989174377}"/>
              </a:ext>
            </a:extLst>
          </p:cNvPr>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52" name="Google Shape;12294;p21">
            <a:extLst>
              <a:ext uri="{FF2B5EF4-FFF2-40B4-BE49-F238E27FC236}">
                <a16:creationId xmlns:a16="http://schemas.microsoft.com/office/drawing/2014/main" id="{FAEF354A-9384-99DD-C147-A4D46D4C7480}"/>
              </a:ext>
            </a:extLst>
          </p:cNvPr>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53" name="Google Shape;12295;p21">
            <a:extLst>
              <a:ext uri="{FF2B5EF4-FFF2-40B4-BE49-F238E27FC236}">
                <a16:creationId xmlns:a16="http://schemas.microsoft.com/office/drawing/2014/main" id="{A7E7DA48-50DB-2712-B24E-90375AC5A177}"/>
              </a:ext>
            </a:extLst>
          </p:cNvPr>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54" name="Google Shape;12296;p21">
            <a:extLst>
              <a:ext uri="{FF2B5EF4-FFF2-40B4-BE49-F238E27FC236}">
                <a16:creationId xmlns:a16="http://schemas.microsoft.com/office/drawing/2014/main" id="{A7BE17B0-5A05-0A0B-A404-44184E384AFA}"/>
              </a:ext>
            </a:extLst>
          </p:cNvPr>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55" name="Google Shape;12297;p21">
            <a:extLst>
              <a:ext uri="{FF2B5EF4-FFF2-40B4-BE49-F238E27FC236}">
                <a16:creationId xmlns:a16="http://schemas.microsoft.com/office/drawing/2014/main" id="{513CE804-671F-18DA-39C4-8ACBE7054895}"/>
              </a:ext>
            </a:extLst>
          </p:cNvPr>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56" name="Google Shape;12298;p21">
            <a:extLst>
              <a:ext uri="{FF2B5EF4-FFF2-40B4-BE49-F238E27FC236}">
                <a16:creationId xmlns:a16="http://schemas.microsoft.com/office/drawing/2014/main" id="{6C5239B3-383A-7AA1-B5CA-8B002D7EF404}"/>
              </a:ext>
            </a:extLst>
          </p:cNvPr>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57" name="Google Shape;12299;p21">
            <a:extLst>
              <a:ext uri="{FF2B5EF4-FFF2-40B4-BE49-F238E27FC236}">
                <a16:creationId xmlns:a16="http://schemas.microsoft.com/office/drawing/2014/main" id="{1638D908-B635-1014-B550-977CED7A885E}"/>
              </a:ext>
            </a:extLst>
          </p:cNvPr>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58" name="Google Shape;12300;p21">
            <a:extLst>
              <a:ext uri="{FF2B5EF4-FFF2-40B4-BE49-F238E27FC236}">
                <a16:creationId xmlns:a16="http://schemas.microsoft.com/office/drawing/2014/main" id="{F3C92B1F-B7D3-D098-6D43-3279303CC9D8}"/>
              </a:ext>
            </a:extLst>
          </p:cNvPr>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cxnSp>
        <p:nvCxnSpPr>
          <p:cNvPr id="59" name="Google Shape;12301;p21">
            <a:extLst>
              <a:ext uri="{FF2B5EF4-FFF2-40B4-BE49-F238E27FC236}">
                <a16:creationId xmlns:a16="http://schemas.microsoft.com/office/drawing/2014/main" id="{A90E4644-B372-F4EC-E013-F53C2F36AECC}"/>
              </a:ext>
            </a:extLst>
          </p:cNvPr>
          <p:cNvCxnSpPr>
            <a:stCxn id="47" idx="4"/>
            <a:endCxn id="53"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0" name="Google Shape;12302;p21">
            <a:extLst>
              <a:ext uri="{FF2B5EF4-FFF2-40B4-BE49-F238E27FC236}">
                <a16:creationId xmlns:a16="http://schemas.microsoft.com/office/drawing/2014/main" id="{EE351271-CAA3-6157-12DD-CE1795D9847E}"/>
              </a:ext>
            </a:extLst>
          </p:cNvPr>
          <p:cNvCxnSpPr>
            <a:stCxn id="49" idx="4"/>
            <a:endCxn id="55"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1" name="Google Shape;12303;p21">
            <a:extLst>
              <a:ext uri="{FF2B5EF4-FFF2-40B4-BE49-F238E27FC236}">
                <a16:creationId xmlns:a16="http://schemas.microsoft.com/office/drawing/2014/main" id="{CC278827-1FC3-29D3-4D6E-D3854F957F52}"/>
              </a:ext>
            </a:extLst>
          </p:cNvPr>
          <p:cNvCxnSpPr>
            <a:stCxn id="48" idx="4"/>
            <a:endCxn id="54"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2" name="Google Shape;12304;p21">
            <a:extLst>
              <a:ext uri="{FF2B5EF4-FFF2-40B4-BE49-F238E27FC236}">
                <a16:creationId xmlns:a16="http://schemas.microsoft.com/office/drawing/2014/main" id="{639DA4BC-3046-06C6-7603-715B8B2AA7BB}"/>
              </a:ext>
            </a:extLst>
          </p:cNvPr>
          <p:cNvCxnSpPr>
            <a:stCxn id="50" idx="0"/>
            <a:endCxn id="56"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3" name="Google Shape;12305;p21">
            <a:extLst>
              <a:ext uri="{FF2B5EF4-FFF2-40B4-BE49-F238E27FC236}">
                <a16:creationId xmlns:a16="http://schemas.microsoft.com/office/drawing/2014/main" id="{CC3CBDBF-A836-F2AB-FDCB-6563E30A35C6}"/>
              </a:ext>
            </a:extLst>
          </p:cNvPr>
          <p:cNvCxnSpPr>
            <a:stCxn id="52" idx="0"/>
            <a:endCxn id="58"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4" name="Google Shape;12306;p21">
            <a:extLst>
              <a:ext uri="{FF2B5EF4-FFF2-40B4-BE49-F238E27FC236}">
                <a16:creationId xmlns:a16="http://schemas.microsoft.com/office/drawing/2014/main" id="{D4723D88-0EC1-DA8D-044A-89D65AC99E57}"/>
              </a:ext>
            </a:extLst>
          </p:cNvPr>
          <p:cNvCxnSpPr>
            <a:stCxn id="51" idx="0"/>
            <a:endCxn id="57"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65" name="Google Shape;12307;p21">
            <a:extLst>
              <a:ext uri="{FF2B5EF4-FFF2-40B4-BE49-F238E27FC236}">
                <a16:creationId xmlns:a16="http://schemas.microsoft.com/office/drawing/2014/main" id="{78D1646B-3254-A8AE-14FE-278EC36A4412}"/>
              </a:ext>
            </a:extLst>
          </p:cNvPr>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66" name="Google Shape;12308;p21">
            <a:extLst>
              <a:ext uri="{FF2B5EF4-FFF2-40B4-BE49-F238E27FC236}">
                <a16:creationId xmlns:a16="http://schemas.microsoft.com/office/drawing/2014/main" id="{614B4BCB-EFAC-1324-34C4-0ABB8874D69E}"/>
              </a:ext>
            </a:extLst>
          </p:cNvPr>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67" name="Google Shape;12309;p21">
            <a:extLst>
              <a:ext uri="{FF2B5EF4-FFF2-40B4-BE49-F238E27FC236}">
                <a16:creationId xmlns:a16="http://schemas.microsoft.com/office/drawing/2014/main" id="{1ADCF29F-BFEE-8960-69ED-EDB2C8DE2860}"/>
              </a:ext>
            </a:extLst>
          </p:cNvPr>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68" name="Google Shape;12310;p21">
            <a:extLst>
              <a:ext uri="{FF2B5EF4-FFF2-40B4-BE49-F238E27FC236}">
                <a16:creationId xmlns:a16="http://schemas.microsoft.com/office/drawing/2014/main" id="{66A2E41D-EA48-6183-3DE9-07686366D34D}"/>
              </a:ext>
            </a:extLst>
          </p:cNvPr>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69" name="Google Shape;12311;p21">
            <a:extLst>
              <a:ext uri="{FF2B5EF4-FFF2-40B4-BE49-F238E27FC236}">
                <a16:creationId xmlns:a16="http://schemas.microsoft.com/office/drawing/2014/main" id="{0AF0C99E-D5AE-E0D6-9EA7-592163055108}"/>
              </a:ext>
            </a:extLst>
          </p:cNvPr>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70" name="Google Shape;12312;p21">
            <a:extLst>
              <a:ext uri="{FF2B5EF4-FFF2-40B4-BE49-F238E27FC236}">
                <a16:creationId xmlns:a16="http://schemas.microsoft.com/office/drawing/2014/main" id="{EC94F082-B92F-F148-C872-54AEC2FD3931}"/>
              </a:ext>
            </a:extLst>
          </p:cNvPr>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71" name="Google Shape;12313;p21">
            <a:extLst>
              <a:ext uri="{FF2B5EF4-FFF2-40B4-BE49-F238E27FC236}">
                <a16:creationId xmlns:a16="http://schemas.microsoft.com/office/drawing/2014/main" id="{31A3494F-A3F4-59AE-C1B4-FE3C54D2E344}"/>
              </a:ext>
            </a:extLst>
          </p:cNvPr>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72" name="Google Shape;12314;p21">
            <a:extLst>
              <a:ext uri="{FF2B5EF4-FFF2-40B4-BE49-F238E27FC236}">
                <a16:creationId xmlns:a16="http://schemas.microsoft.com/office/drawing/2014/main" id="{03A0BE03-A4A5-6166-A30C-A621449705A2}"/>
              </a:ext>
            </a:extLst>
          </p:cNvPr>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73" name="Google Shape;12315;p21">
            <a:extLst>
              <a:ext uri="{FF2B5EF4-FFF2-40B4-BE49-F238E27FC236}">
                <a16:creationId xmlns:a16="http://schemas.microsoft.com/office/drawing/2014/main" id="{8010CB5C-1BA1-0101-C9A8-495090ABBB3D}"/>
              </a:ext>
            </a:extLst>
          </p:cNvPr>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74" name="Google Shape;12316;p21">
            <a:extLst>
              <a:ext uri="{FF2B5EF4-FFF2-40B4-BE49-F238E27FC236}">
                <a16:creationId xmlns:a16="http://schemas.microsoft.com/office/drawing/2014/main" id="{B7E8723D-C3E4-B21B-BC2D-B167FE4454FA}"/>
              </a:ext>
            </a:extLst>
          </p:cNvPr>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75" name="Google Shape;12317;p21">
            <a:extLst>
              <a:ext uri="{FF2B5EF4-FFF2-40B4-BE49-F238E27FC236}">
                <a16:creationId xmlns:a16="http://schemas.microsoft.com/office/drawing/2014/main" id="{AFFB5204-1B5E-A7A1-7928-B9AF924EAEF3}"/>
              </a:ext>
            </a:extLst>
          </p:cNvPr>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76" name="Google Shape;12318;p21">
            <a:extLst>
              <a:ext uri="{FF2B5EF4-FFF2-40B4-BE49-F238E27FC236}">
                <a16:creationId xmlns:a16="http://schemas.microsoft.com/office/drawing/2014/main" id="{112F16D0-FF92-1726-C6DA-F388BBFE16EF}"/>
              </a:ext>
            </a:extLst>
          </p:cNvPr>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77" name="Google Shape;12319;p21">
            <a:extLst>
              <a:ext uri="{FF2B5EF4-FFF2-40B4-BE49-F238E27FC236}">
                <a16:creationId xmlns:a16="http://schemas.microsoft.com/office/drawing/2014/main" id="{F396BF5D-13FC-4EE0-F08F-E55DA0839095}"/>
              </a:ext>
            </a:extLst>
          </p:cNvPr>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78" name="Google Shape;12320;p21">
            <a:extLst>
              <a:ext uri="{FF2B5EF4-FFF2-40B4-BE49-F238E27FC236}">
                <a16:creationId xmlns:a16="http://schemas.microsoft.com/office/drawing/2014/main" id="{3495BB82-4260-BDA2-5702-47A55B73857C}"/>
              </a:ext>
            </a:extLst>
          </p:cNvPr>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79" name="Google Shape;12321;p21">
            <a:extLst>
              <a:ext uri="{FF2B5EF4-FFF2-40B4-BE49-F238E27FC236}">
                <a16:creationId xmlns:a16="http://schemas.microsoft.com/office/drawing/2014/main" id="{D94CC048-D4AC-2B58-3A07-A88B11CC4FBC}"/>
              </a:ext>
            </a:extLst>
          </p:cNvPr>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80" name="Google Shape;12322;p21">
            <a:extLst>
              <a:ext uri="{FF2B5EF4-FFF2-40B4-BE49-F238E27FC236}">
                <a16:creationId xmlns:a16="http://schemas.microsoft.com/office/drawing/2014/main" id="{3276A95F-8BF6-F922-DFF6-5D834E2C3574}"/>
              </a:ext>
            </a:extLst>
          </p:cNvPr>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C000"/>
                </a:solidFill>
                <a:latin typeface="Arial"/>
                <a:cs typeface="Arial"/>
                <a:sym typeface="Arial"/>
              </a:rPr>
              <a:t>2016</a:t>
            </a:r>
            <a:endParaRPr b="1" kern="0">
              <a:solidFill>
                <a:srgbClr val="FFC000"/>
              </a:solidFill>
              <a:latin typeface="Arial"/>
              <a:cs typeface="Arial"/>
              <a:sym typeface="Arial"/>
            </a:endParaRPr>
          </a:p>
        </p:txBody>
      </p:sp>
      <p:sp>
        <p:nvSpPr>
          <p:cNvPr id="81" name="Google Shape;12323;p21">
            <a:extLst>
              <a:ext uri="{FF2B5EF4-FFF2-40B4-BE49-F238E27FC236}">
                <a16:creationId xmlns:a16="http://schemas.microsoft.com/office/drawing/2014/main" id="{42FAE38C-3326-7104-A138-5E7BD5DB2DFD}"/>
              </a:ext>
            </a:extLst>
          </p:cNvPr>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82" name="Google Shape;12324;p21">
            <a:extLst>
              <a:ext uri="{FF2B5EF4-FFF2-40B4-BE49-F238E27FC236}">
                <a16:creationId xmlns:a16="http://schemas.microsoft.com/office/drawing/2014/main" id="{D5A28184-5DFF-3184-C1FF-7E632DB17317}"/>
              </a:ext>
            </a:extLst>
          </p:cNvPr>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83" name="Google Shape;12325;p21">
            <a:extLst>
              <a:ext uri="{FF2B5EF4-FFF2-40B4-BE49-F238E27FC236}">
                <a16:creationId xmlns:a16="http://schemas.microsoft.com/office/drawing/2014/main" id="{E3E0FBEF-A96A-ADBA-CB02-28C3BF1C1B39}"/>
              </a:ext>
            </a:extLst>
          </p:cNvPr>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84" name="Google Shape;12326;p21">
            <a:extLst>
              <a:ext uri="{FF2B5EF4-FFF2-40B4-BE49-F238E27FC236}">
                <a16:creationId xmlns:a16="http://schemas.microsoft.com/office/drawing/2014/main" id="{A8A6EE25-1A41-C3C6-7CEB-51F5FFCE53F2}"/>
              </a:ext>
            </a:extLst>
          </p:cNvPr>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85" name="Google Shape;12327;p21">
            <a:extLst>
              <a:ext uri="{FF2B5EF4-FFF2-40B4-BE49-F238E27FC236}">
                <a16:creationId xmlns:a16="http://schemas.microsoft.com/office/drawing/2014/main" id="{8EAD1F92-3D50-124B-D928-9C247209129E}"/>
              </a:ext>
            </a:extLst>
          </p:cNvPr>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cxnSp>
        <p:nvCxnSpPr>
          <p:cNvPr id="86" name="Google Shape;12328;p21">
            <a:extLst>
              <a:ext uri="{FF2B5EF4-FFF2-40B4-BE49-F238E27FC236}">
                <a16:creationId xmlns:a16="http://schemas.microsoft.com/office/drawing/2014/main" id="{CE13D01A-3B41-7CC5-4353-1C05C9284381}"/>
              </a:ext>
            </a:extLst>
          </p:cNvPr>
          <p:cNvCxnSpPr>
            <a:stCxn id="75" idx="0"/>
            <a:endCxn id="81"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87" name="Google Shape;12329;p21">
            <a:extLst>
              <a:ext uri="{FF2B5EF4-FFF2-40B4-BE49-F238E27FC236}">
                <a16:creationId xmlns:a16="http://schemas.microsoft.com/office/drawing/2014/main" id="{FE1B23C3-8A99-1967-68D1-EC80C0B2BF3F}"/>
              </a:ext>
            </a:extLst>
          </p:cNvPr>
          <p:cNvCxnSpPr>
            <a:stCxn id="76" idx="0"/>
            <a:endCxn id="82"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88" name="Google Shape;12330;p21">
            <a:extLst>
              <a:ext uri="{FF2B5EF4-FFF2-40B4-BE49-F238E27FC236}">
                <a16:creationId xmlns:a16="http://schemas.microsoft.com/office/drawing/2014/main" id="{339A5997-597E-7D10-422E-20F5487E3A5A}"/>
              </a:ext>
            </a:extLst>
          </p:cNvPr>
          <p:cNvCxnSpPr>
            <a:stCxn id="77" idx="0"/>
            <a:endCxn id="83"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89" name="Google Shape;12331;p21">
            <a:extLst>
              <a:ext uri="{FF2B5EF4-FFF2-40B4-BE49-F238E27FC236}">
                <a16:creationId xmlns:a16="http://schemas.microsoft.com/office/drawing/2014/main" id="{2ACD74F7-4735-8A96-E951-E75C2EF94D02}"/>
              </a:ext>
            </a:extLst>
          </p:cNvPr>
          <p:cNvCxnSpPr>
            <a:stCxn id="78" idx="4"/>
            <a:endCxn id="84"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90" name="Google Shape;12332;p21">
            <a:extLst>
              <a:ext uri="{FF2B5EF4-FFF2-40B4-BE49-F238E27FC236}">
                <a16:creationId xmlns:a16="http://schemas.microsoft.com/office/drawing/2014/main" id="{97F8ADF3-A51B-2E37-AB72-C07FDD880E12}"/>
              </a:ext>
            </a:extLst>
          </p:cNvPr>
          <p:cNvCxnSpPr>
            <a:stCxn id="79" idx="4"/>
            <a:endCxn id="85"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91" name="Google Shape;12333;p21">
            <a:extLst>
              <a:ext uri="{FF2B5EF4-FFF2-40B4-BE49-F238E27FC236}">
                <a16:creationId xmlns:a16="http://schemas.microsoft.com/office/drawing/2014/main" id="{00512732-6D15-3F63-3461-D5E58CBAB204}"/>
              </a:ext>
            </a:extLst>
          </p:cNvPr>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C000"/>
                </a:solidFill>
                <a:latin typeface="Arial"/>
                <a:cs typeface="Arial"/>
                <a:sym typeface="Arial"/>
              </a:rPr>
              <a:t>2017</a:t>
            </a:r>
            <a:endParaRPr b="1" kern="0">
              <a:solidFill>
                <a:srgbClr val="FFC000"/>
              </a:solidFill>
              <a:latin typeface="Arial"/>
              <a:cs typeface="Arial"/>
              <a:sym typeface="Arial"/>
            </a:endParaRPr>
          </a:p>
        </p:txBody>
      </p:sp>
      <p:sp>
        <p:nvSpPr>
          <p:cNvPr id="92" name="Google Shape;12334;p21">
            <a:extLst>
              <a:ext uri="{FF2B5EF4-FFF2-40B4-BE49-F238E27FC236}">
                <a16:creationId xmlns:a16="http://schemas.microsoft.com/office/drawing/2014/main" id="{15C7584D-D915-4C3E-9BBF-C379D2944493}"/>
              </a:ext>
            </a:extLst>
          </p:cNvPr>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C000"/>
                </a:solidFill>
                <a:latin typeface="Arial"/>
                <a:cs typeface="Arial"/>
                <a:sym typeface="Arial"/>
              </a:rPr>
              <a:t>2018</a:t>
            </a:r>
            <a:endParaRPr b="1" kern="0">
              <a:solidFill>
                <a:srgbClr val="FFC000"/>
              </a:solidFill>
              <a:latin typeface="Arial"/>
              <a:cs typeface="Arial"/>
              <a:sym typeface="Arial"/>
            </a:endParaRPr>
          </a:p>
        </p:txBody>
      </p:sp>
      <p:sp>
        <p:nvSpPr>
          <p:cNvPr id="93" name="Google Shape;12335;p21">
            <a:extLst>
              <a:ext uri="{FF2B5EF4-FFF2-40B4-BE49-F238E27FC236}">
                <a16:creationId xmlns:a16="http://schemas.microsoft.com/office/drawing/2014/main" id="{93DD6589-9579-8D7A-14E8-CF3C6BE17C99}"/>
              </a:ext>
            </a:extLst>
          </p:cNvPr>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C000"/>
                </a:solidFill>
                <a:latin typeface="Arial"/>
                <a:cs typeface="Arial"/>
                <a:sym typeface="Arial"/>
              </a:rPr>
              <a:t>2019</a:t>
            </a:r>
            <a:endParaRPr b="1" kern="0">
              <a:solidFill>
                <a:srgbClr val="FFC000"/>
              </a:solidFill>
              <a:latin typeface="Arial"/>
              <a:cs typeface="Arial"/>
              <a:sym typeface="Arial"/>
            </a:endParaRPr>
          </a:p>
        </p:txBody>
      </p:sp>
      <p:sp>
        <p:nvSpPr>
          <p:cNvPr id="94" name="Google Shape;12336;p21">
            <a:extLst>
              <a:ext uri="{FF2B5EF4-FFF2-40B4-BE49-F238E27FC236}">
                <a16:creationId xmlns:a16="http://schemas.microsoft.com/office/drawing/2014/main" id="{66289889-47A1-0D48-5513-0919D117C604}"/>
              </a:ext>
            </a:extLst>
          </p:cNvPr>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C000"/>
                </a:solidFill>
                <a:latin typeface="Arial"/>
                <a:cs typeface="Arial"/>
                <a:sym typeface="Arial"/>
              </a:rPr>
              <a:t>2020</a:t>
            </a:r>
            <a:endParaRPr b="1" kern="0">
              <a:solidFill>
                <a:srgbClr val="FFC000"/>
              </a:solidFill>
              <a:latin typeface="Arial"/>
              <a:cs typeface="Arial"/>
              <a:sym typeface="Arial"/>
            </a:endParaRPr>
          </a:p>
        </p:txBody>
      </p:sp>
      <p:sp>
        <p:nvSpPr>
          <p:cNvPr id="95" name="Google Shape;12337;p21">
            <a:extLst>
              <a:ext uri="{FF2B5EF4-FFF2-40B4-BE49-F238E27FC236}">
                <a16:creationId xmlns:a16="http://schemas.microsoft.com/office/drawing/2014/main" id="{A58CF5B9-8570-2D32-7EA2-8EAB9BC7DF80}"/>
              </a:ext>
            </a:extLst>
          </p:cNvPr>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grpSp>
        <p:nvGrpSpPr>
          <p:cNvPr id="96" name="Google Shape;12338;p21">
            <a:extLst>
              <a:ext uri="{FF2B5EF4-FFF2-40B4-BE49-F238E27FC236}">
                <a16:creationId xmlns:a16="http://schemas.microsoft.com/office/drawing/2014/main" id="{AB5F1F02-3B1C-322B-2B30-06C32FCC3DD3}"/>
              </a:ext>
            </a:extLst>
          </p:cNvPr>
          <p:cNvGrpSpPr/>
          <p:nvPr/>
        </p:nvGrpSpPr>
        <p:grpSpPr>
          <a:xfrm>
            <a:off x="10614713" y="7496939"/>
            <a:ext cx="412230" cy="412230"/>
            <a:chOff x="1049375" y="2680675"/>
            <a:chExt cx="297725" cy="297725"/>
          </a:xfrm>
        </p:grpSpPr>
        <p:sp>
          <p:nvSpPr>
            <p:cNvPr id="97" name="Google Shape;12339;p21">
              <a:extLst>
                <a:ext uri="{FF2B5EF4-FFF2-40B4-BE49-F238E27FC236}">
                  <a16:creationId xmlns:a16="http://schemas.microsoft.com/office/drawing/2014/main" id="{43D49E1E-0EF3-02C5-BB1A-F58BCE7F5D2A}"/>
                </a:ext>
              </a:extLst>
            </p:cNvPr>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98" name="Google Shape;12340;p21">
              <a:extLst>
                <a:ext uri="{FF2B5EF4-FFF2-40B4-BE49-F238E27FC236}">
                  <a16:creationId xmlns:a16="http://schemas.microsoft.com/office/drawing/2014/main" id="{72825D11-9168-5F6D-6F39-01F073523585}"/>
                </a:ext>
              </a:extLst>
            </p:cNvPr>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grpSp>
      <p:grpSp>
        <p:nvGrpSpPr>
          <p:cNvPr id="99" name="Google Shape;12341;p21">
            <a:extLst>
              <a:ext uri="{FF2B5EF4-FFF2-40B4-BE49-F238E27FC236}">
                <a16:creationId xmlns:a16="http://schemas.microsoft.com/office/drawing/2014/main" id="{95B88898-0BB0-5907-E89D-E38688188329}"/>
              </a:ext>
            </a:extLst>
          </p:cNvPr>
          <p:cNvGrpSpPr/>
          <p:nvPr/>
        </p:nvGrpSpPr>
        <p:grpSpPr>
          <a:xfrm>
            <a:off x="15306598" y="3517704"/>
            <a:ext cx="411156" cy="408664"/>
            <a:chOff x="5045775" y="1946400"/>
            <a:chExt cx="296950" cy="295150"/>
          </a:xfrm>
        </p:grpSpPr>
        <p:sp>
          <p:nvSpPr>
            <p:cNvPr id="100" name="Google Shape;12342;p21">
              <a:extLst>
                <a:ext uri="{FF2B5EF4-FFF2-40B4-BE49-F238E27FC236}">
                  <a16:creationId xmlns:a16="http://schemas.microsoft.com/office/drawing/2014/main" id="{F759B9BC-28DC-A233-36AC-131F73B71598}"/>
                </a:ext>
              </a:extLst>
            </p:cNvPr>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01" name="Google Shape;12343;p21">
              <a:extLst>
                <a:ext uri="{FF2B5EF4-FFF2-40B4-BE49-F238E27FC236}">
                  <a16:creationId xmlns:a16="http://schemas.microsoft.com/office/drawing/2014/main" id="{1CCC457C-049A-7E86-C704-0F5B535D26E5}"/>
                </a:ext>
              </a:extLst>
            </p:cNvPr>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grpSp>
      <p:grpSp>
        <p:nvGrpSpPr>
          <p:cNvPr id="102" name="Google Shape;12344;p21">
            <a:extLst>
              <a:ext uri="{FF2B5EF4-FFF2-40B4-BE49-F238E27FC236}">
                <a16:creationId xmlns:a16="http://schemas.microsoft.com/office/drawing/2014/main" id="{1E779402-1D77-7710-6CA2-75311BF4979D}"/>
              </a:ext>
            </a:extLst>
          </p:cNvPr>
          <p:cNvGrpSpPr/>
          <p:nvPr/>
        </p:nvGrpSpPr>
        <p:grpSpPr>
          <a:xfrm>
            <a:off x="12152326" y="3529083"/>
            <a:ext cx="410084" cy="409010"/>
            <a:chOff x="3599700" y="1954475"/>
            <a:chExt cx="296175" cy="295400"/>
          </a:xfrm>
        </p:grpSpPr>
        <p:sp>
          <p:nvSpPr>
            <p:cNvPr id="103" name="Google Shape;12345;p21">
              <a:extLst>
                <a:ext uri="{FF2B5EF4-FFF2-40B4-BE49-F238E27FC236}">
                  <a16:creationId xmlns:a16="http://schemas.microsoft.com/office/drawing/2014/main" id="{1F340434-BD17-347E-5AF4-AFEA29A9F60E}"/>
                </a:ext>
              </a:extLst>
            </p:cNvPr>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04" name="Google Shape;12346;p21">
              <a:extLst>
                <a:ext uri="{FF2B5EF4-FFF2-40B4-BE49-F238E27FC236}">
                  <a16:creationId xmlns:a16="http://schemas.microsoft.com/office/drawing/2014/main" id="{76A2C4D8-D561-A8C0-CF37-C1E92387CE46}"/>
                </a:ext>
              </a:extLst>
            </p:cNvPr>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05" name="Google Shape;12347;p21">
              <a:extLst>
                <a:ext uri="{FF2B5EF4-FFF2-40B4-BE49-F238E27FC236}">
                  <a16:creationId xmlns:a16="http://schemas.microsoft.com/office/drawing/2014/main" id="{52CF42E0-CBE6-8EAA-984F-B69B2164F1B2}"/>
                </a:ext>
              </a:extLst>
            </p:cNvPr>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grpSp>
      <p:grpSp>
        <p:nvGrpSpPr>
          <p:cNvPr id="106" name="Google Shape;12348;p21">
            <a:extLst>
              <a:ext uri="{FF2B5EF4-FFF2-40B4-BE49-F238E27FC236}">
                <a16:creationId xmlns:a16="http://schemas.microsoft.com/office/drawing/2014/main" id="{B567709C-1099-CF93-D7F0-D052B69C378C}"/>
              </a:ext>
            </a:extLst>
          </p:cNvPr>
          <p:cNvGrpSpPr/>
          <p:nvPr/>
        </p:nvGrpSpPr>
        <p:grpSpPr>
          <a:xfrm>
            <a:off x="8970798" y="3566617"/>
            <a:ext cx="411192" cy="310842"/>
            <a:chOff x="3962775" y="1990700"/>
            <a:chExt cx="296975" cy="224500"/>
          </a:xfrm>
        </p:grpSpPr>
        <p:sp>
          <p:nvSpPr>
            <p:cNvPr id="107" name="Google Shape;12349;p21">
              <a:extLst>
                <a:ext uri="{FF2B5EF4-FFF2-40B4-BE49-F238E27FC236}">
                  <a16:creationId xmlns:a16="http://schemas.microsoft.com/office/drawing/2014/main" id="{82F868E4-82DB-A2D0-6DC8-160C7D001EC3}"/>
                </a:ext>
              </a:extLst>
            </p:cNvPr>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08" name="Google Shape;12350;p21">
              <a:extLst>
                <a:ext uri="{FF2B5EF4-FFF2-40B4-BE49-F238E27FC236}">
                  <a16:creationId xmlns:a16="http://schemas.microsoft.com/office/drawing/2014/main" id="{02D40740-B52E-FBFE-76EA-C2647A83BC30}"/>
                </a:ext>
              </a:extLst>
            </p:cNvPr>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09" name="Google Shape;12351;p21">
              <a:extLst>
                <a:ext uri="{FF2B5EF4-FFF2-40B4-BE49-F238E27FC236}">
                  <a16:creationId xmlns:a16="http://schemas.microsoft.com/office/drawing/2014/main" id="{F7D6AB02-30E8-0B53-C439-078844C70B95}"/>
                </a:ext>
              </a:extLst>
            </p:cNvPr>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sp>
          <p:nvSpPr>
            <p:cNvPr id="110" name="Google Shape;12352;p21">
              <a:extLst>
                <a:ext uri="{FF2B5EF4-FFF2-40B4-BE49-F238E27FC236}">
                  <a16:creationId xmlns:a16="http://schemas.microsoft.com/office/drawing/2014/main" id="{7B8057D8-05D5-201D-D442-8E7B1CC662D3}"/>
                </a:ext>
              </a:extLst>
            </p:cNvPr>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Arial"/>
                <a:sym typeface="Arial"/>
              </a:endParaRPr>
            </a:p>
          </p:txBody>
        </p:sp>
      </p:grpSp>
      <p:sp>
        <p:nvSpPr>
          <p:cNvPr id="111" name="Google Shape;12353;p21">
            <a:extLst>
              <a:ext uri="{FF2B5EF4-FFF2-40B4-BE49-F238E27FC236}">
                <a16:creationId xmlns:a16="http://schemas.microsoft.com/office/drawing/2014/main" id="{70CE5182-11B5-E00E-1BF1-9A171124F6F8}"/>
              </a:ext>
            </a:extLst>
          </p:cNvPr>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C000"/>
                </a:solidFill>
                <a:latin typeface="Arial"/>
                <a:cs typeface="Arial"/>
                <a:sym typeface="Arial"/>
              </a:rPr>
              <a:t>قالب پاورپوینت قابل ویرایش می باشد</a:t>
            </a:r>
          </a:p>
        </p:txBody>
      </p:sp>
      <p:sp>
        <p:nvSpPr>
          <p:cNvPr id="112" name="Google Shape;12354;p21">
            <a:extLst>
              <a:ext uri="{FF2B5EF4-FFF2-40B4-BE49-F238E27FC236}">
                <a16:creationId xmlns:a16="http://schemas.microsoft.com/office/drawing/2014/main" id="{71087B2B-8FA7-F571-CEAF-9A274E1B2B1F}"/>
              </a:ext>
            </a:extLst>
          </p:cNvPr>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C000"/>
                </a:solidFill>
                <a:latin typeface="Arial"/>
                <a:cs typeface="Arial"/>
                <a:sym typeface="Arial"/>
              </a:rPr>
              <a:t>قالب پاورپوینت قابل ویرایش می باشد</a:t>
            </a:r>
          </a:p>
        </p:txBody>
      </p:sp>
      <p:sp>
        <p:nvSpPr>
          <p:cNvPr id="113" name="Google Shape;12355;p21">
            <a:extLst>
              <a:ext uri="{FF2B5EF4-FFF2-40B4-BE49-F238E27FC236}">
                <a16:creationId xmlns:a16="http://schemas.microsoft.com/office/drawing/2014/main" id="{23256088-D6A0-F0E5-E3B2-23056901E8E1}"/>
              </a:ext>
            </a:extLst>
          </p:cNvPr>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C000"/>
                </a:solidFill>
                <a:latin typeface="Arial"/>
                <a:cs typeface="Arial"/>
                <a:sym typeface="Arial"/>
              </a:rPr>
              <a:t>قالب پاورپوینت قابل ویرایش می باشد</a:t>
            </a:r>
          </a:p>
        </p:txBody>
      </p:sp>
      <p:sp>
        <p:nvSpPr>
          <p:cNvPr id="114" name="Google Shape;12356;p21">
            <a:extLst>
              <a:ext uri="{FF2B5EF4-FFF2-40B4-BE49-F238E27FC236}">
                <a16:creationId xmlns:a16="http://schemas.microsoft.com/office/drawing/2014/main" id="{6D0702E0-1A6F-4CF9-DC59-36D5B8E64F55}"/>
              </a:ext>
            </a:extLst>
          </p:cNvPr>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C000"/>
                </a:solidFill>
                <a:latin typeface="Arial"/>
                <a:cs typeface="Arial"/>
                <a:sym typeface="Arial"/>
              </a:rPr>
              <a:t>قالب پاورپوینت قابل ویرایش می باشد</a:t>
            </a:r>
          </a:p>
        </p:txBody>
      </p:sp>
      <p:sp>
        <p:nvSpPr>
          <p:cNvPr id="115" name="Google Shape;12357;p21">
            <a:extLst>
              <a:ext uri="{FF2B5EF4-FFF2-40B4-BE49-F238E27FC236}">
                <a16:creationId xmlns:a16="http://schemas.microsoft.com/office/drawing/2014/main" id="{4B00D396-737F-0E18-190F-9B9CF92E4078}"/>
              </a:ext>
            </a:extLst>
          </p:cNvPr>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C000"/>
                </a:solidFill>
                <a:latin typeface="Arial"/>
                <a:cs typeface="Arial"/>
                <a:sym typeface="Arial"/>
              </a:rPr>
              <a:t>قالب پاورپوینت قابل ویرایش می باشد</a:t>
            </a:r>
          </a:p>
        </p:txBody>
      </p:sp>
      <p:sp>
        <p:nvSpPr>
          <p:cNvPr id="116" name="Google Shape;12358;p21">
            <a:extLst>
              <a:ext uri="{FF2B5EF4-FFF2-40B4-BE49-F238E27FC236}">
                <a16:creationId xmlns:a16="http://schemas.microsoft.com/office/drawing/2014/main" id="{853A138D-A9EC-A574-6B35-854F83F523A6}"/>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rgbClr val="FFC000"/>
                </a:solidFill>
                <a:cs typeface="B Nazanin" panose="00000700000000000000" pitchFamily="2" charset="-78"/>
              </a:rPr>
              <a:t>اینفوگرافیک ممتاز</a:t>
            </a:r>
          </a:p>
        </p:txBody>
      </p:sp>
    </p:spTree>
    <p:extLst>
      <p:ext uri="{BB962C8B-B14F-4D97-AF65-F5344CB8AC3E}">
        <p14:creationId xmlns:p14="http://schemas.microsoft.com/office/powerpoint/2010/main" val="36630186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sp>
        <p:nvSpPr>
          <p:cNvPr id="7" name="Google Shape;12363;p22">
            <a:extLst>
              <a:ext uri="{FF2B5EF4-FFF2-40B4-BE49-F238E27FC236}">
                <a16:creationId xmlns:a16="http://schemas.microsoft.com/office/drawing/2014/main" id="{94F869BD-3F2D-B966-C321-69C1E934317F}"/>
              </a:ext>
            </a:extLst>
          </p:cNvPr>
          <p:cNvSpPr/>
          <p:nvPr/>
        </p:nvSpPr>
        <p:spPr>
          <a:xfrm>
            <a:off x="2096700" y="8004292"/>
            <a:ext cx="3311400" cy="147600"/>
          </a:xfrm>
          <a:prstGeom prst="rect">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grpSp>
        <p:nvGrpSpPr>
          <p:cNvPr id="8" name="Google Shape;12364;p22">
            <a:extLst>
              <a:ext uri="{FF2B5EF4-FFF2-40B4-BE49-F238E27FC236}">
                <a16:creationId xmlns:a16="http://schemas.microsoft.com/office/drawing/2014/main" id="{C52DA470-C960-E0DF-3A89-57459F03589B}"/>
              </a:ext>
            </a:extLst>
          </p:cNvPr>
          <p:cNvGrpSpPr/>
          <p:nvPr/>
        </p:nvGrpSpPr>
        <p:grpSpPr>
          <a:xfrm>
            <a:off x="2989185" y="3171059"/>
            <a:ext cx="1526438" cy="1526438"/>
            <a:chOff x="4049800" y="640400"/>
            <a:chExt cx="858900" cy="858900"/>
          </a:xfrm>
        </p:grpSpPr>
        <p:sp>
          <p:nvSpPr>
            <p:cNvPr id="9" name="Google Shape;12365;p22">
              <a:extLst>
                <a:ext uri="{FF2B5EF4-FFF2-40B4-BE49-F238E27FC236}">
                  <a16:creationId xmlns:a16="http://schemas.microsoft.com/office/drawing/2014/main" id="{73712214-F00E-56C3-F15D-249D111035D9}"/>
                </a:ext>
              </a:extLst>
            </p:cNvPr>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sp>
          <p:nvSpPr>
            <p:cNvPr id="10" name="Google Shape;12366;p22">
              <a:extLst>
                <a:ext uri="{FF2B5EF4-FFF2-40B4-BE49-F238E27FC236}">
                  <a16:creationId xmlns:a16="http://schemas.microsoft.com/office/drawing/2014/main" id="{582DAC7F-33ED-C4F0-6279-3446F444C851}"/>
                </a:ext>
              </a:extLst>
            </p:cNvPr>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grpSp>
      <p:sp>
        <p:nvSpPr>
          <p:cNvPr id="11" name="Google Shape;12367;p22">
            <a:extLst>
              <a:ext uri="{FF2B5EF4-FFF2-40B4-BE49-F238E27FC236}">
                <a16:creationId xmlns:a16="http://schemas.microsoft.com/office/drawing/2014/main" id="{94A349E9-B5B8-6257-C23C-BAF2B7973DA7}"/>
              </a:ext>
            </a:extLst>
          </p:cNvPr>
          <p:cNvSpPr/>
          <p:nvPr/>
        </p:nvSpPr>
        <p:spPr>
          <a:xfrm>
            <a:off x="2420204" y="5139230"/>
            <a:ext cx="2664000" cy="22632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sp>
        <p:nvSpPr>
          <p:cNvPr id="12" name="Google Shape;12368;p22">
            <a:extLst>
              <a:ext uri="{FF2B5EF4-FFF2-40B4-BE49-F238E27FC236}">
                <a16:creationId xmlns:a16="http://schemas.microsoft.com/office/drawing/2014/main" id="{9B7AEAF3-9C85-773C-AFC7-EAC7DEFBE11A}"/>
              </a:ext>
            </a:extLst>
          </p:cNvPr>
          <p:cNvSpPr/>
          <p:nvPr/>
        </p:nvSpPr>
        <p:spPr>
          <a:xfrm>
            <a:off x="3518170" y="7843884"/>
            <a:ext cx="468600" cy="4686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cxnSp>
        <p:nvCxnSpPr>
          <p:cNvPr id="13" name="Google Shape;12369;p22">
            <a:extLst>
              <a:ext uri="{FF2B5EF4-FFF2-40B4-BE49-F238E27FC236}">
                <a16:creationId xmlns:a16="http://schemas.microsoft.com/office/drawing/2014/main" id="{E2D8D0DC-6A8F-3C2E-86D1-2DD0EADE2D33}"/>
              </a:ext>
            </a:extLst>
          </p:cNvPr>
          <p:cNvCxnSpPr>
            <a:stCxn id="9" idx="4"/>
            <a:endCxn id="11" idx="0"/>
          </p:cNvCxnSpPr>
          <p:nvPr/>
        </p:nvCxnSpPr>
        <p:spPr>
          <a:xfrm>
            <a:off x="3752402" y="4697496"/>
            <a:ext cx="0" cy="441600"/>
          </a:xfrm>
          <a:prstGeom prst="straightConnector1">
            <a:avLst/>
          </a:prstGeom>
          <a:noFill/>
          <a:ln w="9525" cap="flat" cmpd="sng">
            <a:solidFill>
              <a:srgbClr val="D7DFE5"/>
            </a:solidFill>
            <a:prstDash val="solid"/>
            <a:round/>
            <a:headEnd type="none" w="med" len="med"/>
            <a:tailEnd type="none" w="med" len="med"/>
          </a:ln>
        </p:spPr>
      </p:cxnSp>
      <p:cxnSp>
        <p:nvCxnSpPr>
          <p:cNvPr id="14" name="Google Shape;12370;p22">
            <a:extLst>
              <a:ext uri="{FF2B5EF4-FFF2-40B4-BE49-F238E27FC236}">
                <a16:creationId xmlns:a16="http://schemas.microsoft.com/office/drawing/2014/main" id="{4EFD1CFB-4816-F863-C34F-06012C370EA2}"/>
              </a:ext>
            </a:extLst>
          </p:cNvPr>
          <p:cNvCxnSpPr/>
          <p:nvPr/>
        </p:nvCxnSpPr>
        <p:spPr>
          <a:xfrm>
            <a:off x="3752358" y="7402130"/>
            <a:ext cx="0" cy="441600"/>
          </a:xfrm>
          <a:prstGeom prst="straightConnector1">
            <a:avLst/>
          </a:prstGeom>
          <a:noFill/>
          <a:ln w="9525" cap="flat" cmpd="sng">
            <a:solidFill>
              <a:srgbClr val="D7DFE5"/>
            </a:solidFill>
            <a:prstDash val="solid"/>
            <a:round/>
            <a:headEnd type="none" w="med" len="med"/>
            <a:tailEnd type="none" w="med" len="med"/>
          </a:ln>
        </p:spPr>
      </p:cxnSp>
      <p:sp>
        <p:nvSpPr>
          <p:cNvPr id="15" name="Google Shape;12371;p22">
            <a:extLst>
              <a:ext uri="{FF2B5EF4-FFF2-40B4-BE49-F238E27FC236}">
                <a16:creationId xmlns:a16="http://schemas.microsoft.com/office/drawing/2014/main" id="{C26599DD-F312-96E7-4643-E24F401B89C9}"/>
              </a:ext>
            </a:extLst>
          </p:cNvPr>
          <p:cNvSpPr txBox="1"/>
          <p:nvPr/>
        </p:nvSpPr>
        <p:spPr>
          <a:xfrm>
            <a:off x="2594796" y="6235368"/>
            <a:ext cx="2315400" cy="905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kern="0" dirty="0">
                <a:solidFill>
                  <a:srgbClr val="FFC000"/>
                </a:solidFill>
                <a:latin typeface="Arial"/>
                <a:cs typeface="B Nazanin" panose="00000400000000000000" pitchFamily="2" charset="-78"/>
                <a:sym typeface="Arial"/>
              </a:rPr>
              <a:t>قالب پاورپوینت قابل ویرایش می باشد</a:t>
            </a:r>
            <a:endParaRPr lang="en-US" sz="1600" kern="0" dirty="0">
              <a:solidFill>
                <a:srgbClr val="FFC000"/>
              </a:solidFill>
              <a:latin typeface="Arial"/>
              <a:cs typeface="B Nazanin" panose="00000400000000000000" pitchFamily="2" charset="-78"/>
              <a:sym typeface="Arial"/>
            </a:endParaRPr>
          </a:p>
        </p:txBody>
      </p:sp>
      <p:cxnSp>
        <p:nvCxnSpPr>
          <p:cNvPr id="16" name="Google Shape;12372;p22">
            <a:extLst>
              <a:ext uri="{FF2B5EF4-FFF2-40B4-BE49-F238E27FC236}">
                <a16:creationId xmlns:a16="http://schemas.microsoft.com/office/drawing/2014/main" id="{837A1CD1-FF12-1AE2-8AE7-C2F662A3DCCB}"/>
              </a:ext>
            </a:extLst>
          </p:cNvPr>
          <p:cNvCxnSpPr/>
          <p:nvPr/>
        </p:nvCxnSpPr>
        <p:spPr>
          <a:xfrm>
            <a:off x="3243474" y="5973842"/>
            <a:ext cx="1017600" cy="0"/>
          </a:xfrm>
          <a:prstGeom prst="straightConnector1">
            <a:avLst/>
          </a:prstGeom>
          <a:noFill/>
          <a:ln w="19050" cap="flat" cmpd="sng">
            <a:solidFill>
              <a:srgbClr val="A5B7C6"/>
            </a:solidFill>
            <a:prstDash val="solid"/>
            <a:round/>
            <a:headEnd type="none" w="med" len="med"/>
            <a:tailEnd type="none" w="med" len="med"/>
          </a:ln>
        </p:spPr>
      </p:cxnSp>
      <p:sp>
        <p:nvSpPr>
          <p:cNvPr id="17" name="Google Shape;12373;p22">
            <a:extLst>
              <a:ext uri="{FF2B5EF4-FFF2-40B4-BE49-F238E27FC236}">
                <a16:creationId xmlns:a16="http://schemas.microsoft.com/office/drawing/2014/main" id="{F953B79D-0E34-FA73-5C80-7DD5B0573468}"/>
              </a:ext>
            </a:extLst>
          </p:cNvPr>
          <p:cNvSpPr txBox="1"/>
          <p:nvPr/>
        </p:nvSpPr>
        <p:spPr>
          <a:xfrm>
            <a:off x="2908272" y="5466432"/>
            <a:ext cx="1688400" cy="4416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b="1" kern="0" dirty="0">
                <a:solidFill>
                  <a:srgbClr val="FFC000"/>
                </a:solidFill>
                <a:latin typeface="Arial"/>
                <a:cs typeface="B Nazanin" panose="00000400000000000000" pitchFamily="2" charset="-78"/>
                <a:sym typeface="Arial"/>
              </a:rPr>
              <a:t>عنوان</a:t>
            </a:r>
            <a:r>
              <a:rPr lang="es" sz="1600" b="1" kern="0" dirty="0">
                <a:solidFill>
                  <a:srgbClr val="FFC000"/>
                </a:solidFill>
                <a:latin typeface="Arial"/>
                <a:cs typeface="B Nazanin" panose="00000400000000000000" pitchFamily="2" charset="-78"/>
                <a:sym typeface="Arial"/>
              </a:rPr>
              <a:t> 1</a:t>
            </a:r>
            <a:endParaRPr sz="1600" b="1" kern="0" dirty="0">
              <a:solidFill>
                <a:srgbClr val="FFC000"/>
              </a:solidFill>
              <a:latin typeface="Arial"/>
              <a:cs typeface="B Nazanin" panose="00000400000000000000" pitchFamily="2" charset="-78"/>
              <a:sym typeface="Arial"/>
            </a:endParaRPr>
          </a:p>
        </p:txBody>
      </p:sp>
      <p:sp>
        <p:nvSpPr>
          <p:cNvPr id="18" name="Google Shape;12374;p22">
            <a:extLst>
              <a:ext uri="{FF2B5EF4-FFF2-40B4-BE49-F238E27FC236}">
                <a16:creationId xmlns:a16="http://schemas.microsoft.com/office/drawing/2014/main" id="{C46BF06E-25BA-AD59-E916-2FCF23173D22}"/>
              </a:ext>
            </a:extLst>
          </p:cNvPr>
          <p:cNvSpPr txBox="1"/>
          <p:nvPr/>
        </p:nvSpPr>
        <p:spPr>
          <a:xfrm>
            <a:off x="3171928" y="3568914"/>
            <a:ext cx="1161000" cy="7308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2600" b="1" kern="0">
                <a:solidFill>
                  <a:srgbClr val="FFC000"/>
                </a:solidFill>
                <a:latin typeface="Arial"/>
                <a:cs typeface="B Nazanin" panose="00000400000000000000" pitchFamily="2" charset="-78"/>
                <a:sym typeface="Arial"/>
              </a:rPr>
              <a:t>75%</a:t>
            </a:r>
            <a:endParaRPr sz="2600" b="1" kern="0">
              <a:solidFill>
                <a:srgbClr val="FFC000"/>
              </a:solidFill>
              <a:latin typeface="Arial"/>
              <a:cs typeface="B Nazanin" panose="00000400000000000000" pitchFamily="2" charset="-78"/>
              <a:sym typeface="Arial"/>
            </a:endParaRPr>
          </a:p>
        </p:txBody>
      </p:sp>
      <p:sp>
        <p:nvSpPr>
          <p:cNvPr id="19" name="Google Shape;12375;p22">
            <a:extLst>
              <a:ext uri="{FF2B5EF4-FFF2-40B4-BE49-F238E27FC236}">
                <a16:creationId xmlns:a16="http://schemas.microsoft.com/office/drawing/2014/main" id="{87B75B58-4872-8F76-C7B8-3F5144AE8922}"/>
              </a:ext>
            </a:extLst>
          </p:cNvPr>
          <p:cNvSpPr/>
          <p:nvPr/>
        </p:nvSpPr>
        <p:spPr>
          <a:xfrm>
            <a:off x="6878710" y="3990300"/>
            <a:ext cx="3576600" cy="35766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sp>
        <p:nvSpPr>
          <p:cNvPr id="20" name="Google Shape;12376;p22">
            <a:extLst>
              <a:ext uri="{FF2B5EF4-FFF2-40B4-BE49-F238E27FC236}">
                <a16:creationId xmlns:a16="http://schemas.microsoft.com/office/drawing/2014/main" id="{CBE81905-CB9F-02A3-A045-CFEAF66943DE}"/>
              </a:ext>
            </a:extLst>
          </p:cNvPr>
          <p:cNvSpPr/>
          <p:nvPr/>
        </p:nvSpPr>
        <p:spPr>
          <a:xfrm>
            <a:off x="13098808" y="34924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grpSp>
        <p:nvGrpSpPr>
          <p:cNvPr id="21" name="Google Shape;12377;p22">
            <a:extLst>
              <a:ext uri="{FF2B5EF4-FFF2-40B4-BE49-F238E27FC236}">
                <a16:creationId xmlns:a16="http://schemas.microsoft.com/office/drawing/2014/main" id="{CF7DFF5F-9854-44F1-6C40-1CC4EB6E3AC8}"/>
              </a:ext>
            </a:extLst>
          </p:cNvPr>
          <p:cNvGrpSpPr/>
          <p:nvPr/>
        </p:nvGrpSpPr>
        <p:grpSpPr>
          <a:xfrm>
            <a:off x="7152972" y="4336232"/>
            <a:ext cx="2887664" cy="2887664"/>
            <a:chOff x="5681300" y="2527788"/>
            <a:chExt cx="805800" cy="805800"/>
          </a:xfrm>
        </p:grpSpPr>
        <p:sp>
          <p:nvSpPr>
            <p:cNvPr id="22" name="Google Shape;12378;p22">
              <a:extLst>
                <a:ext uri="{FF2B5EF4-FFF2-40B4-BE49-F238E27FC236}">
                  <a16:creationId xmlns:a16="http://schemas.microsoft.com/office/drawing/2014/main" id="{923487E8-74C3-AC5D-2856-A8DC86CF5BD1}"/>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sp>
          <p:nvSpPr>
            <p:cNvPr id="23" name="Google Shape;12379;p22">
              <a:extLst>
                <a:ext uri="{FF2B5EF4-FFF2-40B4-BE49-F238E27FC236}">
                  <a16:creationId xmlns:a16="http://schemas.microsoft.com/office/drawing/2014/main" id="{123C1AFA-ED40-1881-AD2E-9E085B932140}"/>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grpSp>
      <p:grpSp>
        <p:nvGrpSpPr>
          <p:cNvPr id="24" name="Google Shape;12380;p22">
            <a:extLst>
              <a:ext uri="{FF2B5EF4-FFF2-40B4-BE49-F238E27FC236}">
                <a16:creationId xmlns:a16="http://schemas.microsoft.com/office/drawing/2014/main" id="{0311D079-649D-7586-3028-32215D2C8BC9}"/>
              </a:ext>
            </a:extLst>
          </p:cNvPr>
          <p:cNvGrpSpPr/>
          <p:nvPr/>
        </p:nvGrpSpPr>
        <p:grpSpPr>
          <a:xfrm>
            <a:off x="12481774" y="3567776"/>
            <a:ext cx="1253180" cy="1253180"/>
            <a:chOff x="5681300" y="2527788"/>
            <a:chExt cx="805800" cy="805800"/>
          </a:xfrm>
        </p:grpSpPr>
        <p:sp>
          <p:nvSpPr>
            <p:cNvPr id="25" name="Google Shape;12381;p22">
              <a:extLst>
                <a:ext uri="{FF2B5EF4-FFF2-40B4-BE49-F238E27FC236}">
                  <a16:creationId xmlns:a16="http://schemas.microsoft.com/office/drawing/2014/main" id="{9B2D5718-DA28-4367-2D50-C215583F6BA1}"/>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sp>
          <p:nvSpPr>
            <p:cNvPr id="26" name="Google Shape;12382;p22">
              <a:extLst>
                <a:ext uri="{FF2B5EF4-FFF2-40B4-BE49-F238E27FC236}">
                  <a16:creationId xmlns:a16="http://schemas.microsoft.com/office/drawing/2014/main" id="{FBA79474-CD42-07FA-A905-36BAE5C611F4}"/>
                </a:ext>
              </a:extLst>
            </p:cNvPr>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grpSp>
      <p:sp>
        <p:nvSpPr>
          <p:cNvPr id="27" name="Google Shape;12383;p22">
            <a:extLst>
              <a:ext uri="{FF2B5EF4-FFF2-40B4-BE49-F238E27FC236}">
                <a16:creationId xmlns:a16="http://schemas.microsoft.com/office/drawing/2014/main" id="{75D702A2-B604-19A1-55D5-D70B4BCC6EF0}"/>
              </a:ext>
            </a:extLst>
          </p:cNvPr>
          <p:cNvSpPr txBox="1"/>
          <p:nvPr/>
        </p:nvSpPr>
        <p:spPr>
          <a:xfrm>
            <a:off x="13986230" y="3752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C000"/>
                </a:solidFill>
                <a:latin typeface="Arial"/>
                <a:cs typeface="B Nazanin" panose="00000400000000000000" pitchFamily="2" charset="-78"/>
                <a:sym typeface="Arial"/>
              </a:rPr>
              <a:t>قالب پاورپوینت قابل ویرایش می باشد</a:t>
            </a:r>
            <a:endParaRPr sz="1600" kern="0" dirty="0">
              <a:solidFill>
                <a:srgbClr val="FFC000"/>
              </a:solidFill>
              <a:latin typeface="Arial"/>
              <a:cs typeface="B Nazanin" panose="00000400000000000000" pitchFamily="2" charset="-78"/>
              <a:sym typeface="Arial"/>
            </a:endParaRPr>
          </a:p>
        </p:txBody>
      </p:sp>
      <p:sp>
        <p:nvSpPr>
          <p:cNvPr id="28" name="Google Shape;12384;p22">
            <a:extLst>
              <a:ext uri="{FF2B5EF4-FFF2-40B4-BE49-F238E27FC236}">
                <a16:creationId xmlns:a16="http://schemas.microsoft.com/office/drawing/2014/main" id="{36AC11D8-99C7-613F-F81A-CF4C27A5F4D6}"/>
              </a:ext>
            </a:extLst>
          </p:cNvPr>
          <p:cNvSpPr/>
          <p:nvPr/>
        </p:nvSpPr>
        <p:spPr>
          <a:xfrm>
            <a:off x="13098808" y="50766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grpSp>
        <p:nvGrpSpPr>
          <p:cNvPr id="29" name="Google Shape;12385;p22">
            <a:extLst>
              <a:ext uri="{FF2B5EF4-FFF2-40B4-BE49-F238E27FC236}">
                <a16:creationId xmlns:a16="http://schemas.microsoft.com/office/drawing/2014/main" id="{F16DD442-6E0B-F75E-9CFF-312854778C7F}"/>
              </a:ext>
            </a:extLst>
          </p:cNvPr>
          <p:cNvGrpSpPr/>
          <p:nvPr/>
        </p:nvGrpSpPr>
        <p:grpSpPr>
          <a:xfrm>
            <a:off x="12481774" y="5151976"/>
            <a:ext cx="1253180" cy="1253180"/>
            <a:chOff x="5681300" y="2527788"/>
            <a:chExt cx="805800" cy="805800"/>
          </a:xfrm>
        </p:grpSpPr>
        <p:sp>
          <p:nvSpPr>
            <p:cNvPr id="30" name="Google Shape;12386;p22">
              <a:extLst>
                <a:ext uri="{FF2B5EF4-FFF2-40B4-BE49-F238E27FC236}">
                  <a16:creationId xmlns:a16="http://schemas.microsoft.com/office/drawing/2014/main" id="{26BB5D90-B7FC-330F-A95D-2C833CFA87BA}"/>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sp>
          <p:nvSpPr>
            <p:cNvPr id="31" name="Google Shape;12387;p22">
              <a:extLst>
                <a:ext uri="{FF2B5EF4-FFF2-40B4-BE49-F238E27FC236}">
                  <a16:creationId xmlns:a16="http://schemas.microsoft.com/office/drawing/2014/main" id="{E4B2CB2A-D2BE-BD04-24F7-8BF2A036A9B3}"/>
                </a:ext>
              </a:extLst>
            </p:cNvPr>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grpSp>
      <p:sp>
        <p:nvSpPr>
          <p:cNvPr id="32" name="Google Shape;12388;p22">
            <a:extLst>
              <a:ext uri="{FF2B5EF4-FFF2-40B4-BE49-F238E27FC236}">
                <a16:creationId xmlns:a16="http://schemas.microsoft.com/office/drawing/2014/main" id="{F3F04B6D-03CA-11CF-2D7A-F66A84EA9117}"/>
              </a:ext>
            </a:extLst>
          </p:cNvPr>
          <p:cNvSpPr txBox="1"/>
          <p:nvPr/>
        </p:nvSpPr>
        <p:spPr>
          <a:xfrm>
            <a:off x="13986230" y="53366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C000"/>
                </a:solidFill>
                <a:latin typeface="Arial"/>
                <a:cs typeface="B Nazanin" panose="00000400000000000000" pitchFamily="2" charset="-78"/>
                <a:sym typeface="Arial"/>
              </a:rPr>
              <a:t>قالب پاورپوینت قابل ویرایش می باشد</a:t>
            </a:r>
          </a:p>
        </p:txBody>
      </p:sp>
      <p:sp>
        <p:nvSpPr>
          <p:cNvPr id="33" name="Google Shape;12389;p22">
            <a:extLst>
              <a:ext uri="{FF2B5EF4-FFF2-40B4-BE49-F238E27FC236}">
                <a16:creationId xmlns:a16="http://schemas.microsoft.com/office/drawing/2014/main" id="{DE0D7C9F-5B17-217C-4EEC-466239F1188B}"/>
              </a:ext>
            </a:extLst>
          </p:cNvPr>
          <p:cNvSpPr/>
          <p:nvPr/>
        </p:nvSpPr>
        <p:spPr>
          <a:xfrm>
            <a:off x="13098808" y="66608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grpSp>
        <p:nvGrpSpPr>
          <p:cNvPr id="34" name="Google Shape;12390;p22">
            <a:extLst>
              <a:ext uri="{FF2B5EF4-FFF2-40B4-BE49-F238E27FC236}">
                <a16:creationId xmlns:a16="http://schemas.microsoft.com/office/drawing/2014/main" id="{4EC21141-45FC-50C9-521F-131EF7A195C5}"/>
              </a:ext>
            </a:extLst>
          </p:cNvPr>
          <p:cNvGrpSpPr/>
          <p:nvPr/>
        </p:nvGrpSpPr>
        <p:grpSpPr>
          <a:xfrm>
            <a:off x="12481774" y="6736176"/>
            <a:ext cx="1253180" cy="1253180"/>
            <a:chOff x="5681300" y="2527788"/>
            <a:chExt cx="805800" cy="805800"/>
          </a:xfrm>
        </p:grpSpPr>
        <p:sp>
          <p:nvSpPr>
            <p:cNvPr id="35" name="Google Shape;12391;p22">
              <a:extLst>
                <a:ext uri="{FF2B5EF4-FFF2-40B4-BE49-F238E27FC236}">
                  <a16:creationId xmlns:a16="http://schemas.microsoft.com/office/drawing/2014/main" id="{217CEFAE-2DF8-ADDE-9140-6CB1048F4D87}"/>
                </a:ext>
              </a:extLst>
            </p:cNvPr>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sp>
          <p:nvSpPr>
            <p:cNvPr id="36" name="Google Shape;12392;p22">
              <a:extLst>
                <a:ext uri="{FF2B5EF4-FFF2-40B4-BE49-F238E27FC236}">
                  <a16:creationId xmlns:a16="http://schemas.microsoft.com/office/drawing/2014/main" id="{940835CB-C25E-5D5A-3826-81BD5813D94C}"/>
                </a:ext>
              </a:extLst>
            </p:cNvPr>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grpSp>
      <p:sp>
        <p:nvSpPr>
          <p:cNvPr id="37" name="Google Shape;12393;p22">
            <a:extLst>
              <a:ext uri="{FF2B5EF4-FFF2-40B4-BE49-F238E27FC236}">
                <a16:creationId xmlns:a16="http://schemas.microsoft.com/office/drawing/2014/main" id="{C7D7A4CB-4813-F416-C9C2-76B976B2D082}"/>
              </a:ext>
            </a:extLst>
          </p:cNvPr>
          <p:cNvSpPr txBox="1"/>
          <p:nvPr/>
        </p:nvSpPr>
        <p:spPr>
          <a:xfrm>
            <a:off x="13986230" y="69208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C000"/>
                </a:solidFill>
                <a:latin typeface="Arial"/>
                <a:cs typeface="B Nazanin" panose="00000400000000000000" pitchFamily="2" charset="-78"/>
                <a:sym typeface="Arial"/>
              </a:rPr>
              <a:t>قالب پاورپوینت قابل ویرایش می باشد</a:t>
            </a:r>
          </a:p>
        </p:txBody>
      </p:sp>
      <p:sp>
        <p:nvSpPr>
          <p:cNvPr id="38" name="Google Shape;12394;p22">
            <a:extLst>
              <a:ext uri="{FF2B5EF4-FFF2-40B4-BE49-F238E27FC236}">
                <a16:creationId xmlns:a16="http://schemas.microsoft.com/office/drawing/2014/main" id="{900321BF-48BA-F824-8B17-CC2B87AE1C97}"/>
              </a:ext>
            </a:extLst>
          </p:cNvPr>
          <p:cNvSpPr/>
          <p:nvPr/>
        </p:nvSpPr>
        <p:spPr>
          <a:xfrm>
            <a:off x="8459708" y="385945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sp>
        <p:nvSpPr>
          <p:cNvPr id="39" name="Google Shape;12395;p22">
            <a:extLst>
              <a:ext uri="{FF2B5EF4-FFF2-40B4-BE49-F238E27FC236}">
                <a16:creationId xmlns:a16="http://schemas.microsoft.com/office/drawing/2014/main" id="{E2693A49-9C8A-A432-914A-92D2B2178E08}"/>
              </a:ext>
            </a:extLst>
          </p:cNvPr>
          <p:cNvSpPr/>
          <p:nvPr/>
        </p:nvSpPr>
        <p:spPr>
          <a:xfrm>
            <a:off x="8459708" y="742650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sp>
        <p:nvSpPr>
          <p:cNvPr id="40" name="Google Shape;12396;p22">
            <a:extLst>
              <a:ext uri="{FF2B5EF4-FFF2-40B4-BE49-F238E27FC236}">
                <a16:creationId xmlns:a16="http://schemas.microsoft.com/office/drawing/2014/main" id="{C2390C2E-849D-F7B6-31A4-7551F9C158CF}"/>
              </a:ext>
            </a:extLst>
          </p:cNvPr>
          <p:cNvSpPr/>
          <p:nvPr/>
        </p:nvSpPr>
        <p:spPr>
          <a:xfrm>
            <a:off x="10315808" y="5642976"/>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latin typeface="Arial"/>
              <a:cs typeface="B Nazanin" panose="00000400000000000000" pitchFamily="2" charset="-78"/>
              <a:sym typeface="Arial"/>
            </a:endParaRPr>
          </a:p>
        </p:txBody>
      </p:sp>
      <p:cxnSp>
        <p:nvCxnSpPr>
          <p:cNvPr id="41" name="Google Shape;12397;p22">
            <a:extLst>
              <a:ext uri="{FF2B5EF4-FFF2-40B4-BE49-F238E27FC236}">
                <a16:creationId xmlns:a16="http://schemas.microsoft.com/office/drawing/2014/main" id="{D773544B-1920-2FF8-BC65-0DCB5C3FCEEB}"/>
              </a:ext>
            </a:extLst>
          </p:cNvPr>
          <p:cNvCxnSpPr>
            <a:stCxn id="40" idx="6"/>
            <a:endCxn id="26" idx="2"/>
          </p:cNvCxnSpPr>
          <p:nvPr/>
        </p:nvCxnSpPr>
        <p:spPr>
          <a:xfrm rot="10800000" flipH="1">
            <a:off x="10590008" y="4194276"/>
            <a:ext cx="1891800" cy="15858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42" name="Google Shape;12398;p22">
            <a:extLst>
              <a:ext uri="{FF2B5EF4-FFF2-40B4-BE49-F238E27FC236}">
                <a16:creationId xmlns:a16="http://schemas.microsoft.com/office/drawing/2014/main" id="{45CED934-E4CA-96A5-914C-31FA9F62ECE0}"/>
              </a:ext>
            </a:extLst>
          </p:cNvPr>
          <p:cNvCxnSpPr>
            <a:stCxn id="40" idx="6"/>
            <a:endCxn id="36" idx="2"/>
          </p:cNvCxnSpPr>
          <p:nvPr/>
        </p:nvCxnSpPr>
        <p:spPr>
          <a:xfrm>
            <a:off x="10590008" y="5780076"/>
            <a:ext cx="1891800" cy="15828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43" name="Google Shape;12399;p22">
            <a:extLst>
              <a:ext uri="{FF2B5EF4-FFF2-40B4-BE49-F238E27FC236}">
                <a16:creationId xmlns:a16="http://schemas.microsoft.com/office/drawing/2014/main" id="{04EFAA08-1916-9C6C-0120-2DB7B38F0DE6}"/>
              </a:ext>
            </a:extLst>
          </p:cNvPr>
          <p:cNvCxnSpPr>
            <a:stCxn id="40" idx="6"/>
            <a:endCxn id="31" idx="2"/>
          </p:cNvCxnSpPr>
          <p:nvPr/>
        </p:nvCxnSpPr>
        <p:spPr>
          <a:xfrm rot="10800000" flipH="1">
            <a:off x="10590008" y="5778276"/>
            <a:ext cx="1891800" cy="18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44" name="Google Shape;12400;p22">
            <a:extLst>
              <a:ext uri="{FF2B5EF4-FFF2-40B4-BE49-F238E27FC236}">
                <a16:creationId xmlns:a16="http://schemas.microsoft.com/office/drawing/2014/main" id="{8E0EC1A8-1944-3B85-6A68-FB94752BB2F2}"/>
              </a:ext>
            </a:extLst>
          </p:cNvPr>
          <p:cNvSpPr txBox="1"/>
          <p:nvPr/>
        </p:nvSpPr>
        <p:spPr>
          <a:xfrm>
            <a:off x="7601426" y="5153386"/>
            <a:ext cx="1990800" cy="125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6000" b="1" kern="0">
                <a:solidFill>
                  <a:srgbClr val="FFC000"/>
                </a:solidFill>
                <a:latin typeface="Arial"/>
                <a:cs typeface="B Nazanin" panose="00000400000000000000" pitchFamily="2" charset="-78"/>
                <a:sym typeface="Arial"/>
              </a:rPr>
              <a:t>75%</a:t>
            </a:r>
            <a:endParaRPr sz="6000" b="1" kern="0">
              <a:solidFill>
                <a:srgbClr val="FFC000"/>
              </a:solidFill>
              <a:latin typeface="Arial"/>
              <a:cs typeface="B Nazanin" panose="00000400000000000000" pitchFamily="2" charset="-78"/>
              <a:sym typeface="Arial"/>
            </a:endParaRPr>
          </a:p>
        </p:txBody>
      </p:sp>
      <p:sp>
        <p:nvSpPr>
          <p:cNvPr id="45" name="Google Shape;12401;p22">
            <a:extLst>
              <a:ext uri="{FF2B5EF4-FFF2-40B4-BE49-F238E27FC236}">
                <a16:creationId xmlns:a16="http://schemas.microsoft.com/office/drawing/2014/main" id="{344C375F-533B-7EE9-F393-F51DF5B2D8B0}"/>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rgbClr val="FFC000"/>
                </a:solidFill>
                <a:cs typeface="B Nazanin" panose="00000400000000000000" pitchFamily="2" charset="-78"/>
              </a:rPr>
              <a:t>اینفوگرافیک ممتاز</a:t>
            </a:r>
          </a:p>
        </p:txBody>
      </p:sp>
    </p:spTree>
    <p:extLst>
      <p:ext uri="{BB962C8B-B14F-4D97-AF65-F5344CB8AC3E}">
        <p14:creationId xmlns:p14="http://schemas.microsoft.com/office/powerpoint/2010/main" val="236427819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grpSp>
        <p:nvGrpSpPr>
          <p:cNvPr id="7" name="Google Shape;7448;p72">
            <a:extLst>
              <a:ext uri="{FF2B5EF4-FFF2-40B4-BE49-F238E27FC236}">
                <a16:creationId xmlns:a16="http://schemas.microsoft.com/office/drawing/2014/main" id="{83D93D64-A0D6-2481-3C69-BB3B05AABEFE}"/>
              </a:ext>
            </a:extLst>
          </p:cNvPr>
          <p:cNvGrpSpPr/>
          <p:nvPr/>
        </p:nvGrpSpPr>
        <p:grpSpPr>
          <a:xfrm>
            <a:off x="4087331" y="7505700"/>
            <a:ext cx="2205782" cy="1520674"/>
            <a:chOff x="4967783" y="2151471"/>
            <a:chExt cx="3920692" cy="2702940"/>
          </a:xfrm>
        </p:grpSpPr>
        <p:grpSp>
          <p:nvGrpSpPr>
            <p:cNvPr id="8" name="Google Shape;7449;p72">
              <a:extLst>
                <a:ext uri="{FF2B5EF4-FFF2-40B4-BE49-F238E27FC236}">
                  <a16:creationId xmlns:a16="http://schemas.microsoft.com/office/drawing/2014/main" id="{0E17A59F-3FEA-0AEE-A8A4-DE680C6DF720}"/>
                </a:ext>
              </a:extLst>
            </p:cNvPr>
            <p:cNvGrpSpPr/>
            <p:nvPr/>
          </p:nvGrpSpPr>
          <p:grpSpPr>
            <a:xfrm>
              <a:off x="5045709" y="2252109"/>
              <a:ext cx="3761071" cy="2501708"/>
              <a:chOff x="2691784" y="1805334"/>
              <a:chExt cx="3761071" cy="2501708"/>
            </a:xfrm>
          </p:grpSpPr>
          <p:sp>
            <p:nvSpPr>
              <p:cNvPr id="15" name="Google Shape;7450;p72">
                <a:extLst>
                  <a:ext uri="{FF2B5EF4-FFF2-40B4-BE49-F238E27FC236}">
                    <a16:creationId xmlns:a16="http://schemas.microsoft.com/office/drawing/2014/main" id="{E55A397F-3FDD-3D75-25D0-C264DAAD064E}"/>
                  </a:ext>
                </a:extLst>
              </p:cNvPr>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6" name="Google Shape;7451;p72">
                <a:extLst>
                  <a:ext uri="{FF2B5EF4-FFF2-40B4-BE49-F238E27FC236}">
                    <a16:creationId xmlns:a16="http://schemas.microsoft.com/office/drawing/2014/main" id="{E9D9732B-F9C1-616B-71EB-AD3BC4CA3BEC}"/>
                  </a:ext>
                </a:extLst>
              </p:cNvPr>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7" name="Google Shape;7452;p72">
                <a:extLst>
                  <a:ext uri="{FF2B5EF4-FFF2-40B4-BE49-F238E27FC236}">
                    <a16:creationId xmlns:a16="http://schemas.microsoft.com/office/drawing/2014/main" id="{31AF0A75-FCEA-6617-1B7A-D5349C4509CF}"/>
                  </a:ext>
                </a:extLst>
              </p:cNvPr>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8" name="Google Shape;7453;p72">
                <a:extLst>
                  <a:ext uri="{FF2B5EF4-FFF2-40B4-BE49-F238E27FC236}">
                    <a16:creationId xmlns:a16="http://schemas.microsoft.com/office/drawing/2014/main" id="{8F4A39CC-79CC-54D7-4873-E1E98BB4482B}"/>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9" name="Google Shape;7454;p72">
                <a:extLst>
                  <a:ext uri="{FF2B5EF4-FFF2-40B4-BE49-F238E27FC236}">
                    <a16:creationId xmlns:a16="http://schemas.microsoft.com/office/drawing/2014/main" id="{EDEBA7C4-D3D0-1780-6F60-71258B1FF4CC}"/>
                  </a:ext>
                </a:extLst>
              </p:cNvPr>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0" name="Google Shape;7455;p72">
                <a:extLst>
                  <a:ext uri="{FF2B5EF4-FFF2-40B4-BE49-F238E27FC236}">
                    <a16:creationId xmlns:a16="http://schemas.microsoft.com/office/drawing/2014/main" id="{ACF4EE2D-675C-21F2-B239-F89E73F5D03F}"/>
                  </a:ext>
                </a:extLst>
              </p:cNvPr>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1" name="Google Shape;7456;p72">
                <a:extLst>
                  <a:ext uri="{FF2B5EF4-FFF2-40B4-BE49-F238E27FC236}">
                    <a16:creationId xmlns:a16="http://schemas.microsoft.com/office/drawing/2014/main" id="{DD0EF1BC-A9AF-2AB1-4B75-732CDACD46A5}"/>
                  </a:ext>
                </a:extLst>
              </p:cNvPr>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9" name="Google Shape;7457;p72">
              <a:extLst>
                <a:ext uri="{FF2B5EF4-FFF2-40B4-BE49-F238E27FC236}">
                  <a16:creationId xmlns:a16="http://schemas.microsoft.com/office/drawing/2014/main" id="{BF0A0098-A60C-2BA4-4CB9-65528DD21448}"/>
                </a:ext>
              </a:extLst>
            </p:cNvPr>
            <p:cNvGrpSpPr/>
            <p:nvPr/>
          </p:nvGrpSpPr>
          <p:grpSpPr>
            <a:xfrm>
              <a:off x="4967783" y="2151471"/>
              <a:ext cx="3920692" cy="2702940"/>
              <a:chOff x="2613858" y="1704696"/>
              <a:chExt cx="3920692" cy="2702940"/>
            </a:xfrm>
          </p:grpSpPr>
          <p:sp>
            <p:nvSpPr>
              <p:cNvPr id="10" name="Google Shape;7458;p72">
                <a:extLst>
                  <a:ext uri="{FF2B5EF4-FFF2-40B4-BE49-F238E27FC236}">
                    <a16:creationId xmlns:a16="http://schemas.microsoft.com/office/drawing/2014/main" id="{B4016D97-0B77-F5EF-D470-B109D9682D39}"/>
                  </a:ext>
                </a:extLst>
              </p:cNvPr>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 name="Google Shape;7459;p72">
                <a:extLst>
                  <a:ext uri="{FF2B5EF4-FFF2-40B4-BE49-F238E27FC236}">
                    <a16:creationId xmlns:a16="http://schemas.microsoft.com/office/drawing/2014/main" id="{2C250C8F-081D-44FF-0DB3-B76CF7E07B7E}"/>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2" name="Google Shape;7460;p72">
                <a:extLst>
                  <a:ext uri="{FF2B5EF4-FFF2-40B4-BE49-F238E27FC236}">
                    <a16:creationId xmlns:a16="http://schemas.microsoft.com/office/drawing/2014/main" id="{1E68C3C3-3F21-81BA-18DE-B844B24BCA2F}"/>
                  </a:ext>
                </a:extLst>
              </p:cNvPr>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3" name="Google Shape;7461;p72">
                <a:extLst>
                  <a:ext uri="{FF2B5EF4-FFF2-40B4-BE49-F238E27FC236}">
                    <a16:creationId xmlns:a16="http://schemas.microsoft.com/office/drawing/2014/main" id="{0614A008-59D9-FEAF-7AD4-2B03A29128DE}"/>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4" name="Google Shape;7462;p72">
                <a:extLst>
                  <a:ext uri="{FF2B5EF4-FFF2-40B4-BE49-F238E27FC236}">
                    <a16:creationId xmlns:a16="http://schemas.microsoft.com/office/drawing/2014/main" id="{E3401151-B413-AE4B-3AED-F31325A4067D}"/>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22" name="Google Shape;7463;p72">
            <a:extLst>
              <a:ext uri="{FF2B5EF4-FFF2-40B4-BE49-F238E27FC236}">
                <a16:creationId xmlns:a16="http://schemas.microsoft.com/office/drawing/2014/main" id="{1347FC8A-BE99-7092-8294-D344B503FA45}"/>
              </a:ext>
            </a:extLst>
          </p:cNvPr>
          <p:cNvGrpSpPr/>
          <p:nvPr/>
        </p:nvGrpSpPr>
        <p:grpSpPr>
          <a:xfrm>
            <a:off x="6895147" y="3282253"/>
            <a:ext cx="3123822" cy="1417160"/>
            <a:chOff x="3530532" y="1496185"/>
            <a:chExt cx="1561911" cy="708580"/>
          </a:xfrm>
        </p:grpSpPr>
        <p:grpSp>
          <p:nvGrpSpPr>
            <p:cNvPr id="23" name="Google Shape;7464;p72">
              <a:extLst>
                <a:ext uri="{FF2B5EF4-FFF2-40B4-BE49-F238E27FC236}">
                  <a16:creationId xmlns:a16="http://schemas.microsoft.com/office/drawing/2014/main" id="{A5EACA14-AE33-DF66-15CC-1FD8DE506754}"/>
                </a:ext>
              </a:extLst>
            </p:cNvPr>
            <p:cNvGrpSpPr/>
            <p:nvPr/>
          </p:nvGrpSpPr>
          <p:grpSpPr>
            <a:xfrm>
              <a:off x="3720318" y="1857562"/>
              <a:ext cx="1372125" cy="54"/>
              <a:chOff x="3720318" y="1857562"/>
              <a:chExt cx="1372125" cy="54"/>
            </a:xfrm>
          </p:grpSpPr>
          <p:cxnSp>
            <p:nvCxnSpPr>
              <p:cNvPr id="40" name="Google Shape;7465;p72">
                <a:extLst>
                  <a:ext uri="{FF2B5EF4-FFF2-40B4-BE49-F238E27FC236}">
                    <a16:creationId xmlns:a16="http://schemas.microsoft.com/office/drawing/2014/main" id="{FF7C4303-16F1-4EB7-0633-5B4F1836AF7B}"/>
                  </a:ext>
                </a:extLst>
              </p:cNvPr>
              <p:cNvCxnSpPr>
                <a:endCxn id="30"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1" name="Google Shape;7467;p72">
                <a:extLst>
                  <a:ext uri="{FF2B5EF4-FFF2-40B4-BE49-F238E27FC236}">
                    <a16:creationId xmlns:a16="http://schemas.microsoft.com/office/drawing/2014/main" id="{9789E07F-4F78-DA7F-9FC0-6459462B3BCB}"/>
                  </a:ext>
                </a:extLst>
              </p:cNvPr>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2" name="Google Shape;7468;p72">
                <a:extLst>
                  <a:ext uri="{FF2B5EF4-FFF2-40B4-BE49-F238E27FC236}">
                    <a16:creationId xmlns:a16="http://schemas.microsoft.com/office/drawing/2014/main" id="{C29F5F0E-D829-F0F2-0316-76449E7A2BAB}"/>
                  </a:ext>
                </a:extLst>
              </p:cNvPr>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3" name="Google Shape;7469;p72">
                <a:extLst>
                  <a:ext uri="{FF2B5EF4-FFF2-40B4-BE49-F238E27FC236}">
                    <a16:creationId xmlns:a16="http://schemas.microsoft.com/office/drawing/2014/main" id="{75E49455-F84A-CFA7-21B5-8C4F437D22A6}"/>
                  </a:ext>
                </a:extLst>
              </p:cNvPr>
              <p:cNvCxnSpPr>
                <a:stCxn id="30"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24" name="Google Shape;7470;p72">
              <a:extLst>
                <a:ext uri="{FF2B5EF4-FFF2-40B4-BE49-F238E27FC236}">
                  <a16:creationId xmlns:a16="http://schemas.microsoft.com/office/drawing/2014/main" id="{BB0C5D93-5959-D745-98E9-44EBC28FF8DD}"/>
                </a:ext>
              </a:extLst>
            </p:cNvPr>
            <p:cNvGrpSpPr/>
            <p:nvPr/>
          </p:nvGrpSpPr>
          <p:grpSpPr>
            <a:xfrm>
              <a:off x="3567462" y="1496185"/>
              <a:ext cx="286500" cy="272914"/>
              <a:chOff x="3567462" y="1496185"/>
              <a:chExt cx="286500" cy="272914"/>
            </a:xfrm>
          </p:grpSpPr>
          <p:cxnSp>
            <p:nvCxnSpPr>
              <p:cNvPr id="38" name="Google Shape;7471;p72">
                <a:extLst>
                  <a:ext uri="{FF2B5EF4-FFF2-40B4-BE49-F238E27FC236}">
                    <a16:creationId xmlns:a16="http://schemas.microsoft.com/office/drawing/2014/main" id="{3DC10357-BE89-D685-6AE0-F6A442FD8E5F}"/>
                  </a:ext>
                </a:extLst>
              </p:cNvPr>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9" name="Google Shape;7472;p72">
                <a:extLst>
                  <a:ext uri="{FF2B5EF4-FFF2-40B4-BE49-F238E27FC236}">
                    <a16:creationId xmlns:a16="http://schemas.microsoft.com/office/drawing/2014/main" id="{F5B5AE72-6976-ED1C-5D21-50A239D8CC2B}"/>
                  </a:ext>
                </a:extLst>
              </p:cNvPr>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sp>
          <p:nvSpPr>
            <p:cNvPr id="25" name="Google Shape;7473;p72">
              <a:extLst>
                <a:ext uri="{FF2B5EF4-FFF2-40B4-BE49-F238E27FC236}">
                  <a16:creationId xmlns:a16="http://schemas.microsoft.com/office/drawing/2014/main" id="{9D88F44A-D729-2B68-6AB9-7E63F1D18B21}"/>
                </a:ext>
              </a:extLst>
            </p:cNvPr>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6" name="Google Shape;7474;p72">
              <a:extLst>
                <a:ext uri="{FF2B5EF4-FFF2-40B4-BE49-F238E27FC236}">
                  <a16:creationId xmlns:a16="http://schemas.microsoft.com/office/drawing/2014/main" id="{4265B51F-82DF-9514-580F-548190AF08A6}"/>
                </a:ext>
              </a:extLst>
            </p:cNvPr>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27" name="Google Shape;7475;p72">
              <a:extLst>
                <a:ext uri="{FF2B5EF4-FFF2-40B4-BE49-F238E27FC236}">
                  <a16:creationId xmlns:a16="http://schemas.microsoft.com/office/drawing/2014/main" id="{CCAA0042-E535-2EE1-7F81-AA7A026343F9}"/>
                </a:ext>
              </a:extLst>
            </p:cNvPr>
            <p:cNvGrpSpPr/>
            <p:nvPr/>
          </p:nvGrpSpPr>
          <p:grpSpPr>
            <a:xfrm>
              <a:off x="3929014" y="1960574"/>
              <a:ext cx="286500" cy="242342"/>
              <a:chOff x="3929014" y="1960574"/>
              <a:chExt cx="286500" cy="242342"/>
            </a:xfrm>
          </p:grpSpPr>
          <p:cxnSp>
            <p:nvCxnSpPr>
              <p:cNvPr id="36" name="Google Shape;7476;p72">
                <a:extLst>
                  <a:ext uri="{FF2B5EF4-FFF2-40B4-BE49-F238E27FC236}">
                    <a16:creationId xmlns:a16="http://schemas.microsoft.com/office/drawing/2014/main" id="{3CCFBA6D-55AE-472E-F412-402A736F166C}"/>
                  </a:ext>
                </a:extLst>
              </p:cNvPr>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37" name="Google Shape;7477;p72">
                <a:extLst>
                  <a:ext uri="{FF2B5EF4-FFF2-40B4-BE49-F238E27FC236}">
                    <a16:creationId xmlns:a16="http://schemas.microsoft.com/office/drawing/2014/main" id="{09FF85C2-0BAA-680B-81FB-721AEA4A7CC5}"/>
                  </a:ext>
                </a:extLst>
              </p:cNvPr>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28" name="Google Shape;7478;p72">
              <a:extLst>
                <a:ext uri="{FF2B5EF4-FFF2-40B4-BE49-F238E27FC236}">
                  <a16:creationId xmlns:a16="http://schemas.microsoft.com/office/drawing/2014/main" id="{0F1D575F-4C9F-47BB-D85C-B10346323FCF}"/>
                </a:ext>
              </a:extLst>
            </p:cNvPr>
            <p:cNvGrpSpPr/>
            <p:nvPr/>
          </p:nvGrpSpPr>
          <p:grpSpPr>
            <a:xfrm>
              <a:off x="4290828" y="1496185"/>
              <a:ext cx="286500" cy="272914"/>
              <a:chOff x="4290828" y="1496185"/>
              <a:chExt cx="286500" cy="272914"/>
            </a:xfrm>
          </p:grpSpPr>
          <p:cxnSp>
            <p:nvCxnSpPr>
              <p:cNvPr id="34" name="Google Shape;7479;p72">
                <a:extLst>
                  <a:ext uri="{FF2B5EF4-FFF2-40B4-BE49-F238E27FC236}">
                    <a16:creationId xmlns:a16="http://schemas.microsoft.com/office/drawing/2014/main" id="{4497EC65-5055-6B0D-B406-E8BC464935C9}"/>
                  </a:ext>
                </a:extLst>
              </p:cNvPr>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5" name="Google Shape;7480;p72">
                <a:extLst>
                  <a:ext uri="{FF2B5EF4-FFF2-40B4-BE49-F238E27FC236}">
                    <a16:creationId xmlns:a16="http://schemas.microsoft.com/office/drawing/2014/main" id="{A6EF521C-92DA-299D-428D-59492D998F89}"/>
                  </a:ext>
                </a:extLst>
              </p:cNvPr>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sp>
          <p:nvSpPr>
            <p:cNvPr id="29" name="Google Shape;7481;p72">
              <a:extLst>
                <a:ext uri="{FF2B5EF4-FFF2-40B4-BE49-F238E27FC236}">
                  <a16:creationId xmlns:a16="http://schemas.microsoft.com/office/drawing/2014/main" id="{58A7A49F-DE53-D22B-E52D-531664744570}"/>
                </a:ext>
              </a:extLst>
            </p:cNvPr>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0" name="Google Shape;7466;p72">
              <a:extLst>
                <a:ext uri="{FF2B5EF4-FFF2-40B4-BE49-F238E27FC236}">
                  <a16:creationId xmlns:a16="http://schemas.microsoft.com/office/drawing/2014/main" id="{8A07FD76-572B-0032-EF55-0B298532CC23}"/>
                </a:ext>
              </a:extLst>
            </p:cNvPr>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31" name="Google Shape;7482;p72">
              <a:extLst>
                <a:ext uri="{FF2B5EF4-FFF2-40B4-BE49-F238E27FC236}">
                  <a16:creationId xmlns:a16="http://schemas.microsoft.com/office/drawing/2014/main" id="{87CF4C2E-8FB9-347C-2B2B-3F039210BFC2}"/>
                </a:ext>
              </a:extLst>
            </p:cNvPr>
            <p:cNvGrpSpPr/>
            <p:nvPr/>
          </p:nvGrpSpPr>
          <p:grpSpPr>
            <a:xfrm>
              <a:off x="4657726" y="1959674"/>
              <a:ext cx="286500" cy="245092"/>
              <a:chOff x="4657726" y="1959674"/>
              <a:chExt cx="286500" cy="245092"/>
            </a:xfrm>
          </p:grpSpPr>
          <p:cxnSp>
            <p:nvCxnSpPr>
              <p:cNvPr id="32" name="Google Shape;7483;p72">
                <a:extLst>
                  <a:ext uri="{FF2B5EF4-FFF2-40B4-BE49-F238E27FC236}">
                    <a16:creationId xmlns:a16="http://schemas.microsoft.com/office/drawing/2014/main" id="{CF765059-6162-DFC0-212E-03B851DC2E06}"/>
                  </a:ext>
                </a:extLst>
              </p:cNvPr>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33" name="Google Shape;7484;p72">
                <a:extLst>
                  <a:ext uri="{FF2B5EF4-FFF2-40B4-BE49-F238E27FC236}">
                    <a16:creationId xmlns:a16="http://schemas.microsoft.com/office/drawing/2014/main" id="{86DA7590-66EE-F04D-9E21-146FD40ADD97}"/>
                  </a:ext>
                </a:extLst>
              </p:cNvPr>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44" name="Google Shape;7485;p72">
            <a:extLst>
              <a:ext uri="{FF2B5EF4-FFF2-40B4-BE49-F238E27FC236}">
                <a16:creationId xmlns:a16="http://schemas.microsoft.com/office/drawing/2014/main" id="{786A45FB-D02D-1DE1-9897-A826A5748D19}"/>
              </a:ext>
            </a:extLst>
          </p:cNvPr>
          <p:cNvGrpSpPr/>
          <p:nvPr/>
        </p:nvGrpSpPr>
        <p:grpSpPr>
          <a:xfrm>
            <a:off x="6859186" y="5006446"/>
            <a:ext cx="3194064" cy="757298"/>
            <a:chOff x="3512551" y="2358282"/>
            <a:chExt cx="1597032" cy="378649"/>
          </a:xfrm>
        </p:grpSpPr>
        <p:grpSp>
          <p:nvGrpSpPr>
            <p:cNvPr id="45" name="Google Shape;7486;p72">
              <a:extLst>
                <a:ext uri="{FF2B5EF4-FFF2-40B4-BE49-F238E27FC236}">
                  <a16:creationId xmlns:a16="http://schemas.microsoft.com/office/drawing/2014/main" id="{864BA256-AA97-2044-21D4-CB23B476EAB5}"/>
                </a:ext>
              </a:extLst>
            </p:cNvPr>
            <p:cNvGrpSpPr/>
            <p:nvPr/>
          </p:nvGrpSpPr>
          <p:grpSpPr>
            <a:xfrm>
              <a:off x="3738198" y="2553002"/>
              <a:ext cx="1145834" cy="117"/>
              <a:chOff x="3738198" y="2553002"/>
              <a:chExt cx="1145834" cy="117"/>
            </a:xfrm>
          </p:grpSpPr>
          <p:cxnSp>
            <p:nvCxnSpPr>
              <p:cNvPr id="62" name="Google Shape;7487;p72">
                <a:extLst>
                  <a:ext uri="{FF2B5EF4-FFF2-40B4-BE49-F238E27FC236}">
                    <a16:creationId xmlns:a16="http://schemas.microsoft.com/office/drawing/2014/main" id="{529AC0CB-D815-7AD7-EA8B-D671B8439C4D}"/>
                  </a:ext>
                </a:extLst>
              </p:cNvPr>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3" name="Google Shape;7488;p72">
                <a:extLst>
                  <a:ext uri="{FF2B5EF4-FFF2-40B4-BE49-F238E27FC236}">
                    <a16:creationId xmlns:a16="http://schemas.microsoft.com/office/drawing/2014/main" id="{402670F4-F6E4-E617-4977-933206DCC313}"/>
                  </a:ext>
                </a:extLst>
              </p:cNvPr>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4" name="Google Shape;7489;p72">
                <a:extLst>
                  <a:ext uri="{FF2B5EF4-FFF2-40B4-BE49-F238E27FC236}">
                    <a16:creationId xmlns:a16="http://schemas.microsoft.com/office/drawing/2014/main" id="{3BAEF750-3640-0CFA-D35C-64FD36E846E2}"/>
                  </a:ext>
                </a:extLst>
              </p:cNvPr>
              <p:cNvCxnSpPr>
                <a:stCxn id="51" idx="6"/>
                <a:endCxn id="60"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46" name="Google Shape;7492;p72">
              <a:extLst>
                <a:ext uri="{FF2B5EF4-FFF2-40B4-BE49-F238E27FC236}">
                  <a16:creationId xmlns:a16="http://schemas.microsoft.com/office/drawing/2014/main" id="{D3354D3A-7BDD-6441-BA15-B3D998754F77}"/>
                </a:ext>
              </a:extLst>
            </p:cNvPr>
            <p:cNvGrpSpPr/>
            <p:nvPr/>
          </p:nvGrpSpPr>
          <p:grpSpPr>
            <a:xfrm>
              <a:off x="3969644" y="2440153"/>
              <a:ext cx="225900" cy="296779"/>
              <a:chOff x="3969644" y="2440153"/>
              <a:chExt cx="225900" cy="296779"/>
            </a:xfrm>
          </p:grpSpPr>
          <p:cxnSp>
            <p:nvCxnSpPr>
              <p:cNvPr id="59" name="Google Shape;7493;p72">
                <a:extLst>
                  <a:ext uri="{FF2B5EF4-FFF2-40B4-BE49-F238E27FC236}">
                    <a16:creationId xmlns:a16="http://schemas.microsoft.com/office/drawing/2014/main" id="{6A803469-62D5-0E6B-E9E7-6C5BA3FDBE49}"/>
                  </a:ext>
                </a:extLst>
              </p:cNvPr>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60" name="Google Shape;7491;p72">
                <a:extLst>
                  <a:ext uri="{FF2B5EF4-FFF2-40B4-BE49-F238E27FC236}">
                    <a16:creationId xmlns:a16="http://schemas.microsoft.com/office/drawing/2014/main" id="{D0D54C3B-4C9B-5457-5A36-3479AF619D9A}"/>
                  </a:ext>
                </a:extLst>
              </p:cNvPr>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1" name="Google Shape;7494;p72">
                <a:extLst>
                  <a:ext uri="{FF2B5EF4-FFF2-40B4-BE49-F238E27FC236}">
                    <a16:creationId xmlns:a16="http://schemas.microsoft.com/office/drawing/2014/main" id="{21F8BB2E-7A48-0D55-2AD5-AF92B24B0CCF}"/>
                  </a:ext>
                </a:extLst>
              </p:cNvPr>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7" name="Google Shape;7495;p72">
              <a:extLst>
                <a:ext uri="{FF2B5EF4-FFF2-40B4-BE49-F238E27FC236}">
                  <a16:creationId xmlns:a16="http://schemas.microsoft.com/office/drawing/2014/main" id="{054BBE77-D8C5-BD59-3583-769474C39D06}"/>
                </a:ext>
              </a:extLst>
            </p:cNvPr>
            <p:cNvGrpSpPr/>
            <p:nvPr/>
          </p:nvGrpSpPr>
          <p:grpSpPr>
            <a:xfrm>
              <a:off x="4426818" y="2358282"/>
              <a:ext cx="225600" cy="307471"/>
              <a:chOff x="4426818" y="2358282"/>
              <a:chExt cx="225600" cy="307471"/>
            </a:xfrm>
          </p:grpSpPr>
          <p:cxnSp>
            <p:nvCxnSpPr>
              <p:cNvPr id="56" name="Google Shape;7496;p72">
                <a:extLst>
                  <a:ext uri="{FF2B5EF4-FFF2-40B4-BE49-F238E27FC236}">
                    <a16:creationId xmlns:a16="http://schemas.microsoft.com/office/drawing/2014/main" id="{E8A68CC3-BC22-F1A6-6650-F6723693B7E0}"/>
                  </a:ext>
                </a:extLst>
              </p:cNvPr>
              <p:cNvCxnSpPr>
                <a:stCxn id="58"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57" name="Google Shape;7498;p72">
                <a:extLst>
                  <a:ext uri="{FF2B5EF4-FFF2-40B4-BE49-F238E27FC236}">
                    <a16:creationId xmlns:a16="http://schemas.microsoft.com/office/drawing/2014/main" id="{D607B797-250A-E467-32E3-38047930BDA2}"/>
                  </a:ext>
                </a:extLst>
              </p:cNvPr>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8" name="Google Shape;7497;p72">
                <a:extLst>
                  <a:ext uri="{FF2B5EF4-FFF2-40B4-BE49-F238E27FC236}">
                    <a16:creationId xmlns:a16="http://schemas.microsoft.com/office/drawing/2014/main" id="{E87B926C-5C88-81D9-61AD-696A29BE2A16}"/>
                  </a:ext>
                </a:extLst>
              </p:cNvPr>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8" name="Google Shape;7499;p72">
              <a:extLst>
                <a:ext uri="{FF2B5EF4-FFF2-40B4-BE49-F238E27FC236}">
                  <a16:creationId xmlns:a16="http://schemas.microsoft.com/office/drawing/2014/main" id="{98A3E5D2-6EAE-1DB4-7222-79F0CD732634}"/>
                </a:ext>
              </a:extLst>
            </p:cNvPr>
            <p:cNvGrpSpPr/>
            <p:nvPr/>
          </p:nvGrpSpPr>
          <p:grpSpPr>
            <a:xfrm>
              <a:off x="4883984" y="2440153"/>
              <a:ext cx="225600" cy="296479"/>
              <a:chOff x="4883984" y="2440153"/>
              <a:chExt cx="225600" cy="296479"/>
            </a:xfrm>
          </p:grpSpPr>
          <p:cxnSp>
            <p:nvCxnSpPr>
              <p:cNvPr id="53" name="Google Shape;7500;p72">
                <a:extLst>
                  <a:ext uri="{FF2B5EF4-FFF2-40B4-BE49-F238E27FC236}">
                    <a16:creationId xmlns:a16="http://schemas.microsoft.com/office/drawing/2014/main" id="{DF302091-8CA8-0BB6-F264-7E4D1BACA556}"/>
                  </a:ext>
                </a:extLst>
              </p:cNvPr>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54" name="Google Shape;7501;p72">
                <a:extLst>
                  <a:ext uri="{FF2B5EF4-FFF2-40B4-BE49-F238E27FC236}">
                    <a16:creationId xmlns:a16="http://schemas.microsoft.com/office/drawing/2014/main" id="{ED0E037A-2B1C-D6BF-549F-B9217FC34439}"/>
                  </a:ext>
                </a:extLst>
              </p:cNvPr>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5" name="Google Shape;7502;p72">
                <a:extLst>
                  <a:ext uri="{FF2B5EF4-FFF2-40B4-BE49-F238E27FC236}">
                    <a16:creationId xmlns:a16="http://schemas.microsoft.com/office/drawing/2014/main" id="{37223E5A-5DFA-EA0F-97A4-CF03EFDD90CE}"/>
                  </a:ext>
                </a:extLst>
              </p:cNvPr>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9" name="Google Shape;7503;p72">
              <a:extLst>
                <a:ext uri="{FF2B5EF4-FFF2-40B4-BE49-F238E27FC236}">
                  <a16:creationId xmlns:a16="http://schemas.microsoft.com/office/drawing/2014/main" id="{2663E469-DC79-0D22-77FD-3644738C6904}"/>
                </a:ext>
              </a:extLst>
            </p:cNvPr>
            <p:cNvGrpSpPr/>
            <p:nvPr/>
          </p:nvGrpSpPr>
          <p:grpSpPr>
            <a:xfrm>
              <a:off x="3512551" y="2358356"/>
              <a:ext cx="225647" cy="307629"/>
              <a:chOff x="2182679" y="2005014"/>
              <a:chExt cx="792300" cy="1080158"/>
            </a:xfrm>
          </p:grpSpPr>
          <p:cxnSp>
            <p:nvCxnSpPr>
              <p:cNvPr id="50" name="Google Shape;7504;p72">
                <a:extLst>
                  <a:ext uri="{FF2B5EF4-FFF2-40B4-BE49-F238E27FC236}">
                    <a16:creationId xmlns:a16="http://schemas.microsoft.com/office/drawing/2014/main" id="{7357A4A1-2DC4-1601-308A-65EA373A0C0F}"/>
                  </a:ext>
                </a:extLst>
              </p:cNvPr>
              <p:cNvCxnSpPr>
                <a:stCxn id="52"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51" name="Google Shape;7490;p72">
                <a:extLst>
                  <a:ext uri="{FF2B5EF4-FFF2-40B4-BE49-F238E27FC236}">
                    <a16:creationId xmlns:a16="http://schemas.microsoft.com/office/drawing/2014/main" id="{45F7B254-7C76-4F00-7846-C7E82812C890}"/>
                  </a:ext>
                </a:extLst>
              </p:cNvPr>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2" name="Google Shape;7505;p72">
                <a:extLst>
                  <a:ext uri="{FF2B5EF4-FFF2-40B4-BE49-F238E27FC236}">
                    <a16:creationId xmlns:a16="http://schemas.microsoft.com/office/drawing/2014/main" id="{79843759-082A-90B7-FAF8-AE9AA2E76538}"/>
                  </a:ext>
                </a:extLst>
              </p:cNvPr>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65" name="Google Shape;7506;p72">
            <a:extLst>
              <a:ext uri="{FF2B5EF4-FFF2-40B4-BE49-F238E27FC236}">
                <a16:creationId xmlns:a16="http://schemas.microsoft.com/office/drawing/2014/main" id="{8000F1DB-D449-F18E-0172-DC1EE72F54B4}"/>
              </a:ext>
            </a:extLst>
          </p:cNvPr>
          <p:cNvGrpSpPr/>
          <p:nvPr/>
        </p:nvGrpSpPr>
        <p:grpSpPr>
          <a:xfrm>
            <a:off x="13579351" y="2654041"/>
            <a:ext cx="3119618" cy="1445220"/>
            <a:chOff x="634175" y="2986275"/>
            <a:chExt cx="3147949" cy="1458344"/>
          </a:xfrm>
        </p:grpSpPr>
        <p:cxnSp>
          <p:nvCxnSpPr>
            <p:cNvPr id="66" name="Google Shape;7507;p72">
              <a:extLst>
                <a:ext uri="{FF2B5EF4-FFF2-40B4-BE49-F238E27FC236}">
                  <a16:creationId xmlns:a16="http://schemas.microsoft.com/office/drawing/2014/main" id="{C22B75B3-8302-4925-D966-7EB455CDBDB3}"/>
                </a:ext>
              </a:extLst>
            </p:cNvPr>
            <p:cNvCxnSpPr>
              <a:stCxn id="72" idx="4"/>
              <a:endCxn id="74"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67" name="Google Shape;7510;p72">
              <a:extLst>
                <a:ext uri="{FF2B5EF4-FFF2-40B4-BE49-F238E27FC236}">
                  <a16:creationId xmlns:a16="http://schemas.microsoft.com/office/drawing/2014/main" id="{0733CABB-E6FE-3F24-D7F7-BD5FDF5A71F3}"/>
                </a:ext>
              </a:extLst>
            </p:cNvPr>
            <p:cNvCxnSpPr>
              <a:stCxn id="74" idx="0"/>
              <a:endCxn id="7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68" name="Google Shape;7512;p72">
              <a:extLst>
                <a:ext uri="{FF2B5EF4-FFF2-40B4-BE49-F238E27FC236}">
                  <a16:creationId xmlns:a16="http://schemas.microsoft.com/office/drawing/2014/main" id="{D3C353B3-A77E-DDB5-48E6-1BE4A7CAABEF}"/>
                </a:ext>
              </a:extLst>
            </p:cNvPr>
            <p:cNvCxnSpPr>
              <a:stCxn id="71" idx="4"/>
              <a:endCxn id="7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69" name="Google Shape;7514;p72">
              <a:extLst>
                <a:ext uri="{FF2B5EF4-FFF2-40B4-BE49-F238E27FC236}">
                  <a16:creationId xmlns:a16="http://schemas.microsoft.com/office/drawing/2014/main" id="{A3637237-CC8A-F8B1-8492-9D6058E1CB5F}"/>
                </a:ext>
              </a:extLst>
            </p:cNvPr>
            <p:cNvCxnSpPr>
              <a:stCxn id="73" idx="0"/>
              <a:endCxn id="70"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0" name="Google Shape;7515;p72">
              <a:extLst>
                <a:ext uri="{FF2B5EF4-FFF2-40B4-BE49-F238E27FC236}">
                  <a16:creationId xmlns:a16="http://schemas.microsoft.com/office/drawing/2014/main" id="{0E5587E3-53BE-4D09-8359-3666C3CF157A}"/>
                </a:ext>
              </a:extLst>
            </p:cNvPr>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C000"/>
                </a:solidFill>
                <a:latin typeface="Calibri"/>
                <a:ea typeface="Calibri"/>
                <a:cs typeface="Calibri"/>
                <a:sym typeface="Calibri"/>
              </a:endParaRPr>
            </a:p>
          </p:txBody>
        </p:sp>
        <p:sp>
          <p:nvSpPr>
            <p:cNvPr id="71" name="Google Shape;7511;p72">
              <a:extLst>
                <a:ext uri="{FF2B5EF4-FFF2-40B4-BE49-F238E27FC236}">
                  <a16:creationId xmlns:a16="http://schemas.microsoft.com/office/drawing/2014/main" id="{D0DEE517-6AD9-4224-C672-485F7630B27F}"/>
                </a:ext>
              </a:extLst>
            </p:cNvPr>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C000"/>
                </a:solidFill>
                <a:latin typeface="Calibri"/>
                <a:ea typeface="Calibri"/>
                <a:cs typeface="Calibri"/>
                <a:sym typeface="Calibri"/>
              </a:endParaRPr>
            </a:p>
          </p:txBody>
        </p:sp>
        <p:sp>
          <p:nvSpPr>
            <p:cNvPr id="72" name="Google Shape;7508;p72">
              <a:extLst>
                <a:ext uri="{FF2B5EF4-FFF2-40B4-BE49-F238E27FC236}">
                  <a16:creationId xmlns:a16="http://schemas.microsoft.com/office/drawing/2014/main" id="{56268EC6-DE7E-EA32-BBD9-5EC699887F5E}"/>
                </a:ext>
              </a:extLst>
            </p:cNvPr>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C000"/>
                </a:solidFill>
                <a:latin typeface="Calibri"/>
                <a:ea typeface="Calibri"/>
                <a:cs typeface="Calibri"/>
                <a:sym typeface="Calibri"/>
              </a:endParaRPr>
            </a:p>
          </p:txBody>
        </p:sp>
        <p:sp>
          <p:nvSpPr>
            <p:cNvPr id="73" name="Google Shape;7513;p72">
              <a:extLst>
                <a:ext uri="{FF2B5EF4-FFF2-40B4-BE49-F238E27FC236}">
                  <a16:creationId xmlns:a16="http://schemas.microsoft.com/office/drawing/2014/main" id="{DD2C39CC-161C-9E9C-212D-4054BE9153D8}"/>
                </a:ext>
              </a:extLst>
            </p:cNvPr>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C000"/>
                </a:solidFill>
                <a:latin typeface="Calibri"/>
                <a:ea typeface="Calibri"/>
                <a:cs typeface="Calibri"/>
                <a:sym typeface="Calibri"/>
              </a:endParaRPr>
            </a:p>
          </p:txBody>
        </p:sp>
        <p:sp>
          <p:nvSpPr>
            <p:cNvPr id="74" name="Google Shape;7509;p72">
              <a:extLst>
                <a:ext uri="{FF2B5EF4-FFF2-40B4-BE49-F238E27FC236}">
                  <a16:creationId xmlns:a16="http://schemas.microsoft.com/office/drawing/2014/main" id="{910783DA-9614-F9EE-1645-65430A35F439}"/>
                </a:ext>
              </a:extLst>
            </p:cNvPr>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C000"/>
                </a:solidFill>
                <a:latin typeface="Calibri"/>
                <a:ea typeface="Calibri"/>
                <a:cs typeface="Calibri"/>
                <a:sym typeface="Calibri"/>
              </a:endParaRPr>
            </a:p>
          </p:txBody>
        </p:sp>
      </p:grpSp>
      <p:grpSp>
        <p:nvGrpSpPr>
          <p:cNvPr id="75" name="Google Shape;7516;p72">
            <a:extLst>
              <a:ext uri="{FF2B5EF4-FFF2-40B4-BE49-F238E27FC236}">
                <a16:creationId xmlns:a16="http://schemas.microsoft.com/office/drawing/2014/main" id="{915A2B23-2759-29E7-AAF8-A090728F2F8F}"/>
              </a:ext>
            </a:extLst>
          </p:cNvPr>
          <p:cNvGrpSpPr/>
          <p:nvPr/>
        </p:nvGrpSpPr>
        <p:grpSpPr>
          <a:xfrm>
            <a:off x="6886931" y="6073856"/>
            <a:ext cx="3141438" cy="588246"/>
            <a:chOff x="998425" y="1182125"/>
            <a:chExt cx="1065400" cy="199500"/>
          </a:xfrm>
        </p:grpSpPr>
        <p:sp>
          <p:nvSpPr>
            <p:cNvPr id="76" name="Google Shape;7517;p72">
              <a:extLst>
                <a:ext uri="{FF2B5EF4-FFF2-40B4-BE49-F238E27FC236}">
                  <a16:creationId xmlns:a16="http://schemas.microsoft.com/office/drawing/2014/main" id="{B09B447A-57CF-2321-86CE-2DE56B4F107C}"/>
                </a:ext>
              </a:extLst>
            </p:cNvPr>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7" name="Google Shape;7518;p72">
              <a:extLst>
                <a:ext uri="{FF2B5EF4-FFF2-40B4-BE49-F238E27FC236}">
                  <a16:creationId xmlns:a16="http://schemas.microsoft.com/office/drawing/2014/main" id="{186A326A-F289-4E0C-26B7-FFF6C8B92E4C}"/>
                </a:ext>
              </a:extLst>
            </p:cNvPr>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8" name="Google Shape;7519;p72">
              <a:extLst>
                <a:ext uri="{FF2B5EF4-FFF2-40B4-BE49-F238E27FC236}">
                  <a16:creationId xmlns:a16="http://schemas.microsoft.com/office/drawing/2014/main" id="{D182FF56-E065-29E3-332C-F067CB830A93}"/>
                </a:ext>
              </a:extLst>
            </p:cNvPr>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9" name="Google Shape;7520;p72">
              <a:extLst>
                <a:ext uri="{FF2B5EF4-FFF2-40B4-BE49-F238E27FC236}">
                  <a16:creationId xmlns:a16="http://schemas.microsoft.com/office/drawing/2014/main" id="{9013D4C9-DBDE-31FB-6368-6F987D89EDA8}"/>
                </a:ext>
              </a:extLst>
            </p:cNvPr>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0" name="Google Shape;7521;p72">
              <a:extLst>
                <a:ext uri="{FF2B5EF4-FFF2-40B4-BE49-F238E27FC236}">
                  <a16:creationId xmlns:a16="http://schemas.microsoft.com/office/drawing/2014/main" id="{A581575E-4E5D-CE98-710F-3E7D1A693F00}"/>
                </a:ext>
              </a:extLst>
            </p:cNvPr>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81" name="Google Shape;7522;p72">
            <a:extLst>
              <a:ext uri="{FF2B5EF4-FFF2-40B4-BE49-F238E27FC236}">
                <a16:creationId xmlns:a16="http://schemas.microsoft.com/office/drawing/2014/main" id="{135424AD-FFB9-B424-8FB7-08F59EE9338E}"/>
              </a:ext>
            </a:extLst>
          </p:cNvPr>
          <p:cNvGrpSpPr/>
          <p:nvPr/>
        </p:nvGrpSpPr>
        <p:grpSpPr>
          <a:xfrm>
            <a:off x="13573442" y="4308830"/>
            <a:ext cx="3131432" cy="733458"/>
            <a:chOff x="1247650" y="2075423"/>
            <a:chExt cx="6648477" cy="1557238"/>
          </a:xfrm>
        </p:grpSpPr>
        <p:sp>
          <p:nvSpPr>
            <p:cNvPr id="82" name="Google Shape;7523;p72">
              <a:extLst>
                <a:ext uri="{FF2B5EF4-FFF2-40B4-BE49-F238E27FC236}">
                  <a16:creationId xmlns:a16="http://schemas.microsoft.com/office/drawing/2014/main" id="{4F5789D4-1F3F-7B8A-FAA5-D4B3628E67A5}"/>
                </a:ext>
              </a:extLst>
            </p:cNvPr>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3" name="Google Shape;7524;p72">
              <a:extLst>
                <a:ext uri="{FF2B5EF4-FFF2-40B4-BE49-F238E27FC236}">
                  <a16:creationId xmlns:a16="http://schemas.microsoft.com/office/drawing/2014/main" id="{88F27DFA-F61F-E66B-CE83-59C90E213358}"/>
                </a:ext>
              </a:extLst>
            </p:cNvPr>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4" name="Google Shape;7525;p72">
              <a:extLst>
                <a:ext uri="{FF2B5EF4-FFF2-40B4-BE49-F238E27FC236}">
                  <a16:creationId xmlns:a16="http://schemas.microsoft.com/office/drawing/2014/main" id="{EC4A997E-4AE5-CEB5-432E-0FC75C673E3B}"/>
                </a:ext>
              </a:extLst>
            </p:cNvPr>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5" name="Google Shape;7526;p72">
              <a:extLst>
                <a:ext uri="{FF2B5EF4-FFF2-40B4-BE49-F238E27FC236}">
                  <a16:creationId xmlns:a16="http://schemas.microsoft.com/office/drawing/2014/main" id="{EDEF30E5-5821-5674-3E7A-047C213C282F}"/>
                </a:ext>
              </a:extLst>
            </p:cNvPr>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6" name="Google Shape;7527;p72">
              <a:extLst>
                <a:ext uri="{FF2B5EF4-FFF2-40B4-BE49-F238E27FC236}">
                  <a16:creationId xmlns:a16="http://schemas.microsoft.com/office/drawing/2014/main" id="{80C163EF-3C2A-A31D-E94B-1D06BC5A3C93}"/>
                </a:ext>
              </a:extLst>
            </p:cNvPr>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7" name="Google Shape;7528;p72">
              <a:extLst>
                <a:ext uri="{FF2B5EF4-FFF2-40B4-BE49-F238E27FC236}">
                  <a16:creationId xmlns:a16="http://schemas.microsoft.com/office/drawing/2014/main" id="{BC728D82-6D0B-4D26-2E77-4454A7C07B41}"/>
                </a:ext>
              </a:extLst>
            </p:cNvPr>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88" name="Google Shape;7529;p72">
            <a:extLst>
              <a:ext uri="{FF2B5EF4-FFF2-40B4-BE49-F238E27FC236}">
                <a16:creationId xmlns:a16="http://schemas.microsoft.com/office/drawing/2014/main" id="{6F3D7FFE-D418-63CA-FD81-1E87D4A280C2}"/>
              </a:ext>
            </a:extLst>
          </p:cNvPr>
          <p:cNvGrpSpPr/>
          <p:nvPr/>
        </p:nvGrpSpPr>
        <p:grpSpPr>
          <a:xfrm>
            <a:off x="13542067" y="6606459"/>
            <a:ext cx="3194122" cy="1326880"/>
            <a:chOff x="6796238" y="3158297"/>
            <a:chExt cx="1630319" cy="677257"/>
          </a:xfrm>
        </p:grpSpPr>
        <p:cxnSp>
          <p:nvCxnSpPr>
            <p:cNvPr id="89" name="Google Shape;7530;p72">
              <a:extLst>
                <a:ext uri="{FF2B5EF4-FFF2-40B4-BE49-F238E27FC236}">
                  <a16:creationId xmlns:a16="http://schemas.microsoft.com/office/drawing/2014/main" id="{6D294CF7-9BEA-F352-AF14-6029E94CDD29}"/>
                </a:ext>
              </a:extLst>
            </p:cNvPr>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0" name="Google Shape;7531;p72">
              <a:extLst>
                <a:ext uri="{FF2B5EF4-FFF2-40B4-BE49-F238E27FC236}">
                  <a16:creationId xmlns:a16="http://schemas.microsoft.com/office/drawing/2014/main" id="{D0EA4980-3B50-14E4-C9FA-931A08A882DE}"/>
                </a:ext>
              </a:extLst>
            </p:cNvPr>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1" name="Google Shape;7532;p72">
              <a:extLst>
                <a:ext uri="{FF2B5EF4-FFF2-40B4-BE49-F238E27FC236}">
                  <a16:creationId xmlns:a16="http://schemas.microsoft.com/office/drawing/2014/main" id="{BA29B26C-AE30-37C6-7D40-8192C01E2AD5}"/>
                </a:ext>
              </a:extLst>
            </p:cNvPr>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92" name="Google Shape;7533;p72">
              <a:extLst>
                <a:ext uri="{FF2B5EF4-FFF2-40B4-BE49-F238E27FC236}">
                  <a16:creationId xmlns:a16="http://schemas.microsoft.com/office/drawing/2014/main" id="{81F252A8-69A4-F93C-DA35-27D580A8F601}"/>
                </a:ext>
              </a:extLst>
            </p:cNvPr>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93" name="Google Shape;7534;p72">
              <a:extLst>
                <a:ext uri="{FF2B5EF4-FFF2-40B4-BE49-F238E27FC236}">
                  <a16:creationId xmlns:a16="http://schemas.microsoft.com/office/drawing/2014/main" id="{073FA275-1F88-8F0E-EF66-0649BE62C676}"/>
                </a:ext>
              </a:extLst>
            </p:cNvPr>
            <p:cNvGrpSpPr/>
            <p:nvPr/>
          </p:nvGrpSpPr>
          <p:grpSpPr>
            <a:xfrm>
              <a:off x="6796238" y="3311904"/>
              <a:ext cx="1630319" cy="377697"/>
              <a:chOff x="6796238" y="3311904"/>
              <a:chExt cx="1630319" cy="377697"/>
            </a:xfrm>
          </p:grpSpPr>
          <p:sp>
            <p:nvSpPr>
              <p:cNvPr id="94" name="Google Shape;7535;p72">
                <a:extLst>
                  <a:ext uri="{FF2B5EF4-FFF2-40B4-BE49-F238E27FC236}">
                    <a16:creationId xmlns:a16="http://schemas.microsoft.com/office/drawing/2014/main" id="{A4AF6FBB-6FB4-E420-6E04-51BDB5F99A9B}"/>
                  </a:ext>
                </a:extLst>
              </p:cNvPr>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95" name="Google Shape;7536;p72">
                <a:extLst>
                  <a:ext uri="{FF2B5EF4-FFF2-40B4-BE49-F238E27FC236}">
                    <a16:creationId xmlns:a16="http://schemas.microsoft.com/office/drawing/2014/main" id="{299A3533-0C81-9960-3771-270D3231759A}"/>
                  </a:ext>
                </a:extLst>
              </p:cNvPr>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96" name="Google Shape;7537;p72">
                <a:extLst>
                  <a:ext uri="{FF2B5EF4-FFF2-40B4-BE49-F238E27FC236}">
                    <a16:creationId xmlns:a16="http://schemas.microsoft.com/office/drawing/2014/main" id="{308F9CB9-C79C-A7A3-699F-3C5BD4602784}"/>
                  </a:ext>
                </a:extLst>
              </p:cNvPr>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97" name="Google Shape;7538;p72">
            <a:extLst>
              <a:ext uri="{FF2B5EF4-FFF2-40B4-BE49-F238E27FC236}">
                <a16:creationId xmlns:a16="http://schemas.microsoft.com/office/drawing/2014/main" id="{074AE9DE-2E5B-1642-CFF7-1FBD6776525A}"/>
              </a:ext>
            </a:extLst>
          </p:cNvPr>
          <p:cNvGrpSpPr/>
          <p:nvPr/>
        </p:nvGrpSpPr>
        <p:grpSpPr>
          <a:xfrm>
            <a:off x="10584342" y="2649244"/>
            <a:ext cx="2737212" cy="3187610"/>
            <a:chOff x="1839112" y="2209163"/>
            <a:chExt cx="1918159" cy="2233784"/>
          </a:xfrm>
        </p:grpSpPr>
        <p:sp>
          <p:nvSpPr>
            <p:cNvPr id="98" name="Google Shape;7539;p72">
              <a:extLst>
                <a:ext uri="{FF2B5EF4-FFF2-40B4-BE49-F238E27FC236}">
                  <a16:creationId xmlns:a16="http://schemas.microsoft.com/office/drawing/2014/main" id="{ED1AEDF2-465E-FF19-D52E-A5E3E802DAE4}"/>
                </a:ext>
              </a:extLst>
            </p:cNvPr>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9" name="Google Shape;7540;p72">
              <a:extLst>
                <a:ext uri="{FF2B5EF4-FFF2-40B4-BE49-F238E27FC236}">
                  <a16:creationId xmlns:a16="http://schemas.microsoft.com/office/drawing/2014/main" id="{3EB18E21-5925-E4CE-E19E-BDCB0B0837F9}"/>
                </a:ext>
              </a:extLst>
            </p:cNvPr>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0" name="Google Shape;7541;p72">
              <a:extLst>
                <a:ext uri="{FF2B5EF4-FFF2-40B4-BE49-F238E27FC236}">
                  <a16:creationId xmlns:a16="http://schemas.microsoft.com/office/drawing/2014/main" id="{625B2A04-525B-8B96-0C1E-5E61AF2A1793}"/>
                </a:ext>
              </a:extLst>
            </p:cNvPr>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101" name="Google Shape;7542;p72">
              <a:extLst>
                <a:ext uri="{FF2B5EF4-FFF2-40B4-BE49-F238E27FC236}">
                  <a16:creationId xmlns:a16="http://schemas.microsoft.com/office/drawing/2014/main" id="{CBD595DB-9C2A-2D8A-F031-4DD035F33CB2}"/>
                </a:ext>
              </a:extLst>
            </p:cNvPr>
            <p:cNvCxnSpPr>
              <a:stCxn id="98" idx="6"/>
              <a:endCxn id="99"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2" name="Google Shape;7543;p72">
              <a:extLst>
                <a:ext uri="{FF2B5EF4-FFF2-40B4-BE49-F238E27FC236}">
                  <a16:creationId xmlns:a16="http://schemas.microsoft.com/office/drawing/2014/main" id="{C068E2D5-47DA-EA65-742D-26455442C327}"/>
                </a:ext>
              </a:extLst>
            </p:cNvPr>
            <p:cNvCxnSpPr>
              <a:stCxn id="99" idx="4"/>
              <a:endCxn id="105"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103" name="Google Shape;7545;p72">
              <a:extLst>
                <a:ext uri="{FF2B5EF4-FFF2-40B4-BE49-F238E27FC236}">
                  <a16:creationId xmlns:a16="http://schemas.microsoft.com/office/drawing/2014/main" id="{749C2232-3535-D531-1024-FAC2A856FED4}"/>
                </a:ext>
              </a:extLst>
            </p:cNvPr>
            <p:cNvCxnSpPr>
              <a:stCxn id="105" idx="6"/>
              <a:endCxn id="100"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4" name="Google Shape;7546;p72">
              <a:extLst>
                <a:ext uri="{FF2B5EF4-FFF2-40B4-BE49-F238E27FC236}">
                  <a16:creationId xmlns:a16="http://schemas.microsoft.com/office/drawing/2014/main" id="{89308A33-7EC0-54D5-CA84-C7686DDF6C97}"/>
                </a:ext>
              </a:extLst>
            </p:cNvPr>
            <p:cNvCxnSpPr>
              <a:stCxn id="100" idx="4"/>
              <a:endCxn id="106"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105" name="Google Shape;7544;p72">
              <a:extLst>
                <a:ext uri="{FF2B5EF4-FFF2-40B4-BE49-F238E27FC236}">
                  <a16:creationId xmlns:a16="http://schemas.microsoft.com/office/drawing/2014/main" id="{ACAD48CD-8F62-3C72-CF6B-AB1B2A77885E}"/>
                </a:ext>
              </a:extLst>
            </p:cNvPr>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6" name="Google Shape;7547;p72">
              <a:extLst>
                <a:ext uri="{FF2B5EF4-FFF2-40B4-BE49-F238E27FC236}">
                  <a16:creationId xmlns:a16="http://schemas.microsoft.com/office/drawing/2014/main" id="{324F6E63-3AFE-4759-6DB0-7C2E258F38C3}"/>
                </a:ext>
              </a:extLst>
            </p:cNvPr>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7" name="Google Shape;7548;p72">
              <a:extLst>
                <a:ext uri="{FF2B5EF4-FFF2-40B4-BE49-F238E27FC236}">
                  <a16:creationId xmlns:a16="http://schemas.microsoft.com/office/drawing/2014/main" id="{77E37285-C54D-FED7-FBEE-04519DA998BC}"/>
                </a:ext>
              </a:extLst>
            </p:cNvPr>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108" name="Google Shape;7549;p72">
              <a:extLst>
                <a:ext uri="{FF2B5EF4-FFF2-40B4-BE49-F238E27FC236}">
                  <a16:creationId xmlns:a16="http://schemas.microsoft.com/office/drawing/2014/main" id="{BFF1F6B7-448B-D59C-D647-5F66880A004B}"/>
                </a:ext>
              </a:extLst>
            </p:cNvPr>
            <p:cNvCxnSpPr>
              <a:endCxn id="107"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109" name="Google Shape;7550;p72">
            <a:extLst>
              <a:ext uri="{FF2B5EF4-FFF2-40B4-BE49-F238E27FC236}">
                <a16:creationId xmlns:a16="http://schemas.microsoft.com/office/drawing/2014/main" id="{D5EFA447-5FF5-FEFA-1FA6-C3B60AB8752F}"/>
              </a:ext>
            </a:extLst>
          </p:cNvPr>
          <p:cNvGrpSpPr/>
          <p:nvPr/>
        </p:nvGrpSpPr>
        <p:grpSpPr>
          <a:xfrm>
            <a:off x="6849088" y="2661715"/>
            <a:ext cx="3275936" cy="309884"/>
            <a:chOff x="238125" y="2506075"/>
            <a:chExt cx="7115411" cy="673075"/>
          </a:xfrm>
        </p:grpSpPr>
        <p:sp>
          <p:nvSpPr>
            <p:cNvPr id="110" name="Google Shape;7551;p72">
              <a:extLst>
                <a:ext uri="{FF2B5EF4-FFF2-40B4-BE49-F238E27FC236}">
                  <a16:creationId xmlns:a16="http://schemas.microsoft.com/office/drawing/2014/main" id="{EFC455FC-CC17-D49A-E7B9-C145717DE51E}"/>
                </a:ext>
              </a:extLst>
            </p:cNvPr>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1" name="Google Shape;7552;p72">
              <a:extLst>
                <a:ext uri="{FF2B5EF4-FFF2-40B4-BE49-F238E27FC236}">
                  <a16:creationId xmlns:a16="http://schemas.microsoft.com/office/drawing/2014/main" id="{1EEDD8B1-ED40-A48B-8E3E-DE16B8C44F7F}"/>
                </a:ext>
              </a:extLst>
            </p:cNvPr>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2" name="Google Shape;7553;p72">
              <a:extLst>
                <a:ext uri="{FF2B5EF4-FFF2-40B4-BE49-F238E27FC236}">
                  <a16:creationId xmlns:a16="http://schemas.microsoft.com/office/drawing/2014/main" id="{1C7D63A0-306C-6363-D3AE-478738A4D4BB}"/>
                </a:ext>
              </a:extLst>
            </p:cNvPr>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3" name="Google Shape;7554;p72">
              <a:extLst>
                <a:ext uri="{FF2B5EF4-FFF2-40B4-BE49-F238E27FC236}">
                  <a16:creationId xmlns:a16="http://schemas.microsoft.com/office/drawing/2014/main" id="{FFCEC543-DFCC-1CB8-75B2-DA31E7F73B17}"/>
                </a:ext>
              </a:extLst>
            </p:cNvPr>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4" name="Google Shape;7555;p72">
              <a:extLst>
                <a:ext uri="{FF2B5EF4-FFF2-40B4-BE49-F238E27FC236}">
                  <a16:creationId xmlns:a16="http://schemas.microsoft.com/office/drawing/2014/main" id="{B2080DA2-F7CD-6E41-CEF3-B33FEFF55910}"/>
                </a:ext>
              </a:extLst>
            </p:cNvPr>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115" name="Google Shape;7556;p72">
            <a:extLst>
              <a:ext uri="{FF2B5EF4-FFF2-40B4-BE49-F238E27FC236}">
                <a16:creationId xmlns:a16="http://schemas.microsoft.com/office/drawing/2014/main" id="{EC8FB088-4B95-0F0F-F126-46711D56F251}"/>
              </a:ext>
            </a:extLst>
          </p:cNvPr>
          <p:cNvGrpSpPr/>
          <p:nvPr/>
        </p:nvGrpSpPr>
        <p:grpSpPr>
          <a:xfrm>
            <a:off x="1326458" y="3304912"/>
            <a:ext cx="4953524" cy="183486"/>
            <a:chOff x="1464850" y="436376"/>
            <a:chExt cx="6001362" cy="222300"/>
          </a:xfrm>
        </p:grpSpPr>
        <p:sp>
          <p:nvSpPr>
            <p:cNvPr id="116" name="Google Shape;7557;p72">
              <a:extLst>
                <a:ext uri="{FF2B5EF4-FFF2-40B4-BE49-F238E27FC236}">
                  <a16:creationId xmlns:a16="http://schemas.microsoft.com/office/drawing/2014/main" id="{A312C1D1-4441-4049-CFE9-4750B532257C}"/>
                </a:ext>
              </a:extLst>
            </p:cNvPr>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7" name="Google Shape;7558;p72">
              <a:extLst>
                <a:ext uri="{FF2B5EF4-FFF2-40B4-BE49-F238E27FC236}">
                  <a16:creationId xmlns:a16="http://schemas.microsoft.com/office/drawing/2014/main" id="{E428CEE0-8F6E-9675-B2F3-89D35D3AAAF7}"/>
                </a:ext>
              </a:extLst>
            </p:cNvPr>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8" name="Google Shape;7559;p72">
              <a:extLst>
                <a:ext uri="{FF2B5EF4-FFF2-40B4-BE49-F238E27FC236}">
                  <a16:creationId xmlns:a16="http://schemas.microsoft.com/office/drawing/2014/main" id="{47CF37CA-3B8B-C3CD-A9E8-1853F848CF5B}"/>
                </a:ext>
              </a:extLst>
            </p:cNvPr>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9" name="Google Shape;7560;p72">
              <a:extLst>
                <a:ext uri="{FF2B5EF4-FFF2-40B4-BE49-F238E27FC236}">
                  <a16:creationId xmlns:a16="http://schemas.microsoft.com/office/drawing/2014/main" id="{1112C270-9F66-D79A-EFE3-784585413177}"/>
                </a:ext>
              </a:extLst>
            </p:cNvPr>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20" name="Google Shape;7561;p72">
              <a:extLst>
                <a:ext uri="{FF2B5EF4-FFF2-40B4-BE49-F238E27FC236}">
                  <a16:creationId xmlns:a16="http://schemas.microsoft.com/office/drawing/2014/main" id="{8FE63A23-4F2F-4F84-3770-A6588F6AC79E}"/>
                </a:ext>
              </a:extLst>
            </p:cNvPr>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121" name="Google Shape;7562;p72">
              <a:extLst>
                <a:ext uri="{FF2B5EF4-FFF2-40B4-BE49-F238E27FC236}">
                  <a16:creationId xmlns:a16="http://schemas.microsoft.com/office/drawing/2014/main" id="{EE92AFE1-6F14-9D66-6C4C-C1FE986215C6}"/>
                </a:ext>
              </a:extLst>
            </p:cNvPr>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2" name="Google Shape;7563;p72">
              <a:extLst>
                <a:ext uri="{FF2B5EF4-FFF2-40B4-BE49-F238E27FC236}">
                  <a16:creationId xmlns:a16="http://schemas.microsoft.com/office/drawing/2014/main" id="{47E4C899-4080-FD4F-7111-4C5D874ADF85}"/>
                </a:ext>
              </a:extLst>
            </p:cNvPr>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3" name="Google Shape;7564;p72">
              <a:extLst>
                <a:ext uri="{FF2B5EF4-FFF2-40B4-BE49-F238E27FC236}">
                  <a16:creationId xmlns:a16="http://schemas.microsoft.com/office/drawing/2014/main" id="{294927BB-892C-760E-16A6-D8FB32AE6454}"/>
                </a:ext>
              </a:extLst>
            </p:cNvPr>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4" name="Google Shape;7565;p72">
              <a:extLst>
                <a:ext uri="{FF2B5EF4-FFF2-40B4-BE49-F238E27FC236}">
                  <a16:creationId xmlns:a16="http://schemas.microsoft.com/office/drawing/2014/main" id="{A47B306F-105C-D4F0-D304-7199B913F87D}"/>
                </a:ext>
              </a:extLst>
            </p:cNvPr>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125" name="Google Shape;7566;p72">
            <a:extLst>
              <a:ext uri="{FF2B5EF4-FFF2-40B4-BE49-F238E27FC236}">
                <a16:creationId xmlns:a16="http://schemas.microsoft.com/office/drawing/2014/main" id="{352B8758-AFF2-979A-2887-7D822DFFEE24}"/>
              </a:ext>
            </a:extLst>
          </p:cNvPr>
          <p:cNvGrpSpPr/>
          <p:nvPr/>
        </p:nvGrpSpPr>
        <p:grpSpPr>
          <a:xfrm>
            <a:off x="1298992" y="5775842"/>
            <a:ext cx="2905420" cy="1303846"/>
            <a:chOff x="803162" y="2667727"/>
            <a:chExt cx="1411906" cy="633611"/>
          </a:xfrm>
        </p:grpSpPr>
        <p:cxnSp>
          <p:nvCxnSpPr>
            <p:cNvPr id="126" name="Google Shape;7567;p72">
              <a:extLst>
                <a:ext uri="{FF2B5EF4-FFF2-40B4-BE49-F238E27FC236}">
                  <a16:creationId xmlns:a16="http://schemas.microsoft.com/office/drawing/2014/main" id="{CE778C1F-A9F4-CF44-1DC7-79B64CB6C32F}"/>
                </a:ext>
              </a:extLst>
            </p:cNvPr>
            <p:cNvCxnSpPr>
              <a:stCxn id="138" idx="2"/>
              <a:endCxn id="136"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7" name="Google Shape;7570;p72">
              <a:extLst>
                <a:ext uri="{FF2B5EF4-FFF2-40B4-BE49-F238E27FC236}">
                  <a16:creationId xmlns:a16="http://schemas.microsoft.com/office/drawing/2014/main" id="{752DB02F-A1A0-5F0E-E54C-27EDBC16F634}"/>
                </a:ext>
              </a:extLst>
            </p:cNvPr>
            <p:cNvCxnSpPr>
              <a:stCxn id="137" idx="0"/>
              <a:endCxn id="13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8" name="Google Shape;7572;p72">
              <a:extLst>
                <a:ext uri="{FF2B5EF4-FFF2-40B4-BE49-F238E27FC236}">
                  <a16:creationId xmlns:a16="http://schemas.microsoft.com/office/drawing/2014/main" id="{76FEE2EB-8FD0-3C9B-98B1-B3C21B5A9259}"/>
                </a:ext>
              </a:extLst>
            </p:cNvPr>
            <p:cNvCxnSpPr>
              <a:stCxn id="137" idx="2"/>
              <a:endCxn id="13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9" name="Google Shape;7574;p72">
              <a:extLst>
                <a:ext uri="{FF2B5EF4-FFF2-40B4-BE49-F238E27FC236}">
                  <a16:creationId xmlns:a16="http://schemas.microsoft.com/office/drawing/2014/main" id="{88D10E4F-6A7B-18D0-A61F-38F0556D20BC}"/>
                </a:ext>
              </a:extLst>
            </p:cNvPr>
            <p:cNvCxnSpPr>
              <a:stCxn id="132" idx="0"/>
              <a:endCxn id="137"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0" name="Google Shape;7576;p72">
              <a:extLst>
                <a:ext uri="{FF2B5EF4-FFF2-40B4-BE49-F238E27FC236}">
                  <a16:creationId xmlns:a16="http://schemas.microsoft.com/office/drawing/2014/main" id="{D5AA7D12-3F5F-FF23-4A62-1B2A68AD1EFB}"/>
                </a:ext>
              </a:extLst>
            </p:cNvPr>
            <p:cNvCxnSpPr>
              <a:stCxn id="136" idx="2"/>
              <a:endCxn id="135"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1" name="Google Shape;7578;p72">
              <a:extLst>
                <a:ext uri="{FF2B5EF4-FFF2-40B4-BE49-F238E27FC236}">
                  <a16:creationId xmlns:a16="http://schemas.microsoft.com/office/drawing/2014/main" id="{C35B0E96-E731-1EF7-96C3-092FBD55328B}"/>
                </a:ext>
              </a:extLst>
            </p:cNvPr>
            <p:cNvCxnSpPr>
              <a:stCxn id="134" idx="0"/>
              <a:endCxn id="136"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132" name="Google Shape;7575;p72">
              <a:extLst>
                <a:ext uri="{FF2B5EF4-FFF2-40B4-BE49-F238E27FC236}">
                  <a16:creationId xmlns:a16="http://schemas.microsoft.com/office/drawing/2014/main" id="{36C2A877-717A-6A2F-6E33-E1BDE130136F}"/>
                </a:ext>
              </a:extLst>
            </p:cNvPr>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C000"/>
                </a:solidFill>
              </a:endParaRPr>
            </a:p>
          </p:txBody>
        </p:sp>
        <p:sp>
          <p:nvSpPr>
            <p:cNvPr id="133" name="Google Shape;7573;p72">
              <a:extLst>
                <a:ext uri="{FF2B5EF4-FFF2-40B4-BE49-F238E27FC236}">
                  <a16:creationId xmlns:a16="http://schemas.microsoft.com/office/drawing/2014/main" id="{DF9E7801-F571-E32F-D7FC-F2F62766CF19}"/>
                </a:ext>
              </a:extLst>
            </p:cNvPr>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C000"/>
                </a:solidFill>
              </a:endParaRPr>
            </a:p>
          </p:txBody>
        </p:sp>
        <p:sp>
          <p:nvSpPr>
            <p:cNvPr id="134" name="Google Shape;7579;p72">
              <a:extLst>
                <a:ext uri="{FF2B5EF4-FFF2-40B4-BE49-F238E27FC236}">
                  <a16:creationId xmlns:a16="http://schemas.microsoft.com/office/drawing/2014/main" id="{BD28CBBD-C156-5C50-D094-16D75B00A0E4}"/>
                </a:ext>
              </a:extLst>
            </p:cNvPr>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C000"/>
                </a:solidFill>
              </a:endParaRPr>
            </a:p>
          </p:txBody>
        </p:sp>
        <p:sp>
          <p:nvSpPr>
            <p:cNvPr id="135" name="Google Shape;7577;p72">
              <a:extLst>
                <a:ext uri="{FF2B5EF4-FFF2-40B4-BE49-F238E27FC236}">
                  <a16:creationId xmlns:a16="http://schemas.microsoft.com/office/drawing/2014/main" id="{AFF0C3B6-FE19-E011-694D-61D9F44EB2B3}"/>
                </a:ext>
              </a:extLst>
            </p:cNvPr>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C000"/>
                </a:solidFill>
              </a:endParaRPr>
            </a:p>
          </p:txBody>
        </p:sp>
        <p:sp>
          <p:nvSpPr>
            <p:cNvPr id="136" name="Google Shape;7569;p72">
              <a:extLst>
                <a:ext uri="{FF2B5EF4-FFF2-40B4-BE49-F238E27FC236}">
                  <a16:creationId xmlns:a16="http://schemas.microsoft.com/office/drawing/2014/main" id="{0929AD55-2081-BCC7-C76F-C295A6CEB5EE}"/>
                </a:ext>
              </a:extLst>
            </p:cNvPr>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C000"/>
                </a:solidFill>
              </a:endParaRPr>
            </a:p>
          </p:txBody>
        </p:sp>
        <p:sp>
          <p:nvSpPr>
            <p:cNvPr id="137" name="Google Shape;7571;p72">
              <a:extLst>
                <a:ext uri="{FF2B5EF4-FFF2-40B4-BE49-F238E27FC236}">
                  <a16:creationId xmlns:a16="http://schemas.microsoft.com/office/drawing/2014/main" id="{3D22DCDC-2F51-A6CD-D6F9-F86584BBBA75}"/>
                </a:ext>
              </a:extLst>
            </p:cNvPr>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C000"/>
                </a:solidFill>
              </a:endParaRPr>
            </a:p>
          </p:txBody>
        </p:sp>
        <p:sp>
          <p:nvSpPr>
            <p:cNvPr id="138" name="Google Shape;7568;p72">
              <a:extLst>
                <a:ext uri="{FF2B5EF4-FFF2-40B4-BE49-F238E27FC236}">
                  <a16:creationId xmlns:a16="http://schemas.microsoft.com/office/drawing/2014/main" id="{F0A199E7-F336-63EA-5B88-15A136A1C699}"/>
                </a:ext>
              </a:extLst>
            </p:cNvPr>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139" name="Google Shape;7580;p72">
            <a:extLst>
              <a:ext uri="{FF2B5EF4-FFF2-40B4-BE49-F238E27FC236}">
                <a16:creationId xmlns:a16="http://schemas.microsoft.com/office/drawing/2014/main" id="{3A561FED-7030-FA9D-04C3-547AD65B3235}"/>
              </a:ext>
            </a:extLst>
          </p:cNvPr>
          <p:cNvGrpSpPr/>
          <p:nvPr/>
        </p:nvGrpSpPr>
        <p:grpSpPr>
          <a:xfrm>
            <a:off x="1298997" y="2646920"/>
            <a:ext cx="5037082" cy="418618"/>
            <a:chOff x="803163" y="1111966"/>
            <a:chExt cx="2447800" cy="203430"/>
          </a:xfrm>
        </p:grpSpPr>
        <p:grpSp>
          <p:nvGrpSpPr>
            <p:cNvPr id="140" name="Google Shape;7581;p72">
              <a:extLst>
                <a:ext uri="{FF2B5EF4-FFF2-40B4-BE49-F238E27FC236}">
                  <a16:creationId xmlns:a16="http://schemas.microsoft.com/office/drawing/2014/main" id="{E19C834C-56D9-A0C2-D186-B01EAB993BAC}"/>
                </a:ext>
              </a:extLst>
            </p:cNvPr>
            <p:cNvGrpSpPr/>
            <p:nvPr/>
          </p:nvGrpSpPr>
          <p:grpSpPr>
            <a:xfrm>
              <a:off x="1958180" y="1111966"/>
              <a:ext cx="588019" cy="121396"/>
              <a:chOff x="4808316" y="2800065"/>
              <a:chExt cx="1999386" cy="412910"/>
            </a:xfrm>
          </p:grpSpPr>
          <p:sp>
            <p:nvSpPr>
              <p:cNvPr id="158" name="Google Shape;7582;p72">
                <a:extLst>
                  <a:ext uri="{FF2B5EF4-FFF2-40B4-BE49-F238E27FC236}">
                    <a16:creationId xmlns:a16="http://schemas.microsoft.com/office/drawing/2014/main" id="{6673EF55-D0B6-E2B5-F93B-35200B24CB3C}"/>
                  </a:ext>
                </a:extLst>
              </p:cNvPr>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159" name="Google Shape;7583;p72">
                <a:extLst>
                  <a:ext uri="{FF2B5EF4-FFF2-40B4-BE49-F238E27FC236}">
                    <a16:creationId xmlns:a16="http://schemas.microsoft.com/office/drawing/2014/main" id="{6C35C0C8-2322-5B61-FD56-DB358C7AF29E}"/>
                  </a:ext>
                </a:extLst>
              </p:cNvPr>
              <p:cNvGrpSpPr/>
              <p:nvPr/>
            </p:nvGrpSpPr>
            <p:grpSpPr>
              <a:xfrm>
                <a:off x="4808316" y="2800065"/>
                <a:ext cx="92400" cy="411825"/>
                <a:chOff x="845575" y="2563700"/>
                <a:chExt cx="92400" cy="411825"/>
              </a:xfrm>
            </p:grpSpPr>
            <p:cxnSp>
              <p:nvCxnSpPr>
                <p:cNvPr id="160" name="Google Shape;7584;p72">
                  <a:extLst>
                    <a:ext uri="{FF2B5EF4-FFF2-40B4-BE49-F238E27FC236}">
                      <a16:creationId xmlns:a16="http://schemas.microsoft.com/office/drawing/2014/main" id="{78BFB19D-B9D5-F65D-B701-DA3E7B627F4F}"/>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61" name="Google Shape;7585;p72">
                  <a:extLst>
                    <a:ext uri="{FF2B5EF4-FFF2-40B4-BE49-F238E27FC236}">
                      <a16:creationId xmlns:a16="http://schemas.microsoft.com/office/drawing/2014/main" id="{BCD079D0-6FA9-9371-644C-D5BF6B795F8F}"/>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grpSp>
        <p:cxnSp>
          <p:nvCxnSpPr>
            <p:cNvPr id="141" name="Google Shape;7586;p72">
              <a:extLst>
                <a:ext uri="{FF2B5EF4-FFF2-40B4-BE49-F238E27FC236}">
                  <a16:creationId xmlns:a16="http://schemas.microsoft.com/office/drawing/2014/main" id="{779C27F8-DC46-35DC-11EB-EAD3B69401C4}"/>
                </a:ext>
              </a:extLst>
            </p:cNvPr>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142" name="Google Shape;7587;p72">
              <a:extLst>
                <a:ext uri="{FF2B5EF4-FFF2-40B4-BE49-F238E27FC236}">
                  <a16:creationId xmlns:a16="http://schemas.microsoft.com/office/drawing/2014/main" id="{704A5DDD-8CA0-BB80-1293-FE8552486268}"/>
                </a:ext>
              </a:extLst>
            </p:cNvPr>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nvGrpSpPr>
            <p:cNvPr id="143" name="Google Shape;7588;p72">
              <a:extLst>
                <a:ext uri="{FF2B5EF4-FFF2-40B4-BE49-F238E27FC236}">
                  <a16:creationId xmlns:a16="http://schemas.microsoft.com/office/drawing/2014/main" id="{0B293804-CF28-3662-EC12-0E21B5420F6A}"/>
                </a:ext>
              </a:extLst>
            </p:cNvPr>
            <p:cNvGrpSpPr/>
            <p:nvPr/>
          </p:nvGrpSpPr>
          <p:grpSpPr>
            <a:xfrm>
              <a:off x="803163" y="1111974"/>
              <a:ext cx="591158" cy="121545"/>
              <a:chOff x="803163" y="1111974"/>
              <a:chExt cx="591158" cy="121545"/>
            </a:xfrm>
          </p:grpSpPr>
          <p:grpSp>
            <p:nvGrpSpPr>
              <p:cNvPr id="154" name="Google Shape;7589;p72">
                <a:extLst>
                  <a:ext uri="{FF2B5EF4-FFF2-40B4-BE49-F238E27FC236}">
                    <a16:creationId xmlns:a16="http://schemas.microsoft.com/office/drawing/2014/main" id="{0C0C0153-8DFF-C443-6243-D6E218449D7A}"/>
                  </a:ext>
                </a:extLst>
              </p:cNvPr>
              <p:cNvGrpSpPr/>
              <p:nvPr/>
            </p:nvGrpSpPr>
            <p:grpSpPr>
              <a:xfrm>
                <a:off x="803163" y="1111974"/>
                <a:ext cx="27175" cy="121077"/>
                <a:chOff x="845575" y="2563700"/>
                <a:chExt cx="92400" cy="411825"/>
              </a:xfrm>
            </p:grpSpPr>
            <p:cxnSp>
              <p:nvCxnSpPr>
                <p:cNvPr id="156" name="Google Shape;7590;p72">
                  <a:extLst>
                    <a:ext uri="{FF2B5EF4-FFF2-40B4-BE49-F238E27FC236}">
                      <a16:creationId xmlns:a16="http://schemas.microsoft.com/office/drawing/2014/main" id="{D5DAB199-7581-CA0D-65E0-5CFE20B41C33}"/>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7" name="Google Shape;7591;p72">
                  <a:extLst>
                    <a:ext uri="{FF2B5EF4-FFF2-40B4-BE49-F238E27FC236}">
                      <a16:creationId xmlns:a16="http://schemas.microsoft.com/office/drawing/2014/main" id="{F660DA5E-ED46-18A2-1298-377D63C6D324}"/>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sp>
            <p:nvSpPr>
              <p:cNvPr id="155" name="Google Shape;7592;p72">
                <a:extLst>
                  <a:ext uri="{FF2B5EF4-FFF2-40B4-BE49-F238E27FC236}">
                    <a16:creationId xmlns:a16="http://schemas.microsoft.com/office/drawing/2014/main" id="{58B6FAAE-14B8-FAF9-3F13-34C547BEBD17}"/>
                  </a:ext>
                </a:extLst>
              </p:cNvPr>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144" name="Google Shape;7593;p72">
              <a:extLst>
                <a:ext uri="{FF2B5EF4-FFF2-40B4-BE49-F238E27FC236}">
                  <a16:creationId xmlns:a16="http://schemas.microsoft.com/office/drawing/2014/main" id="{78F9E71D-9DC4-ED91-0636-B6DF7B36094F}"/>
                </a:ext>
              </a:extLst>
            </p:cNvPr>
            <p:cNvGrpSpPr/>
            <p:nvPr/>
          </p:nvGrpSpPr>
          <p:grpSpPr>
            <a:xfrm>
              <a:off x="1381910" y="1194219"/>
              <a:ext cx="588341" cy="121177"/>
              <a:chOff x="1381910" y="1194219"/>
              <a:chExt cx="588341" cy="121177"/>
            </a:xfrm>
          </p:grpSpPr>
          <p:grpSp>
            <p:nvGrpSpPr>
              <p:cNvPr id="150" name="Google Shape;7594;p72">
                <a:extLst>
                  <a:ext uri="{FF2B5EF4-FFF2-40B4-BE49-F238E27FC236}">
                    <a16:creationId xmlns:a16="http://schemas.microsoft.com/office/drawing/2014/main" id="{6413E492-2D9A-5143-7E1D-AE12A7A4E91F}"/>
                  </a:ext>
                </a:extLst>
              </p:cNvPr>
              <p:cNvGrpSpPr/>
              <p:nvPr/>
            </p:nvGrpSpPr>
            <p:grpSpPr>
              <a:xfrm rot="10800000">
                <a:off x="1381910" y="1194319"/>
                <a:ext cx="27175" cy="121077"/>
                <a:chOff x="2070100" y="2563700"/>
                <a:chExt cx="92400" cy="411825"/>
              </a:xfrm>
            </p:grpSpPr>
            <p:cxnSp>
              <p:nvCxnSpPr>
                <p:cNvPr id="152" name="Google Shape;7595;p72">
                  <a:extLst>
                    <a:ext uri="{FF2B5EF4-FFF2-40B4-BE49-F238E27FC236}">
                      <a16:creationId xmlns:a16="http://schemas.microsoft.com/office/drawing/2014/main" id="{A4336EB1-3132-FF75-8413-8795BF428533}"/>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3" name="Google Shape;7596;p72">
                  <a:extLst>
                    <a:ext uri="{FF2B5EF4-FFF2-40B4-BE49-F238E27FC236}">
                      <a16:creationId xmlns:a16="http://schemas.microsoft.com/office/drawing/2014/main" id="{26D443CE-78D8-E884-D962-CDB8A32DD951}"/>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sp>
            <p:nvSpPr>
              <p:cNvPr id="151" name="Google Shape;7597;p72">
                <a:extLst>
                  <a:ext uri="{FF2B5EF4-FFF2-40B4-BE49-F238E27FC236}">
                    <a16:creationId xmlns:a16="http://schemas.microsoft.com/office/drawing/2014/main" id="{45CF97E9-53B8-1BD3-9699-3BDB8A36DF49}"/>
                  </a:ext>
                </a:extLst>
              </p:cNvPr>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145" name="Google Shape;7598;p72">
              <a:extLst>
                <a:ext uri="{FF2B5EF4-FFF2-40B4-BE49-F238E27FC236}">
                  <a16:creationId xmlns:a16="http://schemas.microsoft.com/office/drawing/2014/main" id="{3C64C28B-BA65-09E6-C7AD-FA22DB5516F9}"/>
                </a:ext>
              </a:extLst>
            </p:cNvPr>
            <p:cNvGrpSpPr/>
            <p:nvPr/>
          </p:nvGrpSpPr>
          <p:grpSpPr>
            <a:xfrm>
              <a:off x="2532079" y="1194219"/>
              <a:ext cx="704927" cy="121177"/>
              <a:chOff x="2532079" y="1194219"/>
              <a:chExt cx="704927" cy="121177"/>
            </a:xfrm>
          </p:grpSpPr>
          <p:grpSp>
            <p:nvGrpSpPr>
              <p:cNvPr id="146" name="Google Shape;7599;p72">
                <a:extLst>
                  <a:ext uri="{FF2B5EF4-FFF2-40B4-BE49-F238E27FC236}">
                    <a16:creationId xmlns:a16="http://schemas.microsoft.com/office/drawing/2014/main" id="{3416E528-4F47-2104-4216-C767DFB95D18}"/>
                  </a:ext>
                </a:extLst>
              </p:cNvPr>
              <p:cNvGrpSpPr/>
              <p:nvPr/>
            </p:nvGrpSpPr>
            <p:grpSpPr>
              <a:xfrm rot="10800000">
                <a:off x="2532079" y="1194319"/>
                <a:ext cx="27175" cy="121077"/>
                <a:chOff x="2070100" y="2563700"/>
                <a:chExt cx="92400" cy="411825"/>
              </a:xfrm>
            </p:grpSpPr>
            <p:cxnSp>
              <p:nvCxnSpPr>
                <p:cNvPr id="148" name="Google Shape;7600;p72">
                  <a:extLst>
                    <a:ext uri="{FF2B5EF4-FFF2-40B4-BE49-F238E27FC236}">
                      <a16:creationId xmlns:a16="http://schemas.microsoft.com/office/drawing/2014/main" id="{C5BF7F33-1D32-C1CC-8E91-AC594F508872}"/>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49" name="Google Shape;7601;p72">
                  <a:extLst>
                    <a:ext uri="{FF2B5EF4-FFF2-40B4-BE49-F238E27FC236}">
                      <a16:creationId xmlns:a16="http://schemas.microsoft.com/office/drawing/2014/main" id="{52D25542-1592-A5D3-EADB-3259790907A1}"/>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sp>
            <p:nvSpPr>
              <p:cNvPr id="147" name="Google Shape;7602;p72">
                <a:extLst>
                  <a:ext uri="{FF2B5EF4-FFF2-40B4-BE49-F238E27FC236}">
                    <a16:creationId xmlns:a16="http://schemas.microsoft.com/office/drawing/2014/main" id="{45237BF3-AD88-11F2-FF97-60FC48D78FC3}"/>
                  </a:ext>
                </a:extLst>
              </p:cNvPr>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162" name="Google Shape;7603;p72">
            <a:extLst>
              <a:ext uri="{FF2B5EF4-FFF2-40B4-BE49-F238E27FC236}">
                <a16:creationId xmlns:a16="http://schemas.microsoft.com/office/drawing/2014/main" id="{835FD481-F4FD-C91E-25E1-4B02AC7F3F37}"/>
              </a:ext>
            </a:extLst>
          </p:cNvPr>
          <p:cNvGrpSpPr/>
          <p:nvPr/>
        </p:nvGrpSpPr>
        <p:grpSpPr>
          <a:xfrm>
            <a:off x="6885016" y="8040182"/>
            <a:ext cx="3135556" cy="983354"/>
            <a:chOff x="5194708" y="3484366"/>
            <a:chExt cx="3148148" cy="987304"/>
          </a:xfrm>
        </p:grpSpPr>
        <p:grpSp>
          <p:nvGrpSpPr>
            <p:cNvPr id="163" name="Google Shape;7604;p72">
              <a:extLst>
                <a:ext uri="{FF2B5EF4-FFF2-40B4-BE49-F238E27FC236}">
                  <a16:creationId xmlns:a16="http://schemas.microsoft.com/office/drawing/2014/main" id="{72803EA8-0B13-29F4-5563-C867C117E8CF}"/>
                </a:ext>
              </a:extLst>
            </p:cNvPr>
            <p:cNvGrpSpPr/>
            <p:nvPr/>
          </p:nvGrpSpPr>
          <p:grpSpPr>
            <a:xfrm>
              <a:off x="7531521" y="3484366"/>
              <a:ext cx="811335" cy="987304"/>
              <a:chOff x="3379425" y="1617275"/>
              <a:chExt cx="1090650" cy="1327200"/>
            </a:xfrm>
          </p:grpSpPr>
          <p:sp>
            <p:nvSpPr>
              <p:cNvPr id="176" name="Google Shape;7605;p72">
                <a:extLst>
                  <a:ext uri="{FF2B5EF4-FFF2-40B4-BE49-F238E27FC236}">
                    <a16:creationId xmlns:a16="http://schemas.microsoft.com/office/drawing/2014/main" id="{781EE256-B9D9-9598-3ED6-707A5C9D4FD7}"/>
                  </a:ext>
                </a:extLst>
              </p:cNvPr>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77" name="Google Shape;7606;p72">
                <a:extLst>
                  <a:ext uri="{FF2B5EF4-FFF2-40B4-BE49-F238E27FC236}">
                    <a16:creationId xmlns:a16="http://schemas.microsoft.com/office/drawing/2014/main" id="{AA10863C-8E72-29A9-CA08-82C86691E224}"/>
                  </a:ext>
                </a:extLst>
              </p:cNvPr>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78" name="Google Shape;7607;p72">
                <a:extLst>
                  <a:ext uri="{FF2B5EF4-FFF2-40B4-BE49-F238E27FC236}">
                    <a16:creationId xmlns:a16="http://schemas.microsoft.com/office/drawing/2014/main" id="{CF5AB36E-B8AD-01AA-6B1F-6C1FC6B5FC9C}"/>
                  </a:ext>
                </a:extLst>
              </p:cNvPr>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64" name="Google Shape;7608;p72">
              <a:extLst>
                <a:ext uri="{FF2B5EF4-FFF2-40B4-BE49-F238E27FC236}">
                  <a16:creationId xmlns:a16="http://schemas.microsoft.com/office/drawing/2014/main" id="{B09F8EFC-5A58-34F1-072D-D41AB26B8EA3}"/>
                </a:ext>
              </a:extLst>
            </p:cNvPr>
            <p:cNvGrpSpPr/>
            <p:nvPr/>
          </p:nvGrpSpPr>
          <p:grpSpPr>
            <a:xfrm>
              <a:off x="6752546" y="3484366"/>
              <a:ext cx="811428" cy="987304"/>
              <a:chOff x="2332275" y="1617275"/>
              <a:chExt cx="1090775" cy="1327200"/>
            </a:xfrm>
          </p:grpSpPr>
          <p:sp>
            <p:nvSpPr>
              <p:cNvPr id="173" name="Google Shape;7609;p72">
                <a:extLst>
                  <a:ext uri="{FF2B5EF4-FFF2-40B4-BE49-F238E27FC236}">
                    <a16:creationId xmlns:a16="http://schemas.microsoft.com/office/drawing/2014/main" id="{4209ED27-F57E-0F4C-A631-C3D6E45D4D74}"/>
                  </a:ext>
                </a:extLst>
              </p:cNvPr>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74" name="Google Shape;7610;p72">
                <a:extLst>
                  <a:ext uri="{FF2B5EF4-FFF2-40B4-BE49-F238E27FC236}">
                    <a16:creationId xmlns:a16="http://schemas.microsoft.com/office/drawing/2014/main" id="{031360AF-3DD4-FBCF-B1D3-E9D9D94A5A40}"/>
                  </a:ext>
                </a:extLst>
              </p:cNvPr>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75" name="Google Shape;7611;p72">
                <a:extLst>
                  <a:ext uri="{FF2B5EF4-FFF2-40B4-BE49-F238E27FC236}">
                    <a16:creationId xmlns:a16="http://schemas.microsoft.com/office/drawing/2014/main" id="{C35A05AA-FE71-00D6-FC75-7DEB69036C01}"/>
                  </a:ext>
                </a:extLst>
              </p:cNvPr>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65" name="Google Shape;7612;p72">
              <a:extLst>
                <a:ext uri="{FF2B5EF4-FFF2-40B4-BE49-F238E27FC236}">
                  <a16:creationId xmlns:a16="http://schemas.microsoft.com/office/drawing/2014/main" id="{9B86123A-7F72-EC7F-DD1F-B7AEB66A4A98}"/>
                </a:ext>
              </a:extLst>
            </p:cNvPr>
            <p:cNvGrpSpPr/>
            <p:nvPr/>
          </p:nvGrpSpPr>
          <p:grpSpPr>
            <a:xfrm>
              <a:off x="5973664" y="3484366"/>
              <a:ext cx="811335" cy="987304"/>
              <a:chOff x="1285250" y="1617275"/>
              <a:chExt cx="1090650" cy="1327200"/>
            </a:xfrm>
          </p:grpSpPr>
          <p:sp>
            <p:nvSpPr>
              <p:cNvPr id="170" name="Google Shape;7613;p72">
                <a:extLst>
                  <a:ext uri="{FF2B5EF4-FFF2-40B4-BE49-F238E27FC236}">
                    <a16:creationId xmlns:a16="http://schemas.microsoft.com/office/drawing/2014/main" id="{36331CE4-9851-48CE-1788-EE6BE18A2AB8}"/>
                  </a:ext>
                </a:extLst>
              </p:cNvPr>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71" name="Google Shape;7614;p72">
                <a:extLst>
                  <a:ext uri="{FF2B5EF4-FFF2-40B4-BE49-F238E27FC236}">
                    <a16:creationId xmlns:a16="http://schemas.microsoft.com/office/drawing/2014/main" id="{FB3BCA3A-14CA-B727-5FF8-053CFA1FAB71}"/>
                  </a:ext>
                </a:extLst>
              </p:cNvPr>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72" name="Google Shape;7615;p72">
                <a:extLst>
                  <a:ext uri="{FF2B5EF4-FFF2-40B4-BE49-F238E27FC236}">
                    <a16:creationId xmlns:a16="http://schemas.microsoft.com/office/drawing/2014/main" id="{BCF63EBE-C413-39AD-9B8B-FBF64E01DB76}"/>
                  </a:ext>
                </a:extLst>
              </p:cNvPr>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66" name="Google Shape;7616;p72">
              <a:extLst>
                <a:ext uri="{FF2B5EF4-FFF2-40B4-BE49-F238E27FC236}">
                  <a16:creationId xmlns:a16="http://schemas.microsoft.com/office/drawing/2014/main" id="{8BE11993-D84B-0889-779C-6ECA66A390DE}"/>
                </a:ext>
              </a:extLst>
            </p:cNvPr>
            <p:cNvGrpSpPr/>
            <p:nvPr/>
          </p:nvGrpSpPr>
          <p:grpSpPr>
            <a:xfrm>
              <a:off x="5194708" y="3484366"/>
              <a:ext cx="811409" cy="987304"/>
              <a:chOff x="238125" y="1617275"/>
              <a:chExt cx="1090750" cy="1327200"/>
            </a:xfrm>
          </p:grpSpPr>
          <p:sp>
            <p:nvSpPr>
              <p:cNvPr id="167" name="Google Shape;7617;p72">
                <a:extLst>
                  <a:ext uri="{FF2B5EF4-FFF2-40B4-BE49-F238E27FC236}">
                    <a16:creationId xmlns:a16="http://schemas.microsoft.com/office/drawing/2014/main" id="{76B42023-AA05-807E-877D-F12A7346D52C}"/>
                  </a:ext>
                </a:extLst>
              </p:cNvPr>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68" name="Google Shape;7618;p72">
                <a:extLst>
                  <a:ext uri="{FF2B5EF4-FFF2-40B4-BE49-F238E27FC236}">
                    <a16:creationId xmlns:a16="http://schemas.microsoft.com/office/drawing/2014/main" id="{1D9B58A9-F3C4-1DE4-EEF8-23417B30E74A}"/>
                  </a:ext>
                </a:extLst>
              </p:cNvPr>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69" name="Google Shape;7619;p72">
                <a:extLst>
                  <a:ext uri="{FF2B5EF4-FFF2-40B4-BE49-F238E27FC236}">
                    <a16:creationId xmlns:a16="http://schemas.microsoft.com/office/drawing/2014/main" id="{32420343-700F-7629-F658-E42CBED59B20}"/>
                  </a:ext>
                </a:extLst>
              </p:cNvPr>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179" name="Google Shape;7620;p72">
            <a:extLst>
              <a:ext uri="{FF2B5EF4-FFF2-40B4-BE49-F238E27FC236}">
                <a16:creationId xmlns:a16="http://schemas.microsoft.com/office/drawing/2014/main" id="{A79CF35F-04B4-78A5-3C22-AB23E1C6D039}"/>
              </a:ext>
            </a:extLst>
          </p:cNvPr>
          <p:cNvGrpSpPr/>
          <p:nvPr/>
        </p:nvGrpSpPr>
        <p:grpSpPr>
          <a:xfrm>
            <a:off x="6806234" y="7001003"/>
            <a:ext cx="3233928" cy="692512"/>
            <a:chOff x="1808063" y="4294338"/>
            <a:chExt cx="3370782" cy="721817"/>
          </a:xfrm>
        </p:grpSpPr>
        <p:sp>
          <p:nvSpPr>
            <p:cNvPr id="180" name="Google Shape;7621;p72">
              <a:extLst>
                <a:ext uri="{FF2B5EF4-FFF2-40B4-BE49-F238E27FC236}">
                  <a16:creationId xmlns:a16="http://schemas.microsoft.com/office/drawing/2014/main" id="{5196771F-DF35-A123-0682-D06F7CCF0923}"/>
                </a:ext>
              </a:extLst>
            </p:cNvPr>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81" name="Google Shape;7622;p72">
              <a:extLst>
                <a:ext uri="{FF2B5EF4-FFF2-40B4-BE49-F238E27FC236}">
                  <a16:creationId xmlns:a16="http://schemas.microsoft.com/office/drawing/2014/main" id="{4051851C-D3BB-CD83-6B47-ACFA7986D25F}"/>
                </a:ext>
              </a:extLst>
            </p:cNvPr>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82" name="Google Shape;7623;p72">
              <a:extLst>
                <a:ext uri="{FF2B5EF4-FFF2-40B4-BE49-F238E27FC236}">
                  <a16:creationId xmlns:a16="http://schemas.microsoft.com/office/drawing/2014/main" id="{3C8173F4-F378-0A55-77A2-B9CF9F87254C}"/>
                </a:ext>
              </a:extLst>
            </p:cNvPr>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83" name="Google Shape;7624;p72">
              <a:extLst>
                <a:ext uri="{FF2B5EF4-FFF2-40B4-BE49-F238E27FC236}">
                  <a16:creationId xmlns:a16="http://schemas.microsoft.com/office/drawing/2014/main" id="{6C6FE76B-DDAF-A8BC-AE01-BE3059ABBDC4}"/>
                </a:ext>
              </a:extLst>
            </p:cNvPr>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84" name="Google Shape;7625;p72">
              <a:extLst>
                <a:ext uri="{FF2B5EF4-FFF2-40B4-BE49-F238E27FC236}">
                  <a16:creationId xmlns:a16="http://schemas.microsoft.com/office/drawing/2014/main" id="{76DD79C9-F541-A82D-AC0B-DF21BDBA9583}"/>
                </a:ext>
              </a:extLst>
            </p:cNvPr>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85" name="Google Shape;7626;p72">
              <a:extLst>
                <a:ext uri="{FF2B5EF4-FFF2-40B4-BE49-F238E27FC236}">
                  <a16:creationId xmlns:a16="http://schemas.microsoft.com/office/drawing/2014/main" id="{90CC86E5-D0C4-6174-F9CD-5B3320D04E39}"/>
                </a:ext>
              </a:extLst>
            </p:cNvPr>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86" name="Google Shape;7627;p72">
              <a:extLst>
                <a:ext uri="{FF2B5EF4-FFF2-40B4-BE49-F238E27FC236}">
                  <a16:creationId xmlns:a16="http://schemas.microsoft.com/office/drawing/2014/main" id="{2360BC6C-EC2A-6539-820A-F360C4374980}"/>
                </a:ext>
              </a:extLst>
            </p:cNvPr>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87" name="Google Shape;7628;p72">
              <a:extLst>
                <a:ext uri="{FF2B5EF4-FFF2-40B4-BE49-F238E27FC236}">
                  <a16:creationId xmlns:a16="http://schemas.microsoft.com/office/drawing/2014/main" id="{42E9DCF5-003A-F9F7-9245-FD59F8A4147C}"/>
                </a:ext>
              </a:extLst>
            </p:cNvPr>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88" name="Google Shape;7629;p72">
              <a:extLst>
                <a:ext uri="{FF2B5EF4-FFF2-40B4-BE49-F238E27FC236}">
                  <a16:creationId xmlns:a16="http://schemas.microsoft.com/office/drawing/2014/main" id="{42241087-2E3B-9F5E-5E0A-963AEB898F79}"/>
                </a:ext>
              </a:extLst>
            </p:cNvPr>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89" name="Google Shape;7630;p72">
              <a:extLst>
                <a:ext uri="{FF2B5EF4-FFF2-40B4-BE49-F238E27FC236}">
                  <a16:creationId xmlns:a16="http://schemas.microsoft.com/office/drawing/2014/main" id="{C6195DEF-370A-1B1F-A367-1B175D2BCE15}"/>
                </a:ext>
              </a:extLst>
            </p:cNvPr>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190" name="Google Shape;7631;p72">
            <a:extLst>
              <a:ext uri="{FF2B5EF4-FFF2-40B4-BE49-F238E27FC236}">
                <a16:creationId xmlns:a16="http://schemas.microsoft.com/office/drawing/2014/main" id="{174F7BE7-4A67-9CFE-097E-16A942E90205}"/>
              </a:ext>
            </a:extLst>
          </p:cNvPr>
          <p:cNvGrpSpPr/>
          <p:nvPr/>
        </p:nvGrpSpPr>
        <p:grpSpPr>
          <a:xfrm>
            <a:off x="1362658" y="7573062"/>
            <a:ext cx="2591764" cy="1293174"/>
            <a:chOff x="834100" y="3642869"/>
            <a:chExt cx="1259483" cy="628426"/>
          </a:xfrm>
        </p:grpSpPr>
        <p:sp>
          <p:nvSpPr>
            <p:cNvPr id="191" name="Google Shape;7632;p72">
              <a:extLst>
                <a:ext uri="{FF2B5EF4-FFF2-40B4-BE49-F238E27FC236}">
                  <a16:creationId xmlns:a16="http://schemas.microsoft.com/office/drawing/2014/main" id="{8C36FD2F-66B5-A3AA-72D3-E8BB91B11AD9}"/>
                </a:ext>
              </a:extLst>
            </p:cNvPr>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92" name="Google Shape;7633;p72">
              <a:extLst>
                <a:ext uri="{FF2B5EF4-FFF2-40B4-BE49-F238E27FC236}">
                  <a16:creationId xmlns:a16="http://schemas.microsoft.com/office/drawing/2014/main" id="{CA848106-4EC3-1375-F154-C2E474F29B03}"/>
                </a:ext>
              </a:extLst>
            </p:cNvPr>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93" name="Google Shape;7634;p72">
              <a:extLst>
                <a:ext uri="{FF2B5EF4-FFF2-40B4-BE49-F238E27FC236}">
                  <a16:creationId xmlns:a16="http://schemas.microsoft.com/office/drawing/2014/main" id="{E6AD36D6-413A-99C3-435C-2155B0A0D1F2}"/>
                </a:ext>
              </a:extLst>
            </p:cNvPr>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94" name="Google Shape;7635;p72">
              <a:extLst>
                <a:ext uri="{FF2B5EF4-FFF2-40B4-BE49-F238E27FC236}">
                  <a16:creationId xmlns:a16="http://schemas.microsoft.com/office/drawing/2014/main" id="{C63FA38A-4994-D84E-DEC0-8161486CBE86}"/>
                </a:ext>
              </a:extLst>
            </p:cNvPr>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95" name="Google Shape;7636;p72">
              <a:extLst>
                <a:ext uri="{FF2B5EF4-FFF2-40B4-BE49-F238E27FC236}">
                  <a16:creationId xmlns:a16="http://schemas.microsoft.com/office/drawing/2014/main" id="{316D51B1-F680-11BE-C898-AEAE5AADA26C}"/>
                </a:ext>
              </a:extLst>
            </p:cNvPr>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96" name="Google Shape;7637;p72">
              <a:extLst>
                <a:ext uri="{FF2B5EF4-FFF2-40B4-BE49-F238E27FC236}">
                  <a16:creationId xmlns:a16="http://schemas.microsoft.com/office/drawing/2014/main" id="{E6968BA1-3172-7DC3-6846-30850BF6D94C}"/>
                </a:ext>
              </a:extLst>
            </p:cNvPr>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97" name="Google Shape;7638;p72">
              <a:extLst>
                <a:ext uri="{FF2B5EF4-FFF2-40B4-BE49-F238E27FC236}">
                  <a16:creationId xmlns:a16="http://schemas.microsoft.com/office/drawing/2014/main" id="{39FC837B-0A53-9974-CF06-55937C7C3262}"/>
                </a:ext>
              </a:extLst>
            </p:cNvPr>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98" name="Google Shape;7639;p72">
              <a:extLst>
                <a:ext uri="{FF2B5EF4-FFF2-40B4-BE49-F238E27FC236}">
                  <a16:creationId xmlns:a16="http://schemas.microsoft.com/office/drawing/2014/main" id="{58F58592-84B4-56C2-AF68-4C67717E447D}"/>
                </a:ext>
              </a:extLst>
            </p:cNvPr>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99" name="Google Shape;7640;p72">
              <a:extLst>
                <a:ext uri="{FF2B5EF4-FFF2-40B4-BE49-F238E27FC236}">
                  <a16:creationId xmlns:a16="http://schemas.microsoft.com/office/drawing/2014/main" id="{71A0A627-2ADB-F5AE-9D9F-8C80452778DD}"/>
                </a:ext>
              </a:extLst>
            </p:cNvPr>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0" name="Google Shape;7641;p72">
              <a:extLst>
                <a:ext uri="{FF2B5EF4-FFF2-40B4-BE49-F238E27FC236}">
                  <a16:creationId xmlns:a16="http://schemas.microsoft.com/office/drawing/2014/main" id="{6668DA07-55DF-0A7E-B87E-CEF511720D0A}"/>
                </a:ext>
              </a:extLst>
            </p:cNvPr>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1" name="Google Shape;7642;p72">
              <a:extLst>
                <a:ext uri="{FF2B5EF4-FFF2-40B4-BE49-F238E27FC236}">
                  <a16:creationId xmlns:a16="http://schemas.microsoft.com/office/drawing/2014/main" id="{A437A46C-9025-04EB-E1E9-AF0FB9F944AD}"/>
                </a:ext>
              </a:extLst>
            </p:cNvPr>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2" name="Google Shape;7643;p72">
              <a:extLst>
                <a:ext uri="{FF2B5EF4-FFF2-40B4-BE49-F238E27FC236}">
                  <a16:creationId xmlns:a16="http://schemas.microsoft.com/office/drawing/2014/main" id="{ECA48D23-20EB-6B24-9D6A-08810FDD743C}"/>
                </a:ext>
              </a:extLst>
            </p:cNvPr>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3" name="Google Shape;7644;p72">
              <a:extLst>
                <a:ext uri="{FF2B5EF4-FFF2-40B4-BE49-F238E27FC236}">
                  <a16:creationId xmlns:a16="http://schemas.microsoft.com/office/drawing/2014/main" id="{F45E67CF-3E4C-2F4F-A804-C0B4BC688122}"/>
                </a:ext>
              </a:extLst>
            </p:cNvPr>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4" name="Google Shape;7645;p72">
              <a:extLst>
                <a:ext uri="{FF2B5EF4-FFF2-40B4-BE49-F238E27FC236}">
                  <a16:creationId xmlns:a16="http://schemas.microsoft.com/office/drawing/2014/main" id="{A954C7A8-66C7-D43D-954C-07E90311D682}"/>
                </a:ext>
              </a:extLst>
            </p:cNvPr>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5" name="Google Shape;7646;p72">
              <a:extLst>
                <a:ext uri="{FF2B5EF4-FFF2-40B4-BE49-F238E27FC236}">
                  <a16:creationId xmlns:a16="http://schemas.microsoft.com/office/drawing/2014/main" id="{1DE884CA-C0C9-CC77-DF00-335B83F6699A}"/>
                </a:ext>
              </a:extLst>
            </p:cNvPr>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6" name="Google Shape;7647;p72">
              <a:extLst>
                <a:ext uri="{FF2B5EF4-FFF2-40B4-BE49-F238E27FC236}">
                  <a16:creationId xmlns:a16="http://schemas.microsoft.com/office/drawing/2014/main" id="{670AE1E1-4444-20BC-70BA-5E7CEBA98BE6}"/>
                </a:ext>
              </a:extLst>
            </p:cNvPr>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7" name="Google Shape;7648;p72">
              <a:extLst>
                <a:ext uri="{FF2B5EF4-FFF2-40B4-BE49-F238E27FC236}">
                  <a16:creationId xmlns:a16="http://schemas.microsoft.com/office/drawing/2014/main" id="{90780586-EDA3-D9D9-610D-352E1E6952AC}"/>
                </a:ext>
              </a:extLst>
            </p:cNvPr>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8" name="Google Shape;7649;p72">
              <a:extLst>
                <a:ext uri="{FF2B5EF4-FFF2-40B4-BE49-F238E27FC236}">
                  <a16:creationId xmlns:a16="http://schemas.microsoft.com/office/drawing/2014/main" id="{F66E21CF-8057-B3B8-17BD-A6C83583323F}"/>
                </a:ext>
              </a:extLst>
            </p:cNvPr>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9" name="Google Shape;7650;p72">
              <a:extLst>
                <a:ext uri="{FF2B5EF4-FFF2-40B4-BE49-F238E27FC236}">
                  <a16:creationId xmlns:a16="http://schemas.microsoft.com/office/drawing/2014/main" id="{480AFC65-EEC6-A21F-206A-5F888FA2D059}"/>
                </a:ext>
              </a:extLst>
            </p:cNvPr>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10" name="Google Shape;7651;p72">
              <a:extLst>
                <a:ext uri="{FF2B5EF4-FFF2-40B4-BE49-F238E27FC236}">
                  <a16:creationId xmlns:a16="http://schemas.microsoft.com/office/drawing/2014/main" id="{B818E6B4-F979-2CBC-65F2-31D08C52C52F}"/>
                </a:ext>
              </a:extLst>
            </p:cNvPr>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11" name="Google Shape;7652;p72">
              <a:extLst>
                <a:ext uri="{FF2B5EF4-FFF2-40B4-BE49-F238E27FC236}">
                  <a16:creationId xmlns:a16="http://schemas.microsoft.com/office/drawing/2014/main" id="{C472C003-FB30-8622-E4CD-4F39E1EA36EA}"/>
                </a:ext>
              </a:extLst>
            </p:cNvPr>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12" name="Google Shape;7653;p72">
              <a:extLst>
                <a:ext uri="{FF2B5EF4-FFF2-40B4-BE49-F238E27FC236}">
                  <a16:creationId xmlns:a16="http://schemas.microsoft.com/office/drawing/2014/main" id="{C181812E-A1B7-B0F9-3321-B40EB05170BD}"/>
                </a:ext>
              </a:extLst>
            </p:cNvPr>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13" name="Google Shape;7654;p72">
              <a:extLst>
                <a:ext uri="{FF2B5EF4-FFF2-40B4-BE49-F238E27FC236}">
                  <a16:creationId xmlns:a16="http://schemas.microsoft.com/office/drawing/2014/main" id="{FEB7C29B-14F9-9E2A-EE42-EB048668C732}"/>
                </a:ext>
              </a:extLst>
            </p:cNvPr>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14" name="Google Shape;7655;p72">
              <a:extLst>
                <a:ext uri="{FF2B5EF4-FFF2-40B4-BE49-F238E27FC236}">
                  <a16:creationId xmlns:a16="http://schemas.microsoft.com/office/drawing/2014/main" id="{4215DD62-5295-3B0A-4F88-E3960F665903}"/>
                </a:ext>
              </a:extLst>
            </p:cNvPr>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15" name="Google Shape;7656;p72">
              <a:extLst>
                <a:ext uri="{FF2B5EF4-FFF2-40B4-BE49-F238E27FC236}">
                  <a16:creationId xmlns:a16="http://schemas.microsoft.com/office/drawing/2014/main" id="{F5F39411-D1F7-E29A-CE0B-EAEEAE8AC10C}"/>
                </a:ext>
              </a:extLst>
            </p:cNvPr>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216" name="Google Shape;7657;p72">
              <a:extLst>
                <a:ext uri="{FF2B5EF4-FFF2-40B4-BE49-F238E27FC236}">
                  <a16:creationId xmlns:a16="http://schemas.microsoft.com/office/drawing/2014/main" id="{ED15A46C-19B1-6FBE-389D-B883FAA9C2C3}"/>
                </a:ext>
              </a:extLst>
            </p:cNvPr>
            <p:cNvGrpSpPr/>
            <p:nvPr/>
          </p:nvGrpSpPr>
          <p:grpSpPr>
            <a:xfrm>
              <a:off x="1360364" y="3847835"/>
              <a:ext cx="208119" cy="224359"/>
              <a:chOff x="1360769" y="3847100"/>
              <a:chExt cx="208119" cy="224359"/>
            </a:xfrm>
          </p:grpSpPr>
          <p:sp>
            <p:nvSpPr>
              <p:cNvPr id="231" name="Google Shape;7658;p72">
                <a:extLst>
                  <a:ext uri="{FF2B5EF4-FFF2-40B4-BE49-F238E27FC236}">
                    <a16:creationId xmlns:a16="http://schemas.microsoft.com/office/drawing/2014/main" id="{065F9FCE-7F14-D493-84E2-FA57B5D41F97}"/>
                  </a:ext>
                </a:extLst>
              </p:cNvPr>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32" name="Google Shape;7659;p72">
                <a:extLst>
                  <a:ext uri="{FF2B5EF4-FFF2-40B4-BE49-F238E27FC236}">
                    <a16:creationId xmlns:a16="http://schemas.microsoft.com/office/drawing/2014/main" id="{E843E72A-B8A0-8370-739B-D499853813E7}"/>
                  </a:ext>
                </a:extLst>
              </p:cNvPr>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33" name="Google Shape;7660;p72">
                <a:extLst>
                  <a:ext uri="{FF2B5EF4-FFF2-40B4-BE49-F238E27FC236}">
                    <a16:creationId xmlns:a16="http://schemas.microsoft.com/office/drawing/2014/main" id="{212ECF9D-412C-EE72-C175-AE3F21DA1A5A}"/>
                  </a:ext>
                </a:extLst>
              </p:cNvPr>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34" name="Google Shape;7661;p72">
                <a:extLst>
                  <a:ext uri="{FF2B5EF4-FFF2-40B4-BE49-F238E27FC236}">
                    <a16:creationId xmlns:a16="http://schemas.microsoft.com/office/drawing/2014/main" id="{2720AE60-0C17-609C-12EF-B069A3C57347}"/>
                  </a:ext>
                </a:extLst>
              </p:cNvPr>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35" name="Google Shape;7662;p72">
                <a:extLst>
                  <a:ext uri="{FF2B5EF4-FFF2-40B4-BE49-F238E27FC236}">
                    <a16:creationId xmlns:a16="http://schemas.microsoft.com/office/drawing/2014/main" id="{94442891-2607-FB98-61EF-2FF3C8830B53}"/>
                  </a:ext>
                </a:extLst>
              </p:cNvPr>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36" name="Google Shape;7663;p72">
                <a:extLst>
                  <a:ext uri="{FF2B5EF4-FFF2-40B4-BE49-F238E27FC236}">
                    <a16:creationId xmlns:a16="http://schemas.microsoft.com/office/drawing/2014/main" id="{FD88EF18-3D4A-2E3F-B32E-956BED803A5B}"/>
                  </a:ext>
                </a:extLst>
              </p:cNvPr>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37" name="Google Shape;7664;p72">
                <a:extLst>
                  <a:ext uri="{FF2B5EF4-FFF2-40B4-BE49-F238E27FC236}">
                    <a16:creationId xmlns:a16="http://schemas.microsoft.com/office/drawing/2014/main" id="{FBAC4D91-4C98-78D8-2888-F8F22DDD4673}"/>
                  </a:ext>
                </a:extLst>
              </p:cNvPr>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38" name="Google Shape;7665;p72">
                <a:extLst>
                  <a:ext uri="{FF2B5EF4-FFF2-40B4-BE49-F238E27FC236}">
                    <a16:creationId xmlns:a16="http://schemas.microsoft.com/office/drawing/2014/main" id="{C67C00E2-C2FF-BF04-249F-B181B609B342}"/>
                  </a:ext>
                </a:extLst>
              </p:cNvPr>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39" name="Google Shape;7666;p72">
                <a:extLst>
                  <a:ext uri="{FF2B5EF4-FFF2-40B4-BE49-F238E27FC236}">
                    <a16:creationId xmlns:a16="http://schemas.microsoft.com/office/drawing/2014/main" id="{D09FF8AD-A500-B75A-EED4-E4D26B94B007}"/>
                  </a:ext>
                </a:extLst>
              </p:cNvPr>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0" name="Google Shape;7667;p72">
                <a:extLst>
                  <a:ext uri="{FF2B5EF4-FFF2-40B4-BE49-F238E27FC236}">
                    <a16:creationId xmlns:a16="http://schemas.microsoft.com/office/drawing/2014/main" id="{A06D4BBC-D064-6025-65B9-68344AD80E17}"/>
                  </a:ext>
                </a:extLst>
              </p:cNvPr>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1" name="Google Shape;7668;p72">
                <a:extLst>
                  <a:ext uri="{FF2B5EF4-FFF2-40B4-BE49-F238E27FC236}">
                    <a16:creationId xmlns:a16="http://schemas.microsoft.com/office/drawing/2014/main" id="{CE2BBDC1-12BF-DC00-DCC0-68940E6BE53D}"/>
                  </a:ext>
                </a:extLst>
              </p:cNvPr>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2" name="Google Shape;7669;p72">
                <a:extLst>
                  <a:ext uri="{FF2B5EF4-FFF2-40B4-BE49-F238E27FC236}">
                    <a16:creationId xmlns:a16="http://schemas.microsoft.com/office/drawing/2014/main" id="{3D8B24C9-0F67-D89B-0ED8-8B8C830EE865}"/>
                  </a:ext>
                </a:extLst>
              </p:cNvPr>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3" name="Google Shape;7670;p72">
                <a:extLst>
                  <a:ext uri="{FF2B5EF4-FFF2-40B4-BE49-F238E27FC236}">
                    <a16:creationId xmlns:a16="http://schemas.microsoft.com/office/drawing/2014/main" id="{FA151765-6FC9-1441-799F-93BD8B6472C2}"/>
                  </a:ext>
                </a:extLst>
              </p:cNvPr>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4" name="Google Shape;7671;p72">
                <a:extLst>
                  <a:ext uri="{FF2B5EF4-FFF2-40B4-BE49-F238E27FC236}">
                    <a16:creationId xmlns:a16="http://schemas.microsoft.com/office/drawing/2014/main" id="{AC830257-0F44-63EB-9E84-5A39C6C8DE3A}"/>
                  </a:ext>
                </a:extLst>
              </p:cNvPr>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5" name="Google Shape;7672;p72">
                <a:extLst>
                  <a:ext uri="{FF2B5EF4-FFF2-40B4-BE49-F238E27FC236}">
                    <a16:creationId xmlns:a16="http://schemas.microsoft.com/office/drawing/2014/main" id="{5F771778-76AF-9185-7A02-459B3D3E8BF8}"/>
                  </a:ext>
                </a:extLst>
              </p:cNvPr>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6" name="Google Shape;7673;p72">
                <a:extLst>
                  <a:ext uri="{FF2B5EF4-FFF2-40B4-BE49-F238E27FC236}">
                    <a16:creationId xmlns:a16="http://schemas.microsoft.com/office/drawing/2014/main" id="{D7A531B0-D378-7908-EEBD-E6193E3AABFF}"/>
                  </a:ext>
                </a:extLst>
              </p:cNvPr>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7" name="Google Shape;7674;p72">
                <a:extLst>
                  <a:ext uri="{FF2B5EF4-FFF2-40B4-BE49-F238E27FC236}">
                    <a16:creationId xmlns:a16="http://schemas.microsoft.com/office/drawing/2014/main" id="{5E71F9B2-5043-3A97-7FE5-671A590746FF}"/>
                  </a:ext>
                </a:extLst>
              </p:cNvPr>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8" name="Google Shape;7675;p72">
                <a:extLst>
                  <a:ext uri="{FF2B5EF4-FFF2-40B4-BE49-F238E27FC236}">
                    <a16:creationId xmlns:a16="http://schemas.microsoft.com/office/drawing/2014/main" id="{1B86484B-8AEE-3EB8-1482-2D5797BB2D37}"/>
                  </a:ext>
                </a:extLst>
              </p:cNvPr>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9" name="Google Shape;7676;p72">
                <a:extLst>
                  <a:ext uri="{FF2B5EF4-FFF2-40B4-BE49-F238E27FC236}">
                    <a16:creationId xmlns:a16="http://schemas.microsoft.com/office/drawing/2014/main" id="{7273D7AD-1B1A-EEEA-90D0-182B7D42E1D0}"/>
                  </a:ext>
                </a:extLst>
              </p:cNvPr>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50" name="Google Shape;7677;p72">
                <a:extLst>
                  <a:ext uri="{FF2B5EF4-FFF2-40B4-BE49-F238E27FC236}">
                    <a16:creationId xmlns:a16="http://schemas.microsoft.com/office/drawing/2014/main" id="{67A258AE-B873-C2BD-10C8-61B23CF3B4AE}"/>
                  </a:ext>
                </a:extLst>
              </p:cNvPr>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sp>
          <p:nvSpPr>
            <p:cNvPr id="217" name="Google Shape;7678;p72">
              <a:extLst>
                <a:ext uri="{FF2B5EF4-FFF2-40B4-BE49-F238E27FC236}">
                  <a16:creationId xmlns:a16="http://schemas.microsoft.com/office/drawing/2014/main" id="{5163724B-C4B0-BE22-9D8E-B43FBA9C48DC}"/>
                </a:ext>
              </a:extLst>
            </p:cNvPr>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18" name="Google Shape;7679;p72">
              <a:extLst>
                <a:ext uri="{FF2B5EF4-FFF2-40B4-BE49-F238E27FC236}">
                  <a16:creationId xmlns:a16="http://schemas.microsoft.com/office/drawing/2014/main" id="{C0E07C43-3C60-1530-0646-969494D198BC}"/>
                </a:ext>
              </a:extLst>
            </p:cNvPr>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19" name="Google Shape;7680;p72">
              <a:extLst>
                <a:ext uri="{FF2B5EF4-FFF2-40B4-BE49-F238E27FC236}">
                  <a16:creationId xmlns:a16="http://schemas.microsoft.com/office/drawing/2014/main" id="{70AE5DD4-2520-65C7-5CD8-415CA4A0968C}"/>
                </a:ext>
              </a:extLst>
            </p:cNvPr>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20" name="Google Shape;7681;p72">
              <a:extLst>
                <a:ext uri="{FF2B5EF4-FFF2-40B4-BE49-F238E27FC236}">
                  <a16:creationId xmlns:a16="http://schemas.microsoft.com/office/drawing/2014/main" id="{474EC35F-8A4B-CD44-2C04-0EE11B78BBEA}"/>
                </a:ext>
              </a:extLst>
            </p:cNvPr>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21" name="Google Shape;7682;p72">
              <a:extLst>
                <a:ext uri="{FF2B5EF4-FFF2-40B4-BE49-F238E27FC236}">
                  <a16:creationId xmlns:a16="http://schemas.microsoft.com/office/drawing/2014/main" id="{F36EB0E3-DEDA-95E8-718B-2ACD022E3D0A}"/>
                </a:ext>
              </a:extLst>
            </p:cNvPr>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22" name="Google Shape;7683;p72">
              <a:extLst>
                <a:ext uri="{FF2B5EF4-FFF2-40B4-BE49-F238E27FC236}">
                  <a16:creationId xmlns:a16="http://schemas.microsoft.com/office/drawing/2014/main" id="{AEB8638E-7FE1-6E3E-D377-2ABC86568628}"/>
                </a:ext>
              </a:extLst>
            </p:cNvPr>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23" name="Google Shape;7684;p72">
              <a:extLst>
                <a:ext uri="{FF2B5EF4-FFF2-40B4-BE49-F238E27FC236}">
                  <a16:creationId xmlns:a16="http://schemas.microsoft.com/office/drawing/2014/main" id="{2A390D40-4AC6-EBBC-350E-C871E4F7CA15}"/>
                </a:ext>
              </a:extLst>
            </p:cNvPr>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24" name="Google Shape;7685;p72">
              <a:extLst>
                <a:ext uri="{FF2B5EF4-FFF2-40B4-BE49-F238E27FC236}">
                  <a16:creationId xmlns:a16="http://schemas.microsoft.com/office/drawing/2014/main" id="{C7B7B841-A605-DF9B-9B77-251736B8FC08}"/>
                </a:ext>
              </a:extLst>
            </p:cNvPr>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25" name="Google Shape;7686;p72">
              <a:extLst>
                <a:ext uri="{FF2B5EF4-FFF2-40B4-BE49-F238E27FC236}">
                  <a16:creationId xmlns:a16="http://schemas.microsoft.com/office/drawing/2014/main" id="{626D9E67-FF58-CC1A-77BE-DC68C520262F}"/>
                </a:ext>
              </a:extLst>
            </p:cNvPr>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26" name="Google Shape;7687;p72">
              <a:extLst>
                <a:ext uri="{FF2B5EF4-FFF2-40B4-BE49-F238E27FC236}">
                  <a16:creationId xmlns:a16="http://schemas.microsoft.com/office/drawing/2014/main" id="{3F0E0375-3586-FB05-80B0-1C20EC9AD177}"/>
                </a:ext>
              </a:extLst>
            </p:cNvPr>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27" name="Google Shape;7688;p72">
              <a:extLst>
                <a:ext uri="{FF2B5EF4-FFF2-40B4-BE49-F238E27FC236}">
                  <a16:creationId xmlns:a16="http://schemas.microsoft.com/office/drawing/2014/main" id="{3F986402-BA34-5396-BD21-3D9D926FE759}"/>
                </a:ext>
              </a:extLst>
            </p:cNvPr>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28" name="Google Shape;7689;p72">
              <a:extLst>
                <a:ext uri="{FF2B5EF4-FFF2-40B4-BE49-F238E27FC236}">
                  <a16:creationId xmlns:a16="http://schemas.microsoft.com/office/drawing/2014/main" id="{2425818A-E5E5-DF2D-6D89-8F2CF7321BA1}"/>
                </a:ext>
              </a:extLst>
            </p:cNvPr>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29" name="Google Shape;7690;p72">
              <a:extLst>
                <a:ext uri="{FF2B5EF4-FFF2-40B4-BE49-F238E27FC236}">
                  <a16:creationId xmlns:a16="http://schemas.microsoft.com/office/drawing/2014/main" id="{9F019EC0-F698-4506-B8B3-040A4EC4F68B}"/>
                </a:ext>
              </a:extLst>
            </p:cNvPr>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30" name="Google Shape;7691;p72">
              <a:extLst>
                <a:ext uri="{FF2B5EF4-FFF2-40B4-BE49-F238E27FC236}">
                  <a16:creationId xmlns:a16="http://schemas.microsoft.com/office/drawing/2014/main" id="{CAF3C157-67CB-F30B-FD0E-4F662E23DE73}"/>
                </a:ext>
              </a:extLst>
            </p:cNvPr>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251" name="Google Shape;7692;p72">
            <a:extLst>
              <a:ext uri="{FF2B5EF4-FFF2-40B4-BE49-F238E27FC236}">
                <a16:creationId xmlns:a16="http://schemas.microsoft.com/office/drawing/2014/main" id="{387C2144-60D6-C4A5-33CD-5CEFFA198B7A}"/>
              </a:ext>
            </a:extLst>
          </p:cNvPr>
          <p:cNvGrpSpPr/>
          <p:nvPr/>
        </p:nvGrpSpPr>
        <p:grpSpPr>
          <a:xfrm rot="5400000">
            <a:off x="11788884" y="7166055"/>
            <a:ext cx="328128" cy="2829832"/>
            <a:chOff x="4428249" y="1369375"/>
            <a:chExt cx="36905" cy="429569"/>
          </a:xfrm>
        </p:grpSpPr>
        <p:sp>
          <p:nvSpPr>
            <p:cNvPr id="252" name="Google Shape;7693;p72">
              <a:extLst>
                <a:ext uri="{FF2B5EF4-FFF2-40B4-BE49-F238E27FC236}">
                  <a16:creationId xmlns:a16="http://schemas.microsoft.com/office/drawing/2014/main" id="{49A909D2-8D8C-980E-AE2A-3CB93B7068EB}"/>
                </a:ext>
              </a:extLst>
            </p:cNvPr>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3" name="Google Shape;7694;p72">
              <a:extLst>
                <a:ext uri="{FF2B5EF4-FFF2-40B4-BE49-F238E27FC236}">
                  <a16:creationId xmlns:a16="http://schemas.microsoft.com/office/drawing/2014/main" id="{C3B73B82-6921-BD92-B965-AB6780A06DDF}"/>
                </a:ext>
              </a:extLst>
            </p:cNvPr>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4" name="Google Shape;7695;p72">
              <a:extLst>
                <a:ext uri="{FF2B5EF4-FFF2-40B4-BE49-F238E27FC236}">
                  <a16:creationId xmlns:a16="http://schemas.microsoft.com/office/drawing/2014/main" id="{700378B1-CFD4-E0F6-D3BF-A4EC088038CA}"/>
                </a:ext>
              </a:extLst>
            </p:cNvPr>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5" name="Google Shape;7696;p72">
              <a:extLst>
                <a:ext uri="{FF2B5EF4-FFF2-40B4-BE49-F238E27FC236}">
                  <a16:creationId xmlns:a16="http://schemas.microsoft.com/office/drawing/2014/main" id="{CDFF1DF9-1591-BE04-070F-DBF1953A8D81}"/>
                </a:ext>
              </a:extLst>
            </p:cNvPr>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6" name="Google Shape;7697;p72">
              <a:extLst>
                <a:ext uri="{FF2B5EF4-FFF2-40B4-BE49-F238E27FC236}">
                  <a16:creationId xmlns:a16="http://schemas.microsoft.com/office/drawing/2014/main" id="{32EB6D46-DDDD-2013-4445-7F7D12F811E5}"/>
                </a:ext>
              </a:extLst>
            </p:cNvPr>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7" name="Google Shape;7698;p72">
              <a:extLst>
                <a:ext uri="{FF2B5EF4-FFF2-40B4-BE49-F238E27FC236}">
                  <a16:creationId xmlns:a16="http://schemas.microsoft.com/office/drawing/2014/main" id="{587FBD7C-6016-3AF1-CCF1-8A6D8D9C45EF}"/>
                </a:ext>
              </a:extLst>
            </p:cNvPr>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8" name="Google Shape;7699;p72">
              <a:extLst>
                <a:ext uri="{FF2B5EF4-FFF2-40B4-BE49-F238E27FC236}">
                  <a16:creationId xmlns:a16="http://schemas.microsoft.com/office/drawing/2014/main" id="{8586871C-425E-47E5-A7B3-702CCD7FBC5B}"/>
                </a:ext>
              </a:extLst>
            </p:cNvPr>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9" name="Google Shape;7700;p72">
              <a:extLst>
                <a:ext uri="{FF2B5EF4-FFF2-40B4-BE49-F238E27FC236}">
                  <a16:creationId xmlns:a16="http://schemas.microsoft.com/office/drawing/2014/main" id="{083B710E-56A3-820E-B488-49D0741AA29B}"/>
                </a:ext>
              </a:extLst>
            </p:cNvPr>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0" name="Google Shape;7701;p72">
              <a:extLst>
                <a:ext uri="{FF2B5EF4-FFF2-40B4-BE49-F238E27FC236}">
                  <a16:creationId xmlns:a16="http://schemas.microsoft.com/office/drawing/2014/main" id="{6DAE416C-2F78-1928-682A-EA9FD6F6E881}"/>
                </a:ext>
              </a:extLst>
            </p:cNvPr>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1" name="Google Shape;7702;p72">
              <a:extLst>
                <a:ext uri="{FF2B5EF4-FFF2-40B4-BE49-F238E27FC236}">
                  <a16:creationId xmlns:a16="http://schemas.microsoft.com/office/drawing/2014/main" id="{6239EF76-5165-27B7-7C03-4C74CC68DE2F}"/>
                </a:ext>
              </a:extLst>
            </p:cNvPr>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2" name="Google Shape;7703;p72">
              <a:extLst>
                <a:ext uri="{FF2B5EF4-FFF2-40B4-BE49-F238E27FC236}">
                  <a16:creationId xmlns:a16="http://schemas.microsoft.com/office/drawing/2014/main" id="{2A630B71-636C-6E04-3864-BEA2BFB43549}"/>
                </a:ext>
              </a:extLst>
            </p:cNvPr>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3" name="Google Shape;7704;p72">
              <a:extLst>
                <a:ext uri="{FF2B5EF4-FFF2-40B4-BE49-F238E27FC236}">
                  <a16:creationId xmlns:a16="http://schemas.microsoft.com/office/drawing/2014/main" id="{85458A94-CD1F-2295-06F9-72A06EC54350}"/>
                </a:ext>
              </a:extLst>
            </p:cNvPr>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4" name="Google Shape;7705;p72">
              <a:extLst>
                <a:ext uri="{FF2B5EF4-FFF2-40B4-BE49-F238E27FC236}">
                  <a16:creationId xmlns:a16="http://schemas.microsoft.com/office/drawing/2014/main" id="{2320A94C-1691-31C0-DA90-04034E1B0BC5}"/>
                </a:ext>
              </a:extLst>
            </p:cNvPr>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5" name="Google Shape;7706;p72">
              <a:extLst>
                <a:ext uri="{FF2B5EF4-FFF2-40B4-BE49-F238E27FC236}">
                  <a16:creationId xmlns:a16="http://schemas.microsoft.com/office/drawing/2014/main" id="{5872B173-5E3A-824A-DE71-8770C5F607A8}"/>
                </a:ext>
              </a:extLst>
            </p:cNvPr>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6" name="Google Shape;7707;p72">
              <a:extLst>
                <a:ext uri="{FF2B5EF4-FFF2-40B4-BE49-F238E27FC236}">
                  <a16:creationId xmlns:a16="http://schemas.microsoft.com/office/drawing/2014/main" id="{9325AA1D-7C0D-8C27-3943-E4F56AACFF39}"/>
                </a:ext>
              </a:extLst>
            </p:cNvPr>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7" name="Google Shape;7708;p72">
              <a:extLst>
                <a:ext uri="{FF2B5EF4-FFF2-40B4-BE49-F238E27FC236}">
                  <a16:creationId xmlns:a16="http://schemas.microsoft.com/office/drawing/2014/main" id="{C5AE9504-6B9B-ED63-0C06-9EC6F0DDBB8B}"/>
                </a:ext>
              </a:extLst>
            </p:cNvPr>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8" name="Google Shape;7709;p72">
              <a:extLst>
                <a:ext uri="{FF2B5EF4-FFF2-40B4-BE49-F238E27FC236}">
                  <a16:creationId xmlns:a16="http://schemas.microsoft.com/office/drawing/2014/main" id="{C6773A17-385A-11B8-925D-974325E97B30}"/>
                </a:ext>
              </a:extLst>
            </p:cNvPr>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9" name="Google Shape;7710;p72">
              <a:extLst>
                <a:ext uri="{FF2B5EF4-FFF2-40B4-BE49-F238E27FC236}">
                  <a16:creationId xmlns:a16="http://schemas.microsoft.com/office/drawing/2014/main" id="{620B7054-7D28-A70C-F2B3-05F1CBB300D0}"/>
                </a:ext>
              </a:extLst>
            </p:cNvPr>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0" name="Google Shape;7711;p72">
              <a:extLst>
                <a:ext uri="{FF2B5EF4-FFF2-40B4-BE49-F238E27FC236}">
                  <a16:creationId xmlns:a16="http://schemas.microsoft.com/office/drawing/2014/main" id="{2312C83E-0632-0FB5-12C2-9106E6762F10}"/>
                </a:ext>
              </a:extLst>
            </p:cNvPr>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1" name="Google Shape;7712;p72">
              <a:extLst>
                <a:ext uri="{FF2B5EF4-FFF2-40B4-BE49-F238E27FC236}">
                  <a16:creationId xmlns:a16="http://schemas.microsoft.com/office/drawing/2014/main" id="{BECB16DA-E2FB-323A-4B41-56995D466B4A}"/>
                </a:ext>
              </a:extLst>
            </p:cNvPr>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2" name="Google Shape;7713;p72">
              <a:extLst>
                <a:ext uri="{FF2B5EF4-FFF2-40B4-BE49-F238E27FC236}">
                  <a16:creationId xmlns:a16="http://schemas.microsoft.com/office/drawing/2014/main" id="{0CFF853C-5CB1-87A6-4E80-E709DB48DF94}"/>
                </a:ext>
              </a:extLst>
            </p:cNvPr>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3" name="Google Shape;7714;p72">
              <a:extLst>
                <a:ext uri="{FF2B5EF4-FFF2-40B4-BE49-F238E27FC236}">
                  <a16:creationId xmlns:a16="http://schemas.microsoft.com/office/drawing/2014/main" id="{C1014F11-93F2-358F-FD8F-DF7B1A89B50F}"/>
                </a:ext>
              </a:extLst>
            </p:cNvPr>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4" name="Google Shape;7715;p72">
              <a:extLst>
                <a:ext uri="{FF2B5EF4-FFF2-40B4-BE49-F238E27FC236}">
                  <a16:creationId xmlns:a16="http://schemas.microsoft.com/office/drawing/2014/main" id="{667A46F7-A927-8410-AAEE-CEB83C75974D}"/>
                </a:ext>
              </a:extLst>
            </p:cNvPr>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5" name="Google Shape;7716;p72">
              <a:extLst>
                <a:ext uri="{FF2B5EF4-FFF2-40B4-BE49-F238E27FC236}">
                  <a16:creationId xmlns:a16="http://schemas.microsoft.com/office/drawing/2014/main" id="{56FEEB83-1066-136A-9261-69579BF547CC}"/>
                </a:ext>
              </a:extLst>
            </p:cNvPr>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6" name="Google Shape;7717;p72">
              <a:extLst>
                <a:ext uri="{FF2B5EF4-FFF2-40B4-BE49-F238E27FC236}">
                  <a16:creationId xmlns:a16="http://schemas.microsoft.com/office/drawing/2014/main" id="{C14ABCFE-376D-3033-22A2-82C2A3CCFEB2}"/>
                </a:ext>
              </a:extLst>
            </p:cNvPr>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7" name="Google Shape;7718;p72">
              <a:extLst>
                <a:ext uri="{FF2B5EF4-FFF2-40B4-BE49-F238E27FC236}">
                  <a16:creationId xmlns:a16="http://schemas.microsoft.com/office/drawing/2014/main" id="{813194F9-2060-4E57-9E8B-BF00D3FB92A2}"/>
                </a:ext>
              </a:extLst>
            </p:cNvPr>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8" name="Google Shape;7719;p72">
              <a:extLst>
                <a:ext uri="{FF2B5EF4-FFF2-40B4-BE49-F238E27FC236}">
                  <a16:creationId xmlns:a16="http://schemas.microsoft.com/office/drawing/2014/main" id="{BC42047F-5050-999B-D300-0A595C757094}"/>
                </a:ext>
              </a:extLst>
            </p:cNvPr>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9" name="Google Shape;7720;p72">
              <a:extLst>
                <a:ext uri="{FF2B5EF4-FFF2-40B4-BE49-F238E27FC236}">
                  <a16:creationId xmlns:a16="http://schemas.microsoft.com/office/drawing/2014/main" id="{DF348179-8FA3-D44B-D3D0-23214E028D93}"/>
                </a:ext>
              </a:extLst>
            </p:cNvPr>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80" name="Google Shape;7721;p72">
              <a:extLst>
                <a:ext uri="{FF2B5EF4-FFF2-40B4-BE49-F238E27FC236}">
                  <a16:creationId xmlns:a16="http://schemas.microsoft.com/office/drawing/2014/main" id="{55E297FB-CCA3-32CA-DCFF-1C3AC5114864}"/>
                </a:ext>
              </a:extLst>
            </p:cNvPr>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81" name="Google Shape;7722;p72">
              <a:extLst>
                <a:ext uri="{FF2B5EF4-FFF2-40B4-BE49-F238E27FC236}">
                  <a16:creationId xmlns:a16="http://schemas.microsoft.com/office/drawing/2014/main" id="{013F5F0D-8C84-0DEB-4057-1EB7B187CE5F}"/>
                </a:ext>
              </a:extLst>
            </p:cNvPr>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82" name="Google Shape;7723;p72">
              <a:extLst>
                <a:ext uri="{FF2B5EF4-FFF2-40B4-BE49-F238E27FC236}">
                  <a16:creationId xmlns:a16="http://schemas.microsoft.com/office/drawing/2014/main" id="{306AC729-A809-CBB0-4B9C-A6C050035692}"/>
                </a:ext>
              </a:extLst>
            </p:cNvPr>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83" name="Google Shape;7724;p72">
              <a:extLst>
                <a:ext uri="{FF2B5EF4-FFF2-40B4-BE49-F238E27FC236}">
                  <a16:creationId xmlns:a16="http://schemas.microsoft.com/office/drawing/2014/main" id="{C32DCFCC-545F-0DD9-5EC7-F5C5A4508E79}"/>
                </a:ext>
              </a:extLst>
            </p:cNvPr>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284" name="Google Shape;7725;p72">
            <a:extLst>
              <a:ext uri="{FF2B5EF4-FFF2-40B4-BE49-F238E27FC236}">
                <a16:creationId xmlns:a16="http://schemas.microsoft.com/office/drawing/2014/main" id="{2CF12D09-4B27-C4E0-1A3B-84A9875E968A}"/>
              </a:ext>
            </a:extLst>
          </p:cNvPr>
          <p:cNvGrpSpPr/>
          <p:nvPr/>
        </p:nvGrpSpPr>
        <p:grpSpPr>
          <a:xfrm rot="10800000" flipH="1">
            <a:off x="10533743" y="6343143"/>
            <a:ext cx="2838414" cy="49616"/>
            <a:chOff x="219558" y="4738465"/>
            <a:chExt cx="5852400" cy="102300"/>
          </a:xfrm>
        </p:grpSpPr>
        <p:cxnSp>
          <p:nvCxnSpPr>
            <p:cNvPr id="285" name="Google Shape;7726;p72">
              <a:extLst>
                <a:ext uri="{FF2B5EF4-FFF2-40B4-BE49-F238E27FC236}">
                  <a16:creationId xmlns:a16="http://schemas.microsoft.com/office/drawing/2014/main" id="{B9616CC4-433F-A25E-BE11-9C72A815FC27}"/>
                </a:ext>
              </a:extLst>
            </p:cNvPr>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286" name="Google Shape;7727;p72">
              <a:extLst>
                <a:ext uri="{FF2B5EF4-FFF2-40B4-BE49-F238E27FC236}">
                  <a16:creationId xmlns:a16="http://schemas.microsoft.com/office/drawing/2014/main" id="{255E4F36-929B-9627-EEF4-F9CA76B90C40}"/>
                </a:ext>
              </a:extLst>
            </p:cNvPr>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87" name="Google Shape;7728;p72">
              <a:extLst>
                <a:ext uri="{FF2B5EF4-FFF2-40B4-BE49-F238E27FC236}">
                  <a16:creationId xmlns:a16="http://schemas.microsoft.com/office/drawing/2014/main" id="{0F65E2B5-9B3E-2E5A-D448-F4BE20DD95DC}"/>
                </a:ext>
              </a:extLst>
            </p:cNvPr>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88" name="Google Shape;7729;p72">
              <a:extLst>
                <a:ext uri="{FF2B5EF4-FFF2-40B4-BE49-F238E27FC236}">
                  <a16:creationId xmlns:a16="http://schemas.microsoft.com/office/drawing/2014/main" id="{2F20D845-4425-B814-8C3F-03256D22CCFE}"/>
                </a:ext>
              </a:extLst>
            </p:cNvPr>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89" name="Google Shape;7730;p72">
              <a:extLst>
                <a:ext uri="{FF2B5EF4-FFF2-40B4-BE49-F238E27FC236}">
                  <a16:creationId xmlns:a16="http://schemas.microsoft.com/office/drawing/2014/main" id="{BFAB63E3-540E-7EEF-3662-23EC6D0DDE94}"/>
                </a:ext>
              </a:extLst>
            </p:cNvPr>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90" name="Google Shape;7731;p72">
              <a:extLst>
                <a:ext uri="{FF2B5EF4-FFF2-40B4-BE49-F238E27FC236}">
                  <a16:creationId xmlns:a16="http://schemas.microsoft.com/office/drawing/2014/main" id="{7B0E7F6A-FE03-9530-FC5D-9693E9B2E964}"/>
                </a:ext>
              </a:extLst>
            </p:cNvPr>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291" name="Google Shape;7732;p72">
            <a:extLst>
              <a:ext uri="{FF2B5EF4-FFF2-40B4-BE49-F238E27FC236}">
                <a16:creationId xmlns:a16="http://schemas.microsoft.com/office/drawing/2014/main" id="{851BD713-B76C-E15D-627B-8EDEC0A99DCE}"/>
              </a:ext>
            </a:extLst>
          </p:cNvPr>
          <p:cNvGrpSpPr/>
          <p:nvPr/>
        </p:nvGrpSpPr>
        <p:grpSpPr>
          <a:xfrm>
            <a:off x="10556378" y="7089269"/>
            <a:ext cx="2793140" cy="770032"/>
            <a:chOff x="5286284" y="2966544"/>
            <a:chExt cx="1396570" cy="385016"/>
          </a:xfrm>
        </p:grpSpPr>
        <p:cxnSp>
          <p:nvCxnSpPr>
            <p:cNvPr id="292" name="Google Shape;7733;p72">
              <a:extLst>
                <a:ext uri="{FF2B5EF4-FFF2-40B4-BE49-F238E27FC236}">
                  <a16:creationId xmlns:a16="http://schemas.microsoft.com/office/drawing/2014/main" id="{6477BCE7-586C-9B6F-8B27-16E8CD2A5F71}"/>
                </a:ext>
              </a:extLst>
            </p:cNvPr>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293" name="Google Shape;7734;p72">
              <a:extLst>
                <a:ext uri="{FF2B5EF4-FFF2-40B4-BE49-F238E27FC236}">
                  <a16:creationId xmlns:a16="http://schemas.microsoft.com/office/drawing/2014/main" id="{CE83A035-B0E9-002F-E327-AF49ED061FE6}"/>
                </a:ext>
              </a:extLst>
            </p:cNvPr>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294" name="Google Shape;7735;p72">
              <a:extLst>
                <a:ext uri="{FF2B5EF4-FFF2-40B4-BE49-F238E27FC236}">
                  <a16:creationId xmlns:a16="http://schemas.microsoft.com/office/drawing/2014/main" id="{3C9B3E7E-0BEF-9C94-C7C1-266D1A1C8750}"/>
                </a:ext>
              </a:extLst>
            </p:cNvPr>
            <p:cNvGrpSpPr/>
            <p:nvPr/>
          </p:nvGrpSpPr>
          <p:grpSpPr>
            <a:xfrm>
              <a:off x="5287688" y="3173364"/>
              <a:ext cx="1395166" cy="74100"/>
              <a:chOff x="5287688" y="3173364"/>
              <a:chExt cx="1395166" cy="74100"/>
            </a:xfrm>
          </p:grpSpPr>
          <p:cxnSp>
            <p:nvCxnSpPr>
              <p:cNvPr id="296" name="Google Shape;7736;p72">
                <a:extLst>
                  <a:ext uri="{FF2B5EF4-FFF2-40B4-BE49-F238E27FC236}">
                    <a16:creationId xmlns:a16="http://schemas.microsoft.com/office/drawing/2014/main" id="{39CA0D98-8788-A73F-D183-6F9C405F2B3B}"/>
                  </a:ext>
                </a:extLst>
              </p:cNvPr>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297" name="Google Shape;7737;p72">
                <a:extLst>
                  <a:ext uri="{FF2B5EF4-FFF2-40B4-BE49-F238E27FC236}">
                    <a16:creationId xmlns:a16="http://schemas.microsoft.com/office/drawing/2014/main" id="{F830C7E9-0320-1B22-26FF-8206F32AB141}"/>
                  </a:ext>
                </a:extLst>
              </p:cNvPr>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298" name="Google Shape;7738;p72">
                <a:extLst>
                  <a:ext uri="{FF2B5EF4-FFF2-40B4-BE49-F238E27FC236}">
                    <a16:creationId xmlns:a16="http://schemas.microsoft.com/office/drawing/2014/main" id="{C67FD7D5-6F13-7548-DCB6-944A160DBD1E}"/>
                  </a:ext>
                </a:extLst>
              </p:cNvPr>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299" name="Google Shape;7739;p72">
                <a:extLst>
                  <a:ext uri="{FF2B5EF4-FFF2-40B4-BE49-F238E27FC236}">
                    <a16:creationId xmlns:a16="http://schemas.microsoft.com/office/drawing/2014/main" id="{E5209AEB-BCD7-12C0-9F88-E7259FE5CF16}"/>
                  </a:ext>
                </a:extLst>
              </p:cNvPr>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0" name="Google Shape;7740;p72">
                <a:extLst>
                  <a:ext uri="{FF2B5EF4-FFF2-40B4-BE49-F238E27FC236}">
                    <a16:creationId xmlns:a16="http://schemas.microsoft.com/office/drawing/2014/main" id="{2935098E-BFC7-84EE-73D6-666519E63A89}"/>
                  </a:ext>
                </a:extLst>
              </p:cNvPr>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1" name="Google Shape;7741;p72">
                <a:extLst>
                  <a:ext uri="{FF2B5EF4-FFF2-40B4-BE49-F238E27FC236}">
                    <a16:creationId xmlns:a16="http://schemas.microsoft.com/office/drawing/2014/main" id="{5E4AD966-6CD3-E89F-4169-3AD9D346853C}"/>
                  </a:ext>
                </a:extLst>
              </p:cNvPr>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2" name="Google Shape;7742;p72">
                <a:extLst>
                  <a:ext uri="{FF2B5EF4-FFF2-40B4-BE49-F238E27FC236}">
                    <a16:creationId xmlns:a16="http://schemas.microsoft.com/office/drawing/2014/main" id="{9C6897D0-C481-965E-75B8-80B5E1611AAB}"/>
                  </a:ext>
                </a:extLst>
              </p:cNvPr>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3" name="Google Shape;7743;p72">
                <a:extLst>
                  <a:ext uri="{FF2B5EF4-FFF2-40B4-BE49-F238E27FC236}">
                    <a16:creationId xmlns:a16="http://schemas.microsoft.com/office/drawing/2014/main" id="{6BD3AEB9-7CE4-4D6C-0523-D3AB4A448209}"/>
                  </a:ext>
                </a:extLst>
              </p:cNvPr>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295" name="Google Shape;7744;p72">
              <a:extLst>
                <a:ext uri="{FF2B5EF4-FFF2-40B4-BE49-F238E27FC236}">
                  <a16:creationId xmlns:a16="http://schemas.microsoft.com/office/drawing/2014/main" id="{4C292CDF-3553-8282-8FF9-C307D74C277C}"/>
                </a:ext>
              </a:extLst>
            </p:cNvPr>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304" name="Google Shape;7745;p72">
            <a:extLst>
              <a:ext uri="{FF2B5EF4-FFF2-40B4-BE49-F238E27FC236}">
                <a16:creationId xmlns:a16="http://schemas.microsoft.com/office/drawing/2014/main" id="{693D70C5-B753-0487-6E65-224E3AFA47B6}"/>
              </a:ext>
            </a:extLst>
          </p:cNvPr>
          <p:cNvGrpSpPr/>
          <p:nvPr/>
        </p:nvGrpSpPr>
        <p:grpSpPr>
          <a:xfrm>
            <a:off x="3928510" y="3926822"/>
            <a:ext cx="2364552" cy="1324054"/>
            <a:chOff x="2029517" y="1732295"/>
            <a:chExt cx="1149068" cy="643432"/>
          </a:xfrm>
        </p:grpSpPr>
        <p:grpSp>
          <p:nvGrpSpPr>
            <p:cNvPr id="305" name="Google Shape;7746;p72">
              <a:extLst>
                <a:ext uri="{FF2B5EF4-FFF2-40B4-BE49-F238E27FC236}">
                  <a16:creationId xmlns:a16="http://schemas.microsoft.com/office/drawing/2014/main" id="{76061614-A40C-A13B-47EA-917CA04FB21C}"/>
                </a:ext>
              </a:extLst>
            </p:cNvPr>
            <p:cNvGrpSpPr/>
            <p:nvPr/>
          </p:nvGrpSpPr>
          <p:grpSpPr>
            <a:xfrm>
              <a:off x="2708660" y="1746937"/>
              <a:ext cx="455427" cy="244429"/>
              <a:chOff x="2700693" y="1746937"/>
              <a:chExt cx="455427" cy="244429"/>
            </a:xfrm>
          </p:grpSpPr>
          <p:grpSp>
            <p:nvGrpSpPr>
              <p:cNvPr id="322" name="Google Shape;7747;p72">
                <a:extLst>
                  <a:ext uri="{FF2B5EF4-FFF2-40B4-BE49-F238E27FC236}">
                    <a16:creationId xmlns:a16="http://schemas.microsoft.com/office/drawing/2014/main" id="{D8A31174-BF49-B683-34EB-A417BC4A93AF}"/>
                  </a:ext>
                </a:extLst>
              </p:cNvPr>
              <p:cNvGrpSpPr/>
              <p:nvPr/>
            </p:nvGrpSpPr>
            <p:grpSpPr>
              <a:xfrm>
                <a:off x="2905682" y="1782817"/>
                <a:ext cx="250438" cy="208549"/>
                <a:chOff x="2905682" y="1782817"/>
                <a:chExt cx="250438" cy="208549"/>
              </a:xfrm>
            </p:grpSpPr>
            <p:cxnSp>
              <p:nvCxnSpPr>
                <p:cNvPr id="326" name="Google Shape;7748;p72">
                  <a:extLst>
                    <a:ext uri="{FF2B5EF4-FFF2-40B4-BE49-F238E27FC236}">
                      <a16:creationId xmlns:a16="http://schemas.microsoft.com/office/drawing/2014/main" id="{D28BCEEF-5FAF-C11A-DE33-39B8AB08FF2D}"/>
                    </a:ext>
                  </a:extLst>
                </p:cNvPr>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7" name="Google Shape;7749;p72">
                  <a:extLst>
                    <a:ext uri="{FF2B5EF4-FFF2-40B4-BE49-F238E27FC236}">
                      <a16:creationId xmlns:a16="http://schemas.microsoft.com/office/drawing/2014/main" id="{C5783828-A774-B447-5054-ED7F939475E0}"/>
                    </a:ext>
                  </a:extLst>
                </p:cNvPr>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323" name="Google Shape;7750;p72">
                <a:extLst>
                  <a:ext uri="{FF2B5EF4-FFF2-40B4-BE49-F238E27FC236}">
                    <a16:creationId xmlns:a16="http://schemas.microsoft.com/office/drawing/2014/main" id="{F7F89DEA-F207-4871-A172-C0D007C3FA2A}"/>
                  </a:ext>
                </a:extLst>
              </p:cNvPr>
              <p:cNvGrpSpPr/>
              <p:nvPr/>
            </p:nvGrpSpPr>
            <p:grpSpPr>
              <a:xfrm>
                <a:off x="2700693" y="1746937"/>
                <a:ext cx="449967" cy="72374"/>
                <a:chOff x="2700693" y="1746937"/>
                <a:chExt cx="449967" cy="72374"/>
              </a:xfrm>
            </p:grpSpPr>
            <p:cxnSp>
              <p:nvCxnSpPr>
                <p:cNvPr id="324" name="Google Shape;7751;p72">
                  <a:extLst>
                    <a:ext uri="{FF2B5EF4-FFF2-40B4-BE49-F238E27FC236}">
                      <a16:creationId xmlns:a16="http://schemas.microsoft.com/office/drawing/2014/main" id="{345F8139-F347-AD57-ABD5-F2F6B60FAD46}"/>
                    </a:ext>
                  </a:extLst>
                </p:cNvPr>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5" name="Google Shape;7752;p72">
                  <a:extLst>
                    <a:ext uri="{FF2B5EF4-FFF2-40B4-BE49-F238E27FC236}">
                      <a16:creationId xmlns:a16="http://schemas.microsoft.com/office/drawing/2014/main" id="{CD974AD2-9DC5-5934-9AC3-CCD0C0CAF4AB}"/>
                    </a:ext>
                  </a:extLst>
                </p:cNvPr>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306" name="Google Shape;7753;p72">
              <a:extLst>
                <a:ext uri="{FF2B5EF4-FFF2-40B4-BE49-F238E27FC236}">
                  <a16:creationId xmlns:a16="http://schemas.microsoft.com/office/drawing/2014/main" id="{BD25BAD1-B95B-BBC8-7DC6-25689CC7A2C4}"/>
                </a:ext>
              </a:extLst>
            </p:cNvPr>
            <p:cNvGrpSpPr/>
            <p:nvPr/>
          </p:nvGrpSpPr>
          <p:grpSpPr>
            <a:xfrm>
              <a:off x="2029517" y="1732295"/>
              <a:ext cx="1149068" cy="643432"/>
              <a:chOff x="2029517" y="1732295"/>
              <a:chExt cx="1149068" cy="643432"/>
            </a:xfrm>
          </p:grpSpPr>
          <p:grpSp>
            <p:nvGrpSpPr>
              <p:cNvPr id="307" name="Google Shape;7754;p72">
                <a:extLst>
                  <a:ext uri="{FF2B5EF4-FFF2-40B4-BE49-F238E27FC236}">
                    <a16:creationId xmlns:a16="http://schemas.microsoft.com/office/drawing/2014/main" id="{6905DDE1-0F71-EC60-3346-EF8AAFCBC17A}"/>
                  </a:ext>
                </a:extLst>
              </p:cNvPr>
              <p:cNvGrpSpPr/>
              <p:nvPr/>
            </p:nvGrpSpPr>
            <p:grpSpPr>
              <a:xfrm>
                <a:off x="2703618" y="2103152"/>
                <a:ext cx="474966" cy="260017"/>
                <a:chOff x="2703618" y="2103152"/>
                <a:chExt cx="474966" cy="260017"/>
              </a:xfrm>
            </p:grpSpPr>
            <p:grpSp>
              <p:nvGrpSpPr>
                <p:cNvPr id="316" name="Google Shape;7755;p72">
                  <a:extLst>
                    <a:ext uri="{FF2B5EF4-FFF2-40B4-BE49-F238E27FC236}">
                      <a16:creationId xmlns:a16="http://schemas.microsoft.com/office/drawing/2014/main" id="{7DD70661-1C27-0EF2-D070-E830F8F42466}"/>
                    </a:ext>
                  </a:extLst>
                </p:cNvPr>
                <p:cNvGrpSpPr/>
                <p:nvPr/>
              </p:nvGrpSpPr>
              <p:grpSpPr>
                <a:xfrm>
                  <a:off x="2703618" y="2290640"/>
                  <a:ext cx="450291" cy="72529"/>
                  <a:chOff x="2703618" y="2290640"/>
                  <a:chExt cx="450291" cy="72529"/>
                </a:xfrm>
              </p:grpSpPr>
              <p:cxnSp>
                <p:nvCxnSpPr>
                  <p:cNvPr id="320" name="Google Shape;7756;p72">
                    <a:extLst>
                      <a:ext uri="{FF2B5EF4-FFF2-40B4-BE49-F238E27FC236}">
                        <a16:creationId xmlns:a16="http://schemas.microsoft.com/office/drawing/2014/main" id="{9FEA9A40-D811-8DA8-D52C-12FEF5517121}"/>
                      </a:ext>
                    </a:extLst>
                  </p:cNvPr>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1" name="Google Shape;7757;p72">
                    <a:extLst>
                      <a:ext uri="{FF2B5EF4-FFF2-40B4-BE49-F238E27FC236}">
                        <a16:creationId xmlns:a16="http://schemas.microsoft.com/office/drawing/2014/main" id="{A40774B3-01CF-5A21-F0C6-E56239A2D4A7}"/>
                      </a:ext>
                    </a:extLst>
                  </p:cNvPr>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317" name="Google Shape;7758;p72">
                  <a:extLst>
                    <a:ext uri="{FF2B5EF4-FFF2-40B4-BE49-F238E27FC236}">
                      <a16:creationId xmlns:a16="http://schemas.microsoft.com/office/drawing/2014/main" id="{344987E6-1EFB-680F-44E5-6A654DACA83E}"/>
                    </a:ext>
                  </a:extLst>
                </p:cNvPr>
                <p:cNvGrpSpPr/>
                <p:nvPr/>
              </p:nvGrpSpPr>
              <p:grpSpPr>
                <a:xfrm>
                  <a:off x="2908607" y="2103152"/>
                  <a:ext cx="269977" cy="223538"/>
                  <a:chOff x="2908607" y="2103152"/>
                  <a:chExt cx="269977" cy="223538"/>
                </a:xfrm>
              </p:grpSpPr>
              <p:cxnSp>
                <p:nvCxnSpPr>
                  <p:cNvPr id="318" name="Google Shape;7759;p72">
                    <a:extLst>
                      <a:ext uri="{FF2B5EF4-FFF2-40B4-BE49-F238E27FC236}">
                        <a16:creationId xmlns:a16="http://schemas.microsoft.com/office/drawing/2014/main" id="{1F94ED77-F57B-96BF-00A7-60B7FA609786}"/>
                      </a:ext>
                    </a:extLst>
                  </p:cNvPr>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19" name="Google Shape;7760;p72">
                    <a:extLst>
                      <a:ext uri="{FF2B5EF4-FFF2-40B4-BE49-F238E27FC236}">
                        <a16:creationId xmlns:a16="http://schemas.microsoft.com/office/drawing/2014/main" id="{6D41BF3D-7BC1-D8D3-87B5-72464785D610}"/>
                      </a:ext>
                    </a:extLst>
                  </p:cNvPr>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308" name="Google Shape;7761;p72">
                <a:extLst>
                  <a:ext uri="{FF2B5EF4-FFF2-40B4-BE49-F238E27FC236}">
                    <a16:creationId xmlns:a16="http://schemas.microsoft.com/office/drawing/2014/main" id="{2C9B45EE-467F-676C-A364-40EA8FB593E2}"/>
                  </a:ext>
                </a:extLst>
              </p:cNvPr>
              <p:cNvGrpSpPr/>
              <p:nvPr/>
            </p:nvGrpSpPr>
            <p:grpSpPr>
              <a:xfrm>
                <a:off x="2029517" y="1732295"/>
                <a:ext cx="685827" cy="643432"/>
                <a:chOff x="2029517" y="1732295"/>
                <a:chExt cx="685827" cy="643432"/>
              </a:xfrm>
            </p:grpSpPr>
            <p:sp>
              <p:nvSpPr>
                <p:cNvPr id="309" name="Google Shape;7762;p72">
                  <a:extLst>
                    <a:ext uri="{FF2B5EF4-FFF2-40B4-BE49-F238E27FC236}">
                      <a16:creationId xmlns:a16="http://schemas.microsoft.com/office/drawing/2014/main" id="{B079B27A-F6E7-8FD4-8127-A10EEA3488E7}"/>
                    </a:ext>
                  </a:extLst>
                </p:cNvPr>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310" name="Google Shape;7763;p72">
                  <a:extLst>
                    <a:ext uri="{FF2B5EF4-FFF2-40B4-BE49-F238E27FC236}">
                      <a16:creationId xmlns:a16="http://schemas.microsoft.com/office/drawing/2014/main" id="{AD466064-445E-C359-9D6F-2F790E61875D}"/>
                    </a:ext>
                  </a:extLst>
                </p:cNvPr>
                <p:cNvGrpSpPr/>
                <p:nvPr/>
              </p:nvGrpSpPr>
              <p:grpSpPr>
                <a:xfrm>
                  <a:off x="2158948" y="1732295"/>
                  <a:ext cx="556396" cy="333108"/>
                  <a:chOff x="2158948" y="1732295"/>
                  <a:chExt cx="556396" cy="333108"/>
                </a:xfrm>
              </p:grpSpPr>
              <p:cxnSp>
                <p:nvCxnSpPr>
                  <p:cNvPr id="314" name="Google Shape;7764;p72">
                    <a:extLst>
                      <a:ext uri="{FF2B5EF4-FFF2-40B4-BE49-F238E27FC236}">
                        <a16:creationId xmlns:a16="http://schemas.microsoft.com/office/drawing/2014/main" id="{84FDEDD1-C95E-8C52-9B98-5CE6E094DC47}"/>
                      </a:ext>
                    </a:extLst>
                  </p:cNvPr>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5" name="Google Shape;7765;p72">
                    <a:extLst>
                      <a:ext uri="{FF2B5EF4-FFF2-40B4-BE49-F238E27FC236}">
                        <a16:creationId xmlns:a16="http://schemas.microsoft.com/office/drawing/2014/main" id="{277112B9-CCF5-F8E0-C5D5-8DC91693F624}"/>
                      </a:ext>
                    </a:extLst>
                  </p:cNvPr>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311" name="Google Shape;7766;p72">
                  <a:extLst>
                    <a:ext uri="{FF2B5EF4-FFF2-40B4-BE49-F238E27FC236}">
                      <a16:creationId xmlns:a16="http://schemas.microsoft.com/office/drawing/2014/main" id="{33F1F39C-7D96-BEEC-3F6B-BF2E71E3A4E2}"/>
                    </a:ext>
                  </a:extLst>
                </p:cNvPr>
                <p:cNvGrpSpPr/>
                <p:nvPr/>
              </p:nvGrpSpPr>
              <p:grpSpPr>
                <a:xfrm>
                  <a:off x="2159908" y="2065057"/>
                  <a:ext cx="550884" cy="310670"/>
                  <a:chOff x="2159908" y="2065057"/>
                  <a:chExt cx="550884" cy="310670"/>
                </a:xfrm>
              </p:grpSpPr>
              <p:cxnSp>
                <p:nvCxnSpPr>
                  <p:cNvPr id="312" name="Google Shape;7767;p72">
                    <a:extLst>
                      <a:ext uri="{FF2B5EF4-FFF2-40B4-BE49-F238E27FC236}">
                        <a16:creationId xmlns:a16="http://schemas.microsoft.com/office/drawing/2014/main" id="{FB180229-88FB-518C-42FA-6365444FAAEC}"/>
                      </a:ext>
                    </a:extLst>
                  </p:cNvPr>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3" name="Google Shape;7768;p72">
                    <a:extLst>
                      <a:ext uri="{FF2B5EF4-FFF2-40B4-BE49-F238E27FC236}">
                        <a16:creationId xmlns:a16="http://schemas.microsoft.com/office/drawing/2014/main" id="{230453CA-6EEC-0377-37AD-22A2D8A56C61}"/>
                      </a:ext>
                    </a:extLst>
                  </p:cNvPr>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grpSp>
      <p:grpSp>
        <p:nvGrpSpPr>
          <p:cNvPr id="328" name="Google Shape;7769;p72">
            <a:extLst>
              <a:ext uri="{FF2B5EF4-FFF2-40B4-BE49-F238E27FC236}">
                <a16:creationId xmlns:a16="http://schemas.microsoft.com/office/drawing/2014/main" id="{474ED6B7-2E76-0CB6-050B-9ED0F4608C8B}"/>
              </a:ext>
            </a:extLst>
          </p:cNvPr>
          <p:cNvGrpSpPr/>
          <p:nvPr/>
        </p:nvGrpSpPr>
        <p:grpSpPr>
          <a:xfrm>
            <a:off x="1299009" y="3822047"/>
            <a:ext cx="1925302" cy="1620116"/>
            <a:chOff x="844912" y="1681380"/>
            <a:chExt cx="935611" cy="787305"/>
          </a:xfrm>
        </p:grpSpPr>
        <p:grpSp>
          <p:nvGrpSpPr>
            <p:cNvPr id="329" name="Google Shape;7770;p72">
              <a:extLst>
                <a:ext uri="{FF2B5EF4-FFF2-40B4-BE49-F238E27FC236}">
                  <a16:creationId xmlns:a16="http://schemas.microsoft.com/office/drawing/2014/main" id="{1F563120-D276-ACFC-67C6-98C65948AE48}"/>
                </a:ext>
              </a:extLst>
            </p:cNvPr>
            <p:cNvGrpSpPr/>
            <p:nvPr/>
          </p:nvGrpSpPr>
          <p:grpSpPr>
            <a:xfrm>
              <a:off x="844912" y="1819635"/>
              <a:ext cx="329836" cy="510016"/>
              <a:chOff x="844912" y="1819635"/>
              <a:chExt cx="329836" cy="510016"/>
            </a:xfrm>
          </p:grpSpPr>
          <p:sp>
            <p:nvSpPr>
              <p:cNvPr id="356" name="Google Shape;7771;p72">
                <a:extLst>
                  <a:ext uri="{FF2B5EF4-FFF2-40B4-BE49-F238E27FC236}">
                    <a16:creationId xmlns:a16="http://schemas.microsoft.com/office/drawing/2014/main" id="{26563FB4-DC49-3C46-F109-8A46389D3139}"/>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57" name="Google Shape;7772;p72">
                <a:extLst>
                  <a:ext uri="{FF2B5EF4-FFF2-40B4-BE49-F238E27FC236}">
                    <a16:creationId xmlns:a16="http://schemas.microsoft.com/office/drawing/2014/main" id="{B159F8ED-5F2D-E6B4-2DAD-21A9F5868125}"/>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58" name="Google Shape;7773;p72">
                <a:extLst>
                  <a:ext uri="{FF2B5EF4-FFF2-40B4-BE49-F238E27FC236}">
                    <a16:creationId xmlns:a16="http://schemas.microsoft.com/office/drawing/2014/main" id="{D9DF33B7-D918-8394-346C-7A6D60B1CA0A}"/>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59" name="Google Shape;7774;p72">
                <a:extLst>
                  <a:ext uri="{FF2B5EF4-FFF2-40B4-BE49-F238E27FC236}">
                    <a16:creationId xmlns:a16="http://schemas.microsoft.com/office/drawing/2014/main" id="{DD376E8A-6BAC-1F52-1EF4-1BC028527802}"/>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60" name="Google Shape;7775;p72">
                <a:extLst>
                  <a:ext uri="{FF2B5EF4-FFF2-40B4-BE49-F238E27FC236}">
                    <a16:creationId xmlns:a16="http://schemas.microsoft.com/office/drawing/2014/main" id="{C6217A52-ADF3-D05A-D3C8-CD0921724DCB}"/>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61" name="Google Shape;7776;p72">
                <a:extLst>
                  <a:ext uri="{FF2B5EF4-FFF2-40B4-BE49-F238E27FC236}">
                    <a16:creationId xmlns:a16="http://schemas.microsoft.com/office/drawing/2014/main" id="{E587DEA7-657E-90E8-22EE-51D797E08EE8}"/>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330" name="Google Shape;7777;p72">
              <a:extLst>
                <a:ext uri="{FF2B5EF4-FFF2-40B4-BE49-F238E27FC236}">
                  <a16:creationId xmlns:a16="http://schemas.microsoft.com/office/drawing/2014/main" id="{0DC57998-9B7C-DCF9-9F76-6B9C68B3969F}"/>
                </a:ext>
              </a:extLst>
            </p:cNvPr>
            <p:cNvGrpSpPr/>
            <p:nvPr/>
          </p:nvGrpSpPr>
          <p:grpSpPr>
            <a:xfrm>
              <a:off x="1284601" y="2158168"/>
              <a:ext cx="495923" cy="310517"/>
              <a:chOff x="1284601" y="2158168"/>
              <a:chExt cx="495923" cy="310517"/>
            </a:xfrm>
          </p:grpSpPr>
          <p:sp>
            <p:nvSpPr>
              <p:cNvPr id="344" name="Google Shape;7778;p72">
                <a:extLst>
                  <a:ext uri="{FF2B5EF4-FFF2-40B4-BE49-F238E27FC236}">
                    <a16:creationId xmlns:a16="http://schemas.microsoft.com/office/drawing/2014/main" id="{92356F69-123C-6422-AF3F-751A3456CB0C}"/>
                  </a:ext>
                </a:extLst>
              </p:cNvPr>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345" name="Google Shape;7779;p72">
                <a:extLst>
                  <a:ext uri="{FF2B5EF4-FFF2-40B4-BE49-F238E27FC236}">
                    <a16:creationId xmlns:a16="http://schemas.microsoft.com/office/drawing/2014/main" id="{23EB8A7F-6DDA-EAF8-8107-E2A4F11F0202}"/>
                  </a:ext>
                </a:extLst>
              </p:cNvPr>
              <p:cNvGrpSpPr/>
              <p:nvPr/>
            </p:nvGrpSpPr>
            <p:grpSpPr>
              <a:xfrm>
                <a:off x="1507666" y="2158168"/>
                <a:ext cx="272858" cy="310517"/>
                <a:chOff x="1507666" y="2158168"/>
                <a:chExt cx="272858" cy="310517"/>
              </a:xfrm>
            </p:grpSpPr>
            <p:grpSp>
              <p:nvGrpSpPr>
                <p:cNvPr id="346" name="Google Shape;7780;p72">
                  <a:extLst>
                    <a:ext uri="{FF2B5EF4-FFF2-40B4-BE49-F238E27FC236}">
                      <a16:creationId xmlns:a16="http://schemas.microsoft.com/office/drawing/2014/main" id="{E13A9E59-67A9-C9B5-75AD-88F748F5FFBF}"/>
                    </a:ext>
                  </a:extLst>
                </p:cNvPr>
                <p:cNvGrpSpPr/>
                <p:nvPr/>
              </p:nvGrpSpPr>
              <p:grpSpPr>
                <a:xfrm>
                  <a:off x="1507666" y="2176104"/>
                  <a:ext cx="166395" cy="273149"/>
                  <a:chOff x="1507666" y="2176104"/>
                  <a:chExt cx="166395" cy="273149"/>
                </a:xfrm>
              </p:grpSpPr>
              <p:sp>
                <p:nvSpPr>
                  <p:cNvPr id="349" name="Google Shape;7781;p72">
                    <a:extLst>
                      <a:ext uri="{FF2B5EF4-FFF2-40B4-BE49-F238E27FC236}">
                        <a16:creationId xmlns:a16="http://schemas.microsoft.com/office/drawing/2014/main" id="{5E74E762-E539-D580-8643-F380759D62C6}"/>
                      </a:ext>
                    </a:extLst>
                  </p:cNvPr>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50" name="Google Shape;7782;p72">
                    <a:extLst>
                      <a:ext uri="{FF2B5EF4-FFF2-40B4-BE49-F238E27FC236}">
                        <a16:creationId xmlns:a16="http://schemas.microsoft.com/office/drawing/2014/main" id="{5D34D56A-2EDE-8322-DAAE-80775EC911D8}"/>
                      </a:ext>
                    </a:extLst>
                  </p:cNvPr>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51" name="Google Shape;7783;p72">
                    <a:extLst>
                      <a:ext uri="{FF2B5EF4-FFF2-40B4-BE49-F238E27FC236}">
                        <a16:creationId xmlns:a16="http://schemas.microsoft.com/office/drawing/2014/main" id="{B68CE130-5C19-12C7-7F40-9E2C97034FE0}"/>
                      </a:ext>
                    </a:extLst>
                  </p:cNvPr>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52" name="Google Shape;7784;p72">
                    <a:extLst>
                      <a:ext uri="{FF2B5EF4-FFF2-40B4-BE49-F238E27FC236}">
                        <a16:creationId xmlns:a16="http://schemas.microsoft.com/office/drawing/2014/main" id="{DF6B3A5B-2921-4B40-4CDD-4EB5E228999E}"/>
                      </a:ext>
                    </a:extLst>
                  </p:cNvPr>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53" name="Google Shape;7785;p72">
                    <a:extLst>
                      <a:ext uri="{FF2B5EF4-FFF2-40B4-BE49-F238E27FC236}">
                        <a16:creationId xmlns:a16="http://schemas.microsoft.com/office/drawing/2014/main" id="{8B45A286-1AE4-EFBA-9089-D287AF818CA0}"/>
                      </a:ext>
                    </a:extLst>
                  </p:cNvPr>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54" name="Google Shape;7786;p72">
                    <a:extLst>
                      <a:ext uri="{FF2B5EF4-FFF2-40B4-BE49-F238E27FC236}">
                        <a16:creationId xmlns:a16="http://schemas.microsoft.com/office/drawing/2014/main" id="{105B0FB6-E483-3FC3-5804-7FCDD0B50CF1}"/>
                      </a:ext>
                    </a:extLst>
                  </p:cNvPr>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55" name="Google Shape;7787;p72">
                    <a:extLst>
                      <a:ext uri="{FF2B5EF4-FFF2-40B4-BE49-F238E27FC236}">
                        <a16:creationId xmlns:a16="http://schemas.microsoft.com/office/drawing/2014/main" id="{ED287562-C0B1-D383-BE46-B1C86D0CED36}"/>
                      </a:ext>
                    </a:extLst>
                  </p:cNvPr>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C000"/>
                      </a:solidFill>
                    </a:endParaRPr>
                  </a:p>
                </p:txBody>
              </p:sp>
            </p:grpSp>
            <p:sp>
              <p:nvSpPr>
                <p:cNvPr id="347" name="Google Shape;7788;p72">
                  <a:extLst>
                    <a:ext uri="{FF2B5EF4-FFF2-40B4-BE49-F238E27FC236}">
                      <a16:creationId xmlns:a16="http://schemas.microsoft.com/office/drawing/2014/main" id="{B8F2A426-42F1-AC6F-2AC2-0C566AAE79F2}"/>
                    </a:ext>
                  </a:extLst>
                </p:cNvPr>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48" name="Google Shape;7789;p72">
                  <a:extLst>
                    <a:ext uri="{FF2B5EF4-FFF2-40B4-BE49-F238E27FC236}">
                      <a16:creationId xmlns:a16="http://schemas.microsoft.com/office/drawing/2014/main" id="{D89D24A4-EC9E-3A98-152E-A260821A7924}"/>
                    </a:ext>
                  </a:extLst>
                </p:cNvPr>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331" name="Google Shape;7790;p72">
              <a:extLst>
                <a:ext uri="{FF2B5EF4-FFF2-40B4-BE49-F238E27FC236}">
                  <a16:creationId xmlns:a16="http://schemas.microsoft.com/office/drawing/2014/main" id="{B1B796A6-C9FE-A572-30C6-D2F760FD394C}"/>
                </a:ext>
              </a:extLst>
            </p:cNvPr>
            <p:cNvGrpSpPr/>
            <p:nvPr/>
          </p:nvGrpSpPr>
          <p:grpSpPr>
            <a:xfrm>
              <a:off x="1284601" y="1681380"/>
              <a:ext cx="495923" cy="310517"/>
              <a:chOff x="1284601" y="1681380"/>
              <a:chExt cx="495923" cy="310517"/>
            </a:xfrm>
          </p:grpSpPr>
          <p:sp>
            <p:nvSpPr>
              <p:cNvPr id="332" name="Google Shape;7791;p72">
                <a:extLst>
                  <a:ext uri="{FF2B5EF4-FFF2-40B4-BE49-F238E27FC236}">
                    <a16:creationId xmlns:a16="http://schemas.microsoft.com/office/drawing/2014/main" id="{BE183BC7-EDAE-BDB4-05EE-54F2C071E0BA}"/>
                  </a:ext>
                </a:extLst>
              </p:cNvPr>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333" name="Google Shape;7792;p72">
                <a:extLst>
                  <a:ext uri="{FF2B5EF4-FFF2-40B4-BE49-F238E27FC236}">
                    <a16:creationId xmlns:a16="http://schemas.microsoft.com/office/drawing/2014/main" id="{12A870D4-DB98-149A-0957-35DD36A19685}"/>
                  </a:ext>
                </a:extLst>
              </p:cNvPr>
              <p:cNvGrpSpPr/>
              <p:nvPr/>
            </p:nvGrpSpPr>
            <p:grpSpPr>
              <a:xfrm>
                <a:off x="1507666" y="1681380"/>
                <a:ext cx="272858" cy="310517"/>
                <a:chOff x="1507666" y="1681380"/>
                <a:chExt cx="272858" cy="310517"/>
              </a:xfrm>
            </p:grpSpPr>
            <p:grpSp>
              <p:nvGrpSpPr>
                <p:cNvPr id="334" name="Google Shape;7793;p72">
                  <a:extLst>
                    <a:ext uri="{FF2B5EF4-FFF2-40B4-BE49-F238E27FC236}">
                      <a16:creationId xmlns:a16="http://schemas.microsoft.com/office/drawing/2014/main" id="{92EF65CA-D5B2-57A1-FFCB-F0569F1BF54A}"/>
                    </a:ext>
                  </a:extLst>
                </p:cNvPr>
                <p:cNvGrpSpPr/>
                <p:nvPr/>
              </p:nvGrpSpPr>
              <p:grpSpPr>
                <a:xfrm>
                  <a:off x="1507666" y="1700120"/>
                  <a:ext cx="166395" cy="272984"/>
                  <a:chOff x="1507666" y="1700120"/>
                  <a:chExt cx="166395" cy="272984"/>
                </a:xfrm>
              </p:grpSpPr>
              <p:sp>
                <p:nvSpPr>
                  <p:cNvPr id="337" name="Google Shape;7794;p72">
                    <a:extLst>
                      <a:ext uri="{FF2B5EF4-FFF2-40B4-BE49-F238E27FC236}">
                        <a16:creationId xmlns:a16="http://schemas.microsoft.com/office/drawing/2014/main" id="{B7CF8DA9-195C-E26E-FBE7-3EF56726BA42}"/>
                      </a:ext>
                    </a:extLst>
                  </p:cNvPr>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38" name="Google Shape;7795;p72">
                    <a:extLst>
                      <a:ext uri="{FF2B5EF4-FFF2-40B4-BE49-F238E27FC236}">
                        <a16:creationId xmlns:a16="http://schemas.microsoft.com/office/drawing/2014/main" id="{CCA72CD7-EFC0-03C1-0930-71D0AB7BD292}"/>
                      </a:ext>
                    </a:extLst>
                  </p:cNvPr>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39" name="Google Shape;7796;p72">
                    <a:extLst>
                      <a:ext uri="{FF2B5EF4-FFF2-40B4-BE49-F238E27FC236}">
                        <a16:creationId xmlns:a16="http://schemas.microsoft.com/office/drawing/2014/main" id="{C6686539-4ED8-3781-D8C9-E8205B7582F7}"/>
                      </a:ext>
                    </a:extLst>
                  </p:cNvPr>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40" name="Google Shape;7797;p72">
                    <a:extLst>
                      <a:ext uri="{FF2B5EF4-FFF2-40B4-BE49-F238E27FC236}">
                        <a16:creationId xmlns:a16="http://schemas.microsoft.com/office/drawing/2014/main" id="{82048A72-B98A-8A78-5872-97911F5CAFFA}"/>
                      </a:ext>
                    </a:extLst>
                  </p:cNvPr>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41" name="Google Shape;7798;p72">
                    <a:extLst>
                      <a:ext uri="{FF2B5EF4-FFF2-40B4-BE49-F238E27FC236}">
                        <a16:creationId xmlns:a16="http://schemas.microsoft.com/office/drawing/2014/main" id="{CD789B49-78FB-F697-3953-FC9BB0E22304}"/>
                      </a:ext>
                    </a:extLst>
                  </p:cNvPr>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42" name="Google Shape;7799;p72">
                    <a:extLst>
                      <a:ext uri="{FF2B5EF4-FFF2-40B4-BE49-F238E27FC236}">
                        <a16:creationId xmlns:a16="http://schemas.microsoft.com/office/drawing/2014/main" id="{163ADE4D-C1FF-6C5B-70AA-B97DC7F4EF67}"/>
                      </a:ext>
                    </a:extLst>
                  </p:cNvPr>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43" name="Google Shape;7800;p72">
                    <a:extLst>
                      <a:ext uri="{FF2B5EF4-FFF2-40B4-BE49-F238E27FC236}">
                        <a16:creationId xmlns:a16="http://schemas.microsoft.com/office/drawing/2014/main" id="{CF717089-B229-2C56-DC2B-6D5E8DAB63AE}"/>
                      </a:ext>
                    </a:extLst>
                  </p:cNvPr>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C000"/>
                      </a:solidFill>
                    </a:endParaRPr>
                  </a:p>
                </p:txBody>
              </p:sp>
            </p:grpSp>
            <p:sp>
              <p:nvSpPr>
                <p:cNvPr id="335" name="Google Shape;7801;p72">
                  <a:extLst>
                    <a:ext uri="{FF2B5EF4-FFF2-40B4-BE49-F238E27FC236}">
                      <a16:creationId xmlns:a16="http://schemas.microsoft.com/office/drawing/2014/main" id="{3777127D-0AF0-B0AB-4DCA-8F64C496CF45}"/>
                    </a:ext>
                  </a:extLst>
                </p:cNvPr>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36" name="Google Shape;7802;p72">
                  <a:extLst>
                    <a:ext uri="{FF2B5EF4-FFF2-40B4-BE49-F238E27FC236}">
                      <a16:creationId xmlns:a16="http://schemas.microsoft.com/office/drawing/2014/main" id="{97964A3E-ABE4-0847-E61E-C51307A2BFDA}"/>
                    </a:ext>
                  </a:extLst>
                </p:cNvPr>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grpSp>
        <p:nvGrpSpPr>
          <p:cNvPr id="362" name="Google Shape;7803;p72">
            <a:extLst>
              <a:ext uri="{FF2B5EF4-FFF2-40B4-BE49-F238E27FC236}">
                <a16:creationId xmlns:a16="http://schemas.microsoft.com/office/drawing/2014/main" id="{DDE2F66C-467E-4E26-E288-560F067DA25D}"/>
              </a:ext>
            </a:extLst>
          </p:cNvPr>
          <p:cNvGrpSpPr/>
          <p:nvPr/>
        </p:nvGrpSpPr>
        <p:grpSpPr>
          <a:xfrm>
            <a:off x="13516889" y="5356908"/>
            <a:ext cx="3244538" cy="1104886"/>
            <a:chOff x="6894650" y="2574740"/>
            <a:chExt cx="1445100" cy="492111"/>
          </a:xfrm>
        </p:grpSpPr>
        <p:sp>
          <p:nvSpPr>
            <p:cNvPr id="363" name="Google Shape;7804;p72">
              <a:extLst>
                <a:ext uri="{FF2B5EF4-FFF2-40B4-BE49-F238E27FC236}">
                  <a16:creationId xmlns:a16="http://schemas.microsoft.com/office/drawing/2014/main" id="{EB875AE0-34C4-C8A0-B1F5-DAC516F0E2FC}"/>
                </a:ext>
              </a:extLst>
            </p:cNvPr>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64" name="Google Shape;7805;p72">
              <a:extLst>
                <a:ext uri="{FF2B5EF4-FFF2-40B4-BE49-F238E27FC236}">
                  <a16:creationId xmlns:a16="http://schemas.microsoft.com/office/drawing/2014/main" id="{A7E0BE23-F79B-835D-87E7-B87363E11D63}"/>
                </a:ext>
              </a:extLst>
            </p:cNvPr>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65" name="Google Shape;7806;p72">
              <a:extLst>
                <a:ext uri="{FF2B5EF4-FFF2-40B4-BE49-F238E27FC236}">
                  <a16:creationId xmlns:a16="http://schemas.microsoft.com/office/drawing/2014/main" id="{EE823236-A580-DEE6-0863-9893EF3E1A85}"/>
                </a:ext>
              </a:extLst>
            </p:cNvPr>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66" name="Google Shape;7807;p72">
              <a:extLst>
                <a:ext uri="{FF2B5EF4-FFF2-40B4-BE49-F238E27FC236}">
                  <a16:creationId xmlns:a16="http://schemas.microsoft.com/office/drawing/2014/main" id="{1F0082E4-2DCF-A33C-80C8-2B0ADCD1510D}"/>
                </a:ext>
              </a:extLst>
            </p:cNvPr>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67" name="Google Shape;7808;p72">
              <a:extLst>
                <a:ext uri="{FF2B5EF4-FFF2-40B4-BE49-F238E27FC236}">
                  <a16:creationId xmlns:a16="http://schemas.microsoft.com/office/drawing/2014/main" id="{A613A48B-ACE1-5A02-60B4-5012CCC4BFE4}"/>
                </a:ext>
              </a:extLst>
            </p:cNvPr>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368" name="Google Shape;7809;p72">
              <a:extLst>
                <a:ext uri="{FF2B5EF4-FFF2-40B4-BE49-F238E27FC236}">
                  <a16:creationId xmlns:a16="http://schemas.microsoft.com/office/drawing/2014/main" id="{6C09B10C-AAA8-755D-A3C1-67021FDECCC2}"/>
                </a:ext>
              </a:extLst>
            </p:cNvPr>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369" name="Google Shape;7810;p72">
            <a:extLst>
              <a:ext uri="{FF2B5EF4-FFF2-40B4-BE49-F238E27FC236}">
                <a16:creationId xmlns:a16="http://schemas.microsoft.com/office/drawing/2014/main" id="{A35709D7-164D-7EA5-7D6F-F789AF7F84C9}"/>
              </a:ext>
            </a:extLst>
          </p:cNvPr>
          <p:cNvGrpSpPr/>
          <p:nvPr/>
        </p:nvGrpSpPr>
        <p:grpSpPr>
          <a:xfrm>
            <a:off x="13555974" y="8105418"/>
            <a:ext cx="3166412" cy="951410"/>
            <a:chOff x="6953919" y="3907920"/>
            <a:chExt cx="1377300" cy="475705"/>
          </a:xfrm>
        </p:grpSpPr>
        <p:cxnSp>
          <p:nvCxnSpPr>
            <p:cNvPr id="370" name="Google Shape;7811;p72">
              <a:extLst>
                <a:ext uri="{FF2B5EF4-FFF2-40B4-BE49-F238E27FC236}">
                  <a16:creationId xmlns:a16="http://schemas.microsoft.com/office/drawing/2014/main" id="{0F799A35-EA05-6A87-4251-59FAC2DFC043}"/>
                </a:ext>
              </a:extLst>
            </p:cNvPr>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1" name="Google Shape;7812;p72">
              <a:extLst>
                <a:ext uri="{FF2B5EF4-FFF2-40B4-BE49-F238E27FC236}">
                  <a16:creationId xmlns:a16="http://schemas.microsoft.com/office/drawing/2014/main" id="{EB5D2909-C9C3-A909-CE9B-7309D06B25FB}"/>
                </a:ext>
              </a:extLst>
            </p:cNvPr>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372" name="Google Shape;7813;p72">
              <a:extLst>
                <a:ext uri="{FF2B5EF4-FFF2-40B4-BE49-F238E27FC236}">
                  <a16:creationId xmlns:a16="http://schemas.microsoft.com/office/drawing/2014/main" id="{E1C0C9BB-7303-CDAF-3058-51535036C5B8}"/>
                </a:ext>
              </a:extLst>
            </p:cNvPr>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3" name="Google Shape;7814;p72">
              <a:extLst>
                <a:ext uri="{FF2B5EF4-FFF2-40B4-BE49-F238E27FC236}">
                  <a16:creationId xmlns:a16="http://schemas.microsoft.com/office/drawing/2014/main" id="{EA16E02A-8F1C-189B-C93D-A4406C664433}"/>
                </a:ext>
              </a:extLst>
            </p:cNvPr>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374" name="Google Shape;7815;p72">
              <a:extLst>
                <a:ext uri="{FF2B5EF4-FFF2-40B4-BE49-F238E27FC236}">
                  <a16:creationId xmlns:a16="http://schemas.microsoft.com/office/drawing/2014/main" id="{92B6B434-1191-DD1B-0449-B4B403F06330}"/>
                </a:ext>
              </a:extLst>
            </p:cNvPr>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375" name="Google Shape;7816;p72">
            <a:extLst>
              <a:ext uri="{FF2B5EF4-FFF2-40B4-BE49-F238E27FC236}">
                <a16:creationId xmlns:a16="http://schemas.microsoft.com/office/drawing/2014/main" id="{3F7B3A55-5890-8BEB-B67A-44524E5156AA}"/>
              </a:ext>
            </a:extLst>
          </p:cNvPr>
          <p:cNvGrpSpPr/>
          <p:nvPr/>
        </p:nvGrpSpPr>
        <p:grpSpPr>
          <a:xfrm>
            <a:off x="4563150" y="5627710"/>
            <a:ext cx="1672572" cy="1649058"/>
            <a:chOff x="2389399" y="2595741"/>
            <a:chExt cx="812796" cy="801369"/>
          </a:xfrm>
        </p:grpSpPr>
        <p:grpSp>
          <p:nvGrpSpPr>
            <p:cNvPr id="376" name="Google Shape;7817;p72">
              <a:extLst>
                <a:ext uri="{FF2B5EF4-FFF2-40B4-BE49-F238E27FC236}">
                  <a16:creationId xmlns:a16="http://schemas.microsoft.com/office/drawing/2014/main" id="{5450756F-333F-535B-EEF1-E1E1BFE2063F}"/>
                </a:ext>
              </a:extLst>
            </p:cNvPr>
            <p:cNvGrpSpPr/>
            <p:nvPr/>
          </p:nvGrpSpPr>
          <p:grpSpPr>
            <a:xfrm>
              <a:off x="2492145" y="2881565"/>
              <a:ext cx="607300" cy="229751"/>
              <a:chOff x="2492145" y="2881565"/>
              <a:chExt cx="607300" cy="229751"/>
            </a:xfrm>
          </p:grpSpPr>
          <p:sp>
            <p:nvSpPr>
              <p:cNvPr id="427" name="Google Shape;7818;p72">
                <a:extLst>
                  <a:ext uri="{FF2B5EF4-FFF2-40B4-BE49-F238E27FC236}">
                    <a16:creationId xmlns:a16="http://schemas.microsoft.com/office/drawing/2014/main" id="{007D04B9-4A7F-807C-1709-AD83E0DF9D17}"/>
                  </a:ext>
                </a:extLst>
              </p:cNvPr>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28" name="Google Shape;7819;p72">
                <a:extLst>
                  <a:ext uri="{FF2B5EF4-FFF2-40B4-BE49-F238E27FC236}">
                    <a16:creationId xmlns:a16="http://schemas.microsoft.com/office/drawing/2014/main" id="{722BD44A-0E7B-477A-C94F-894EB667D0AB}"/>
                  </a:ext>
                </a:extLst>
              </p:cNvPr>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29" name="Google Shape;7820;p72">
                <a:extLst>
                  <a:ext uri="{FF2B5EF4-FFF2-40B4-BE49-F238E27FC236}">
                    <a16:creationId xmlns:a16="http://schemas.microsoft.com/office/drawing/2014/main" id="{3389E3E3-016C-49F5-DEAD-C25E0AD9DC86}"/>
                  </a:ext>
                </a:extLst>
              </p:cNvPr>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377" name="Google Shape;7821;p72">
              <a:extLst>
                <a:ext uri="{FF2B5EF4-FFF2-40B4-BE49-F238E27FC236}">
                  <a16:creationId xmlns:a16="http://schemas.microsoft.com/office/drawing/2014/main" id="{7ACDDFD0-B58F-C7BA-DEC6-EAF2C8553745}"/>
                </a:ext>
              </a:extLst>
            </p:cNvPr>
            <p:cNvGrpSpPr/>
            <p:nvPr/>
          </p:nvGrpSpPr>
          <p:grpSpPr>
            <a:xfrm>
              <a:off x="2389399" y="2595741"/>
              <a:ext cx="812796" cy="296825"/>
              <a:chOff x="2389399" y="2595741"/>
              <a:chExt cx="812796" cy="296825"/>
            </a:xfrm>
          </p:grpSpPr>
          <p:grpSp>
            <p:nvGrpSpPr>
              <p:cNvPr id="403" name="Google Shape;7822;p72">
                <a:extLst>
                  <a:ext uri="{FF2B5EF4-FFF2-40B4-BE49-F238E27FC236}">
                    <a16:creationId xmlns:a16="http://schemas.microsoft.com/office/drawing/2014/main" id="{8C32A33F-82C9-ACA2-EA2C-1CC3C576F15E}"/>
                  </a:ext>
                </a:extLst>
              </p:cNvPr>
              <p:cNvGrpSpPr/>
              <p:nvPr/>
            </p:nvGrpSpPr>
            <p:grpSpPr>
              <a:xfrm>
                <a:off x="2389399" y="2595741"/>
                <a:ext cx="363638" cy="296825"/>
                <a:chOff x="2389399" y="2595741"/>
                <a:chExt cx="363638" cy="296825"/>
              </a:xfrm>
            </p:grpSpPr>
            <p:grpSp>
              <p:nvGrpSpPr>
                <p:cNvPr id="420" name="Google Shape;7823;p72">
                  <a:extLst>
                    <a:ext uri="{FF2B5EF4-FFF2-40B4-BE49-F238E27FC236}">
                      <a16:creationId xmlns:a16="http://schemas.microsoft.com/office/drawing/2014/main" id="{A8228507-C314-5088-39C4-44BD9198E759}"/>
                    </a:ext>
                  </a:extLst>
                </p:cNvPr>
                <p:cNvGrpSpPr/>
                <p:nvPr/>
              </p:nvGrpSpPr>
              <p:grpSpPr>
                <a:xfrm>
                  <a:off x="2493852" y="2794333"/>
                  <a:ext cx="259185" cy="98232"/>
                  <a:chOff x="2493852" y="2794333"/>
                  <a:chExt cx="259185" cy="98232"/>
                </a:xfrm>
              </p:grpSpPr>
              <p:sp>
                <p:nvSpPr>
                  <p:cNvPr id="424" name="Google Shape;7824;p72">
                    <a:extLst>
                      <a:ext uri="{FF2B5EF4-FFF2-40B4-BE49-F238E27FC236}">
                        <a16:creationId xmlns:a16="http://schemas.microsoft.com/office/drawing/2014/main" id="{CF61F177-18D1-3D3C-1FCF-37A3F6929598}"/>
                      </a:ext>
                    </a:extLst>
                  </p:cNvPr>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25" name="Google Shape;7825;p72">
                    <a:extLst>
                      <a:ext uri="{FF2B5EF4-FFF2-40B4-BE49-F238E27FC236}">
                        <a16:creationId xmlns:a16="http://schemas.microsoft.com/office/drawing/2014/main" id="{B65503A0-CD45-4DB6-059E-433959B54EE5}"/>
                      </a:ext>
                    </a:extLst>
                  </p:cNvPr>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26" name="Google Shape;7826;p72">
                    <a:extLst>
                      <a:ext uri="{FF2B5EF4-FFF2-40B4-BE49-F238E27FC236}">
                        <a16:creationId xmlns:a16="http://schemas.microsoft.com/office/drawing/2014/main" id="{AAF7246B-10DB-17D7-CD59-FAB3BDEC44D5}"/>
                      </a:ext>
                    </a:extLst>
                  </p:cNvPr>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421" name="Google Shape;7827;p72">
                  <a:extLst>
                    <a:ext uri="{FF2B5EF4-FFF2-40B4-BE49-F238E27FC236}">
                      <a16:creationId xmlns:a16="http://schemas.microsoft.com/office/drawing/2014/main" id="{CE940A6A-3F6B-8816-ED8E-4139808B0ED8}"/>
                    </a:ext>
                  </a:extLst>
                </p:cNvPr>
                <p:cNvGrpSpPr/>
                <p:nvPr/>
              </p:nvGrpSpPr>
              <p:grpSpPr>
                <a:xfrm>
                  <a:off x="2389399" y="2595741"/>
                  <a:ext cx="224343" cy="182054"/>
                  <a:chOff x="2389399" y="2595741"/>
                  <a:chExt cx="224343" cy="182054"/>
                </a:xfrm>
              </p:grpSpPr>
              <p:sp>
                <p:nvSpPr>
                  <p:cNvPr id="422" name="Google Shape;7828;p72">
                    <a:extLst>
                      <a:ext uri="{FF2B5EF4-FFF2-40B4-BE49-F238E27FC236}">
                        <a16:creationId xmlns:a16="http://schemas.microsoft.com/office/drawing/2014/main" id="{EC4F699D-A5E4-3392-C5FD-E5ABD1661142}"/>
                      </a:ext>
                    </a:extLst>
                  </p:cNvPr>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23" name="Google Shape;7829;p72">
                    <a:extLst>
                      <a:ext uri="{FF2B5EF4-FFF2-40B4-BE49-F238E27FC236}">
                        <a16:creationId xmlns:a16="http://schemas.microsoft.com/office/drawing/2014/main" id="{849854FA-4E42-1249-0434-B225D006EA27}"/>
                      </a:ext>
                    </a:extLst>
                  </p:cNvPr>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404" name="Google Shape;7830;p72">
                <a:extLst>
                  <a:ext uri="{FF2B5EF4-FFF2-40B4-BE49-F238E27FC236}">
                    <a16:creationId xmlns:a16="http://schemas.microsoft.com/office/drawing/2014/main" id="{38844E80-272F-EE2C-EB88-C858DE56DA24}"/>
                  </a:ext>
                </a:extLst>
              </p:cNvPr>
              <p:cNvGrpSpPr/>
              <p:nvPr/>
            </p:nvGrpSpPr>
            <p:grpSpPr>
              <a:xfrm>
                <a:off x="2683630" y="2595741"/>
                <a:ext cx="224334" cy="296825"/>
                <a:chOff x="2683630" y="2595741"/>
                <a:chExt cx="224334" cy="296825"/>
              </a:xfrm>
            </p:grpSpPr>
            <p:grpSp>
              <p:nvGrpSpPr>
                <p:cNvPr id="413" name="Google Shape;7831;p72">
                  <a:extLst>
                    <a:ext uri="{FF2B5EF4-FFF2-40B4-BE49-F238E27FC236}">
                      <a16:creationId xmlns:a16="http://schemas.microsoft.com/office/drawing/2014/main" id="{12FDD805-FC20-17FF-7A00-5C10363ED2FD}"/>
                    </a:ext>
                  </a:extLst>
                </p:cNvPr>
                <p:cNvGrpSpPr/>
                <p:nvPr/>
              </p:nvGrpSpPr>
              <p:grpSpPr>
                <a:xfrm>
                  <a:off x="2788083" y="2794333"/>
                  <a:ext cx="15356" cy="98232"/>
                  <a:chOff x="2788083" y="2794333"/>
                  <a:chExt cx="15356" cy="98232"/>
                </a:xfrm>
              </p:grpSpPr>
              <p:sp>
                <p:nvSpPr>
                  <p:cNvPr id="417" name="Google Shape;7832;p72">
                    <a:extLst>
                      <a:ext uri="{FF2B5EF4-FFF2-40B4-BE49-F238E27FC236}">
                        <a16:creationId xmlns:a16="http://schemas.microsoft.com/office/drawing/2014/main" id="{07D68B09-8D48-3A7C-1814-C040324B0461}"/>
                      </a:ext>
                    </a:extLst>
                  </p:cNvPr>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18" name="Google Shape;7833;p72">
                    <a:extLst>
                      <a:ext uri="{FF2B5EF4-FFF2-40B4-BE49-F238E27FC236}">
                        <a16:creationId xmlns:a16="http://schemas.microsoft.com/office/drawing/2014/main" id="{FAE51FFF-BDCA-173C-EB1F-DC3BB93190E6}"/>
                      </a:ext>
                    </a:extLst>
                  </p:cNvPr>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19" name="Google Shape;7834;p72">
                    <a:extLst>
                      <a:ext uri="{FF2B5EF4-FFF2-40B4-BE49-F238E27FC236}">
                        <a16:creationId xmlns:a16="http://schemas.microsoft.com/office/drawing/2014/main" id="{D2B082B0-25F3-85B4-3A47-D0E88BC72A0C}"/>
                      </a:ext>
                    </a:extLst>
                  </p:cNvPr>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414" name="Google Shape;7835;p72">
                  <a:extLst>
                    <a:ext uri="{FF2B5EF4-FFF2-40B4-BE49-F238E27FC236}">
                      <a16:creationId xmlns:a16="http://schemas.microsoft.com/office/drawing/2014/main" id="{D2980E09-DCC6-4723-9B52-CA6D94EF0728}"/>
                    </a:ext>
                  </a:extLst>
                </p:cNvPr>
                <p:cNvGrpSpPr/>
                <p:nvPr/>
              </p:nvGrpSpPr>
              <p:grpSpPr>
                <a:xfrm>
                  <a:off x="2683630" y="2595741"/>
                  <a:ext cx="224334" cy="182054"/>
                  <a:chOff x="2683630" y="2595741"/>
                  <a:chExt cx="224334" cy="182054"/>
                </a:xfrm>
              </p:grpSpPr>
              <p:sp>
                <p:nvSpPr>
                  <p:cNvPr id="415" name="Google Shape;7836;p72">
                    <a:extLst>
                      <a:ext uri="{FF2B5EF4-FFF2-40B4-BE49-F238E27FC236}">
                        <a16:creationId xmlns:a16="http://schemas.microsoft.com/office/drawing/2014/main" id="{F3E7EC0E-5232-C193-E546-F3EDAD9E7447}"/>
                      </a:ext>
                    </a:extLst>
                  </p:cNvPr>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16" name="Google Shape;7837;p72">
                    <a:extLst>
                      <a:ext uri="{FF2B5EF4-FFF2-40B4-BE49-F238E27FC236}">
                        <a16:creationId xmlns:a16="http://schemas.microsoft.com/office/drawing/2014/main" id="{92643C62-B7A1-DB11-2910-41D8DB3CCD08}"/>
                      </a:ext>
                    </a:extLst>
                  </p:cNvPr>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405" name="Google Shape;7838;p72">
                <a:extLst>
                  <a:ext uri="{FF2B5EF4-FFF2-40B4-BE49-F238E27FC236}">
                    <a16:creationId xmlns:a16="http://schemas.microsoft.com/office/drawing/2014/main" id="{939D5DC8-9FA3-45ED-8E54-D584B2EF7DD3}"/>
                  </a:ext>
                </a:extLst>
              </p:cNvPr>
              <p:cNvGrpSpPr/>
              <p:nvPr/>
            </p:nvGrpSpPr>
            <p:grpSpPr>
              <a:xfrm>
                <a:off x="2838475" y="2595741"/>
                <a:ext cx="363719" cy="296825"/>
                <a:chOff x="2838475" y="2595741"/>
                <a:chExt cx="363719" cy="296825"/>
              </a:xfrm>
            </p:grpSpPr>
            <p:grpSp>
              <p:nvGrpSpPr>
                <p:cNvPr id="406" name="Google Shape;7839;p72">
                  <a:extLst>
                    <a:ext uri="{FF2B5EF4-FFF2-40B4-BE49-F238E27FC236}">
                      <a16:creationId xmlns:a16="http://schemas.microsoft.com/office/drawing/2014/main" id="{2745442A-59DE-AF24-5C7F-D8B778F82360}"/>
                    </a:ext>
                  </a:extLst>
                </p:cNvPr>
                <p:cNvGrpSpPr/>
                <p:nvPr/>
              </p:nvGrpSpPr>
              <p:grpSpPr>
                <a:xfrm>
                  <a:off x="2838475" y="2794333"/>
                  <a:ext cx="259185" cy="98232"/>
                  <a:chOff x="2838475" y="2794333"/>
                  <a:chExt cx="259185" cy="98232"/>
                </a:xfrm>
              </p:grpSpPr>
              <p:sp>
                <p:nvSpPr>
                  <p:cNvPr id="410" name="Google Shape;7840;p72">
                    <a:extLst>
                      <a:ext uri="{FF2B5EF4-FFF2-40B4-BE49-F238E27FC236}">
                        <a16:creationId xmlns:a16="http://schemas.microsoft.com/office/drawing/2014/main" id="{E95177C8-3C00-59CE-C1FC-8206B502B96D}"/>
                      </a:ext>
                    </a:extLst>
                  </p:cNvPr>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11" name="Google Shape;7841;p72">
                    <a:extLst>
                      <a:ext uri="{FF2B5EF4-FFF2-40B4-BE49-F238E27FC236}">
                        <a16:creationId xmlns:a16="http://schemas.microsoft.com/office/drawing/2014/main" id="{EB7D3E42-AB7E-F45A-BF9F-51EFE1881DC4}"/>
                      </a:ext>
                    </a:extLst>
                  </p:cNvPr>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12" name="Google Shape;7842;p72">
                    <a:extLst>
                      <a:ext uri="{FF2B5EF4-FFF2-40B4-BE49-F238E27FC236}">
                        <a16:creationId xmlns:a16="http://schemas.microsoft.com/office/drawing/2014/main" id="{BA37A387-357C-7813-6FAD-6AF1808653AA}"/>
                      </a:ext>
                    </a:extLst>
                  </p:cNvPr>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407" name="Google Shape;7843;p72">
                  <a:extLst>
                    <a:ext uri="{FF2B5EF4-FFF2-40B4-BE49-F238E27FC236}">
                      <a16:creationId xmlns:a16="http://schemas.microsoft.com/office/drawing/2014/main" id="{A9FCCB1C-C5D9-D1CD-688D-5FA961E1443E}"/>
                    </a:ext>
                  </a:extLst>
                </p:cNvPr>
                <p:cNvGrpSpPr/>
                <p:nvPr/>
              </p:nvGrpSpPr>
              <p:grpSpPr>
                <a:xfrm>
                  <a:off x="2977852" y="2595741"/>
                  <a:ext cx="224343" cy="182054"/>
                  <a:chOff x="2977852" y="2595741"/>
                  <a:chExt cx="224343" cy="182054"/>
                </a:xfrm>
              </p:grpSpPr>
              <p:sp>
                <p:nvSpPr>
                  <p:cNvPr id="408" name="Google Shape;7844;p72">
                    <a:extLst>
                      <a:ext uri="{FF2B5EF4-FFF2-40B4-BE49-F238E27FC236}">
                        <a16:creationId xmlns:a16="http://schemas.microsoft.com/office/drawing/2014/main" id="{96F7C71D-C053-4B83-BC34-8196F9205DCD}"/>
                      </a:ext>
                    </a:extLst>
                  </p:cNvPr>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09" name="Google Shape;7845;p72">
                    <a:extLst>
                      <a:ext uri="{FF2B5EF4-FFF2-40B4-BE49-F238E27FC236}">
                        <a16:creationId xmlns:a16="http://schemas.microsoft.com/office/drawing/2014/main" id="{5D31A091-3713-70E3-1F39-0534F4ADBA88}"/>
                      </a:ext>
                    </a:extLst>
                  </p:cNvPr>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grpSp>
          <p:nvGrpSpPr>
            <p:cNvPr id="378" name="Google Shape;7846;p72">
              <a:extLst>
                <a:ext uri="{FF2B5EF4-FFF2-40B4-BE49-F238E27FC236}">
                  <a16:creationId xmlns:a16="http://schemas.microsoft.com/office/drawing/2014/main" id="{5544AB9E-395E-35A7-3CC2-C0F8C7BE038B}"/>
                </a:ext>
              </a:extLst>
            </p:cNvPr>
            <p:cNvGrpSpPr/>
            <p:nvPr/>
          </p:nvGrpSpPr>
          <p:grpSpPr>
            <a:xfrm>
              <a:off x="2389399" y="3100241"/>
              <a:ext cx="812796" cy="296869"/>
              <a:chOff x="2389399" y="3100241"/>
              <a:chExt cx="812796" cy="296869"/>
            </a:xfrm>
          </p:grpSpPr>
          <p:grpSp>
            <p:nvGrpSpPr>
              <p:cNvPr id="379" name="Google Shape;7847;p72">
                <a:extLst>
                  <a:ext uri="{FF2B5EF4-FFF2-40B4-BE49-F238E27FC236}">
                    <a16:creationId xmlns:a16="http://schemas.microsoft.com/office/drawing/2014/main" id="{7BC466C2-E47C-83D8-12ED-89349F61AD8B}"/>
                  </a:ext>
                </a:extLst>
              </p:cNvPr>
              <p:cNvGrpSpPr/>
              <p:nvPr/>
            </p:nvGrpSpPr>
            <p:grpSpPr>
              <a:xfrm>
                <a:off x="2683630" y="3100241"/>
                <a:ext cx="224334" cy="296869"/>
                <a:chOff x="2683630" y="3100241"/>
                <a:chExt cx="224334" cy="296869"/>
              </a:xfrm>
            </p:grpSpPr>
            <p:grpSp>
              <p:nvGrpSpPr>
                <p:cNvPr id="396" name="Google Shape;7848;p72">
                  <a:extLst>
                    <a:ext uri="{FF2B5EF4-FFF2-40B4-BE49-F238E27FC236}">
                      <a16:creationId xmlns:a16="http://schemas.microsoft.com/office/drawing/2014/main" id="{BC8D0963-4620-CC1F-D850-06F656BBE0EF}"/>
                    </a:ext>
                  </a:extLst>
                </p:cNvPr>
                <p:cNvGrpSpPr/>
                <p:nvPr/>
              </p:nvGrpSpPr>
              <p:grpSpPr>
                <a:xfrm>
                  <a:off x="2788083" y="3100241"/>
                  <a:ext cx="15356" cy="98237"/>
                  <a:chOff x="2788083" y="3100241"/>
                  <a:chExt cx="15356" cy="98237"/>
                </a:xfrm>
              </p:grpSpPr>
              <p:sp>
                <p:nvSpPr>
                  <p:cNvPr id="400" name="Google Shape;7849;p72">
                    <a:extLst>
                      <a:ext uri="{FF2B5EF4-FFF2-40B4-BE49-F238E27FC236}">
                        <a16:creationId xmlns:a16="http://schemas.microsoft.com/office/drawing/2014/main" id="{18BB2426-59F2-5BBE-E987-EE628237A07F}"/>
                      </a:ext>
                    </a:extLst>
                  </p:cNvPr>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01" name="Google Shape;7850;p72">
                    <a:extLst>
                      <a:ext uri="{FF2B5EF4-FFF2-40B4-BE49-F238E27FC236}">
                        <a16:creationId xmlns:a16="http://schemas.microsoft.com/office/drawing/2014/main" id="{7515377D-7938-3732-B728-EB522ACF6B93}"/>
                      </a:ext>
                    </a:extLst>
                  </p:cNvPr>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02" name="Google Shape;7851;p72">
                    <a:extLst>
                      <a:ext uri="{FF2B5EF4-FFF2-40B4-BE49-F238E27FC236}">
                        <a16:creationId xmlns:a16="http://schemas.microsoft.com/office/drawing/2014/main" id="{68A73CB5-3479-C726-1981-E3BB45042CC1}"/>
                      </a:ext>
                    </a:extLst>
                  </p:cNvPr>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397" name="Google Shape;7852;p72">
                  <a:extLst>
                    <a:ext uri="{FF2B5EF4-FFF2-40B4-BE49-F238E27FC236}">
                      <a16:creationId xmlns:a16="http://schemas.microsoft.com/office/drawing/2014/main" id="{BD25C3AC-C9E3-B5FE-956B-6AEB54ADCD6C}"/>
                    </a:ext>
                  </a:extLst>
                </p:cNvPr>
                <p:cNvGrpSpPr/>
                <p:nvPr/>
              </p:nvGrpSpPr>
              <p:grpSpPr>
                <a:xfrm>
                  <a:off x="2683630" y="3215065"/>
                  <a:ext cx="224334" cy="182045"/>
                  <a:chOff x="2683630" y="3215065"/>
                  <a:chExt cx="224334" cy="182045"/>
                </a:xfrm>
              </p:grpSpPr>
              <p:sp>
                <p:nvSpPr>
                  <p:cNvPr id="398" name="Google Shape;7853;p72">
                    <a:extLst>
                      <a:ext uri="{FF2B5EF4-FFF2-40B4-BE49-F238E27FC236}">
                        <a16:creationId xmlns:a16="http://schemas.microsoft.com/office/drawing/2014/main" id="{4873B99D-0230-268A-6995-15CC8E622569}"/>
                      </a:ext>
                    </a:extLst>
                  </p:cNvPr>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99" name="Google Shape;7854;p72">
                    <a:extLst>
                      <a:ext uri="{FF2B5EF4-FFF2-40B4-BE49-F238E27FC236}">
                        <a16:creationId xmlns:a16="http://schemas.microsoft.com/office/drawing/2014/main" id="{A04BC5A6-10A0-638C-AB7B-9C2A46C6EF4A}"/>
                      </a:ext>
                    </a:extLst>
                  </p:cNvPr>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380" name="Google Shape;7855;p72">
                <a:extLst>
                  <a:ext uri="{FF2B5EF4-FFF2-40B4-BE49-F238E27FC236}">
                    <a16:creationId xmlns:a16="http://schemas.microsoft.com/office/drawing/2014/main" id="{5BE5CDBE-1762-FB5A-7468-ADA5D827D09F}"/>
                  </a:ext>
                </a:extLst>
              </p:cNvPr>
              <p:cNvGrpSpPr/>
              <p:nvPr/>
            </p:nvGrpSpPr>
            <p:grpSpPr>
              <a:xfrm>
                <a:off x="2389399" y="3100241"/>
                <a:ext cx="363638" cy="296869"/>
                <a:chOff x="2389399" y="3100241"/>
                <a:chExt cx="363638" cy="296869"/>
              </a:xfrm>
            </p:grpSpPr>
            <p:grpSp>
              <p:nvGrpSpPr>
                <p:cNvPr id="389" name="Google Shape;7856;p72">
                  <a:extLst>
                    <a:ext uri="{FF2B5EF4-FFF2-40B4-BE49-F238E27FC236}">
                      <a16:creationId xmlns:a16="http://schemas.microsoft.com/office/drawing/2014/main" id="{B75FEA87-BDEF-F807-BFA3-068EDB43CC4F}"/>
                    </a:ext>
                  </a:extLst>
                </p:cNvPr>
                <p:cNvGrpSpPr/>
                <p:nvPr/>
              </p:nvGrpSpPr>
              <p:grpSpPr>
                <a:xfrm>
                  <a:off x="2493852" y="3100241"/>
                  <a:ext cx="259185" cy="98237"/>
                  <a:chOff x="2493852" y="3100241"/>
                  <a:chExt cx="259185" cy="98237"/>
                </a:xfrm>
              </p:grpSpPr>
              <p:sp>
                <p:nvSpPr>
                  <p:cNvPr id="393" name="Google Shape;7857;p72">
                    <a:extLst>
                      <a:ext uri="{FF2B5EF4-FFF2-40B4-BE49-F238E27FC236}">
                        <a16:creationId xmlns:a16="http://schemas.microsoft.com/office/drawing/2014/main" id="{A0010556-BC09-48DD-D958-116638FEB0C8}"/>
                      </a:ext>
                    </a:extLst>
                  </p:cNvPr>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94" name="Google Shape;7858;p72">
                    <a:extLst>
                      <a:ext uri="{FF2B5EF4-FFF2-40B4-BE49-F238E27FC236}">
                        <a16:creationId xmlns:a16="http://schemas.microsoft.com/office/drawing/2014/main" id="{14D11815-46F9-C300-8644-5DE0895EF555}"/>
                      </a:ext>
                    </a:extLst>
                  </p:cNvPr>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95" name="Google Shape;7859;p72">
                    <a:extLst>
                      <a:ext uri="{FF2B5EF4-FFF2-40B4-BE49-F238E27FC236}">
                        <a16:creationId xmlns:a16="http://schemas.microsoft.com/office/drawing/2014/main" id="{A3F52776-88FE-E049-882E-19D08049DE82}"/>
                      </a:ext>
                    </a:extLst>
                  </p:cNvPr>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390" name="Google Shape;7860;p72">
                  <a:extLst>
                    <a:ext uri="{FF2B5EF4-FFF2-40B4-BE49-F238E27FC236}">
                      <a16:creationId xmlns:a16="http://schemas.microsoft.com/office/drawing/2014/main" id="{8157A414-4C9E-DC3B-6571-23FCA9147DA7}"/>
                    </a:ext>
                  </a:extLst>
                </p:cNvPr>
                <p:cNvGrpSpPr/>
                <p:nvPr/>
              </p:nvGrpSpPr>
              <p:grpSpPr>
                <a:xfrm>
                  <a:off x="2389399" y="3215065"/>
                  <a:ext cx="224343" cy="182045"/>
                  <a:chOff x="2389399" y="3215065"/>
                  <a:chExt cx="224343" cy="182045"/>
                </a:xfrm>
              </p:grpSpPr>
              <p:sp>
                <p:nvSpPr>
                  <p:cNvPr id="391" name="Google Shape;7861;p72">
                    <a:extLst>
                      <a:ext uri="{FF2B5EF4-FFF2-40B4-BE49-F238E27FC236}">
                        <a16:creationId xmlns:a16="http://schemas.microsoft.com/office/drawing/2014/main" id="{C8E1D20A-3BB9-82C9-8F34-22C262336C38}"/>
                      </a:ext>
                    </a:extLst>
                  </p:cNvPr>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92" name="Google Shape;7862;p72">
                    <a:extLst>
                      <a:ext uri="{FF2B5EF4-FFF2-40B4-BE49-F238E27FC236}">
                        <a16:creationId xmlns:a16="http://schemas.microsoft.com/office/drawing/2014/main" id="{EA0CE5C1-7A3D-CB43-E151-33065CC2C8FA}"/>
                      </a:ext>
                    </a:extLst>
                  </p:cNvPr>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381" name="Google Shape;7863;p72">
                <a:extLst>
                  <a:ext uri="{FF2B5EF4-FFF2-40B4-BE49-F238E27FC236}">
                    <a16:creationId xmlns:a16="http://schemas.microsoft.com/office/drawing/2014/main" id="{DAA1B86D-C11B-0233-6482-5640A183FC26}"/>
                  </a:ext>
                </a:extLst>
              </p:cNvPr>
              <p:cNvGrpSpPr/>
              <p:nvPr/>
            </p:nvGrpSpPr>
            <p:grpSpPr>
              <a:xfrm>
                <a:off x="2838475" y="3100241"/>
                <a:ext cx="363719" cy="296869"/>
                <a:chOff x="2838475" y="3100241"/>
                <a:chExt cx="363719" cy="296869"/>
              </a:xfrm>
            </p:grpSpPr>
            <p:grpSp>
              <p:nvGrpSpPr>
                <p:cNvPr id="382" name="Google Shape;7864;p72">
                  <a:extLst>
                    <a:ext uri="{FF2B5EF4-FFF2-40B4-BE49-F238E27FC236}">
                      <a16:creationId xmlns:a16="http://schemas.microsoft.com/office/drawing/2014/main" id="{34BA8726-58B7-AB83-5854-4C996EDC2718}"/>
                    </a:ext>
                  </a:extLst>
                </p:cNvPr>
                <p:cNvGrpSpPr/>
                <p:nvPr/>
              </p:nvGrpSpPr>
              <p:grpSpPr>
                <a:xfrm>
                  <a:off x="2838475" y="3100241"/>
                  <a:ext cx="259185" cy="98237"/>
                  <a:chOff x="2838475" y="3100241"/>
                  <a:chExt cx="259185" cy="98237"/>
                </a:xfrm>
              </p:grpSpPr>
              <p:sp>
                <p:nvSpPr>
                  <p:cNvPr id="386" name="Google Shape;7865;p72">
                    <a:extLst>
                      <a:ext uri="{FF2B5EF4-FFF2-40B4-BE49-F238E27FC236}">
                        <a16:creationId xmlns:a16="http://schemas.microsoft.com/office/drawing/2014/main" id="{B9015B63-2768-F290-9B6A-F84AFAACCEE7}"/>
                      </a:ext>
                    </a:extLst>
                  </p:cNvPr>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87" name="Google Shape;7866;p72">
                    <a:extLst>
                      <a:ext uri="{FF2B5EF4-FFF2-40B4-BE49-F238E27FC236}">
                        <a16:creationId xmlns:a16="http://schemas.microsoft.com/office/drawing/2014/main" id="{7165308A-7431-52AB-68A4-916BA19E526D}"/>
                      </a:ext>
                    </a:extLst>
                  </p:cNvPr>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88" name="Google Shape;7867;p72">
                    <a:extLst>
                      <a:ext uri="{FF2B5EF4-FFF2-40B4-BE49-F238E27FC236}">
                        <a16:creationId xmlns:a16="http://schemas.microsoft.com/office/drawing/2014/main" id="{B5965C61-D708-660A-033D-B4BCD10634C6}"/>
                      </a:ext>
                    </a:extLst>
                  </p:cNvPr>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383" name="Google Shape;7868;p72">
                  <a:extLst>
                    <a:ext uri="{FF2B5EF4-FFF2-40B4-BE49-F238E27FC236}">
                      <a16:creationId xmlns:a16="http://schemas.microsoft.com/office/drawing/2014/main" id="{4148725A-1861-6BE5-4052-4AC910F4D93A}"/>
                    </a:ext>
                  </a:extLst>
                </p:cNvPr>
                <p:cNvGrpSpPr/>
                <p:nvPr/>
              </p:nvGrpSpPr>
              <p:grpSpPr>
                <a:xfrm>
                  <a:off x="2977852" y="3215065"/>
                  <a:ext cx="224343" cy="182045"/>
                  <a:chOff x="2977852" y="3215065"/>
                  <a:chExt cx="224343" cy="182045"/>
                </a:xfrm>
              </p:grpSpPr>
              <p:sp>
                <p:nvSpPr>
                  <p:cNvPr id="384" name="Google Shape;7869;p72">
                    <a:extLst>
                      <a:ext uri="{FF2B5EF4-FFF2-40B4-BE49-F238E27FC236}">
                        <a16:creationId xmlns:a16="http://schemas.microsoft.com/office/drawing/2014/main" id="{ABE96A3A-B4F4-D024-9899-72716F305C45}"/>
                      </a:ext>
                    </a:extLst>
                  </p:cNvPr>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85" name="Google Shape;7870;p72">
                    <a:extLst>
                      <a:ext uri="{FF2B5EF4-FFF2-40B4-BE49-F238E27FC236}">
                        <a16:creationId xmlns:a16="http://schemas.microsoft.com/office/drawing/2014/main" id="{3F9A9C66-D1F0-BCAE-ED3F-18F47AF592C6}"/>
                      </a:ext>
                    </a:extLst>
                  </p:cNvPr>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grpSp>
      <p:sp>
        <p:nvSpPr>
          <p:cNvPr id="430" name="Google Shape;1529;p70">
            <a:extLst>
              <a:ext uri="{FF2B5EF4-FFF2-40B4-BE49-F238E27FC236}">
                <a16:creationId xmlns:a16="http://schemas.microsoft.com/office/drawing/2014/main" id="{372CE2A4-9FAC-C11E-97C2-78129815A938}"/>
              </a:ext>
            </a:extLst>
          </p:cNvPr>
          <p:cNvSpPr txBox="1">
            <a:spLocks/>
          </p:cNvSpPr>
          <p:nvPr/>
        </p:nvSpPr>
        <p:spPr>
          <a:xfrm>
            <a:off x="991639" y="606671"/>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3600" dirty="0">
                <a:solidFill>
                  <a:srgbClr val="FFC000"/>
                </a:solidFill>
                <a:cs typeface="B Nazanin" panose="00000700000000000000" pitchFamily="2" charset="-78"/>
              </a:rPr>
              <a:t>انواع جدولها و نمودارها:</a:t>
            </a:r>
          </a:p>
        </p:txBody>
      </p:sp>
    </p:spTree>
    <p:extLst>
      <p:ext uri="{BB962C8B-B14F-4D97-AF65-F5344CB8AC3E}">
        <p14:creationId xmlns:p14="http://schemas.microsoft.com/office/powerpoint/2010/main" val="28554762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grpSp>
        <p:nvGrpSpPr>
          <p:cNvPr id="7" name="Google Shape;7875;p73">
            <a:extLst>
              <a:ext uri="{FF2B5EF4-FFF2-40B4-BE49-F238E27FC236}">
                <a16:creationId xmlns:a16="http://schemas.microsoft.com/office/drawing/2014/main" id="{A57AB142-7CF2-FCA9-CE60-990E023B1C03}"/>
              </a:ext>
            </a:extLst>
          </p:cNvPr>
          <p:cNvGrpSpPr/>
          <p:nvPr/>
        </p:nvGrpSpPr>
        <p:grpSpPr>
          <a:xfrm>
            <a:off x="1334318" y="7124700"/>
            <a:ext cx="4780828" cy="2049600"/>
            <a:chOff x="728925" y="3296613"/>
            <a:chExt cx="2390414" cy="1024800"/>
          </a:xfrm>
        </p:grpSpPr>
        <p:grpSp>
          <p:nvGrpSpPr>
            <p:cNvPr id="8" name="Google Shape;7876;p73">
              <a:extLst>
                <a:ext uri="{FF2B5EF4-FFF2-40B4-BE49-F238E27FC236}">
                  <a16:creationId xmlns:a16="http://schemas.microsoft.com/office/drawing/2014/main" id="{B71913A2-2EB6-D4E2-4CD6-E71CAEFD76FD}"/>
                </a:ext>
              </a:extLst>
            </p:cNvPr>
            <p:cNvGrpSpPr/>
            <p:nvPr/>
          </p:nvGrpSpPr>
          <p:grpSpPr>
            <a:xfrm>
              <a:off x="728925" y="3619800"/>
              <a:ext cx="2390414" cy="500893"/>
              <a:chOff x="728925" y="3619800"/>
              <a:chExt cx="2390414" cy="500893"/>
            </a:xfrm>
          </p:grpSpPr>
          <p:sp>
            <p:nvSpPr>
              <p:cNvPr id="36" name="Google Shape;7877;p73">
                <a:extLst>
                  <a:ext uri="{FF2B5EF4-FFF2-40B4-BE49-F238E27FC236}">
                    <a16:creationId xmlns:a16="http://schemas.microsoft.com/office/drawing/2014/main" id="{DA6A491A-D985-92A7-F73C-39C8021A1D40}"/>
                  </a:ext>
                </a:extLst>
              </p:cNvPr>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C000"/>
                  </a:solidFill>
                </a:endParaRPr>
              </a:p>
            </p:txBody>
          </p:sp>
          <p:sp>
            <p:nvSpPr>
              <p:cNvPr id="37" name="Google Shape;7878;p73">
                <a:extLst>
                  <a:ext uri="{FF2B5EF4-FFF2-40B4-BE49-F238E27FC236}">
                    <a16:creationId xmlns:a16="http://schemas.microsoft.com/office/drawing/2014/main" id="{79D74B07-B3A7-834C-0EC3-56FBBE24A7D3}"/>
                  </a:ext>
                </a:extLst>
              </p:cNvPr>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C000"/>
                  </a:solidFill>
                </a:endParaRPr>
              </a:p>
            </p:txBody>
          </p:sp>
        </p:grpSp>
        <p:grpSp>
          <p:nvGrpSpPr>
            <p:cNvPr id="9" name="Google Shape;7879;p73">
              <a:extLst>
                <a:ext uri="{FF2B5EF4-FFF2-40B4-BE49-F238E27FC236}">
                  <a16:creationId xmlns:a16="http://schemas.microsoft.com/office/drawing/2014/main" id="{0F9A1567-B039-2E60-D97E-A63BEBB29F6B}"/>
                </a:ext>
              </a:extLst>
            </p:cNvPr>
            <p:cNvGrpSpPr/>
            <p:nvPr/>
          </p:nvGrpSpPr>
          <p:grpSpPr>
            <a:xfrm>
              <a:off x="1348050" y="3296613"/>
              <a:ext cx="1706152" cy="1024800"/>
              <a:chOff x="1348050" y="3296613"/>
              <a:chExt cx="1706152" cy="1024800"/>
            </a:xfrm>
          </p:grpSpPr>
          <p:sp>
            <p:nvSpPr>
              <p:cNvPr id="31" name="Google Shape;7880;p73">
                <a:extLst>
                  <a:ext uri="{FF2B5EF4-FFF2-40B4-BE49-F238E27FC236}">
                    <a16:creationId xmlns:a16="http://schemas.microsoft.com/office/drawing/2014/main" id="{82C61283-5900-6AF3-0436-444CED84DE70}"/>
                  </a:ext>
                </a:extLst>
              </p:cNvPr>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C000"/>
                  </a:solidFill>
                </a:endParaRPr>
              </a:p>
            </p:txBody>
          </p:sp>
          <p:sp>
            <p:nvSpPr>
              <p:cNvPr id="32" name="Google Shape;7881;p73">
                <a:extLst>
                  <a:ext uri="{FF2B5EF4-FFF2-40B4-BE49-F238E27FC236}">
                    <a16:creationId xmlns:a16="http://schemas.microsoft.com/office/drawing/2014/main" id="{63C09526-C10E-A9D7-E018-1A570CC85144}"/>
                  </a:ext>
                </a:extLst>
              </p:cNvPr>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C000"/>
                  </a:solidFill>
                </a:endParaRPr>
              </a:p>
            </p:txBody>
          </p:sp>
          <p:sp>
            <p:nvSpPr>
              <p:cNvPr id="33" name="Google Shape;7882;p73">
                <a:extLst>
                  <a:ext uri="{FF2B5EF4-FFF2-40B4-BE49-F238E27FC236}">
                    <a16:creationId xmlns:a16="http://schemas.microsoft.com/office/drawing/2014/main" id="{161BE128-5E0C-633C-6384-9F3904AEA3C1}"/>
                  </a:ext>
                </a:extLst>
              </p:cNvPr>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C000"/>
                  </a:solidFill>
                </a:endParaRPr>
              </a:p>
            </p:txBody>
          </p:sp>
          <p:sp>
            <p:nvSpPr>
              <p:cNvPr id="34" name="Google Shape;7883;p73">
                <a:extLst>
                  <a:ext uri="{FF2B5EF4-FFF2-40B4-BE49-F238E27FC236}">
                    <a16:creationId xmlns:a16="http://schemas.microsoft.com/office/drawing/2014/main" id="{030DF7DF-D5E7-FE35-E462-2D3DF2A1C091}"/>
                  </a:ext>
                </a:extLst>
              </p:cNvPr>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C000"/>
                  </a:solidFill>
                </a:endParaRPr>
              </a:p>
            </p:txBody>
          </p:sp>
          <p:sp>
            <p:nvSpPr>
              <p:cNvPr id="35" name="Google Shape;7884;p73">
                <a:extLst>
                  <a:ext uri="{FF2B5EF4-FFF2-40B4-BE49-F238E27FC236}">
                    <a16:creationId xmlns:a16="http://schemas.microsoft.com/office/drawing/2014/main" id="{4A9D1B07-6547-7F30-152F-A1D7542F158C}"/>
                  </a:ext>
                </a:extLst>
              </p:cNvPr>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C000"/>
                  </a:solidFill>
                </a:endParaRPr>
              </a:p>
            </p:txBody>
          </p:sp>
        </p:grpSp>
        <p:grpSp>
          <p:nvGrpSpPr>
            <p:cNvPr id="10" name="Google Shape;7885;p73">
              <a:extLst>
                <a:ext uri="{FF2B5EF4-FFF2-40B4-BE49-F238E27FC236}">
                  <a16:creationId xmlns:a16="http://schemas.microsoft.com/office/drawing/2014/main" id="{B9B82633-56FD-4869-4D62-1E50CB0DF880}"/>
                </a:ext>
              </a:extLst>
            </p:cNvPr>
            <p:cNvGrpSpPr/>
            <p:nvPr/>
          </p:nvGrpSpPr>
          <p:grpSpPr>
            <a:xfrm>
              <a:off x="1455707" y="3654858"/>
              <a:ext cx="1491150" cy="417657"/>
              <a:chOff x="1455707" y="3654858"/>
              <a:chExt cx="1491150" cy="417657"/>
            </a:xfrm>
          </p:grpSpPr>
          <p:sp>
            <p:nvSpPr>
              <p:cNvPr id="11" name="Google Shape;7886;p73">
                <a:extLst>
                  <a:ext uri="{FF2B5EF4-FFF2-40B4-BE49-F238E27FC236}">
                    <a16:creationId xmlns:a16="http://schemas.microsoft.com/office/drawing/2014/main" id="{51A057A1-551D-56E8-9E99-C5014C2FD6A6}"/>
                  </a:ext>
                </a:extLst>
              </p:cNvPr>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2" name="Google Shape;7887;p73">
                <a:extLst>
                  <a:ext uri="{FF2B5EF4-FFF2-40B4-BE49-F238E27FC236}">
                    <a16:creationId xmlns:a16="http://schemas.microsoft.com/office/drawing/2014/main" id="{C8968B0E-F8A3-BF74-62FD-4B60370DE8B6}"/>
                  </a:ext>
                </a:extLst>
              </p:cNvPr>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3" name="Google Shape;7888;p73">
                <a:extLst>
                  <a:ext uri="{FF2B5EF4-FFF2-40B4-BE49-F238E27FC236}">
                    <a16:creationId xmlns:a16="http://schemas.microsoft.com/office/drawing/2014/main" id="{34873F63-B5A7-9F55-6261-9604A9622B4F}"/>
                  </a:ext>
                </a:extLst>
              </p:cNvPr>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4" name="Google Shape;7889;p73">
                <a:extLst>
                  <a:ext uri="{FF2B5EF4-FFF2-40B4-BE49-F238E27FC236}">
                    <a16:creationId xmlns:a16="http://schemas.microsoft.com/office/drawing/2014/main" id="{01DE9EA0-B226-9737-D43A-A5F7239AEF6E}"/>
                  </a:ext>
                </a:extLst>
              </p:cNvPr>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5" name="Google Shape;7890;p73">
                <a:extLst>
                  <a:ext uri="{FF2B5EF4-FFF2-40B4-BE49-F238E27FC236}">
                    <a16:creationId xmlns:a16="http://schemas.microsoft.com/office/drawing/2014/main" id="{E6F10A8E-2F60-5D55-9274-B95914212CEE}"/>
                  </a:ext>
                </a:extLst>
              </p:cNvPr>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6" name="Google Shape;7891;p73">
                <a:extLst>
                  <a:ext uri="{FF2B5EF4-FFF2-40B4-BE49-F238E27FC236}">
                    <a16:creationId xmlns:a16="http://schemas.microsoft.com/office/drawing/2014/main" id="{23CC19DC-1896-C397-71B3-3EE9F4ADD594}"/>
                  </a:ext>
                </a:extLst>
              </p:cNvPr>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7" name="Google Shape;7892;p73">
                <a:extLst>
                  <a:ext uri="{FF2B5EF4-FFF2-40B4-BE49-F238E27FC236}">
                    <a16:creationId xmlns:a16="http://schemas.microsoft.com/office/drawing/2014/main" id="{1D88F1F6-48D5-17A7-14A3-E2F39C985C75}"/>
                  </a:ext>
                </a:extLst>
              </p:cNvPr>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8" name="Google Shape;7893;p73">
                <a:extLst>
                  <a:ext uri="{FF2B5EF4-FFF2-40B4-BE49-F238E27FC236}">
                    <a16:creationId xmlns:a16="http://schemas.microsoft.com/office/drawing/2014/main" id="{4525B001-95C8-B5F1-91A9-7408B31AE2B0}"/>
                  </a:ext>
                </a:extLst>
              </p:cNvPr>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9" name="Google Shape;7894;p73">
                <a:extLst>
                  <a:ext uri="{FF2B5EF4-FFF2-40B4-BE49-F238E27FC236}">
                    <a16:creationId xmlns:a16="http://schemas.microsoft.com/office/drawing/2014/main" id="{F7D3F9F6-ADB2-B3DD-3753-84E9DBBF6FC1}"/>
                  </a:ext>
                </a:extLst>
              </p:cNvPr>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0" name="Google Shape;7895;p73">
                <a:extLst>
                  <a:ext uri="{FF2B5EF4-FFF2-40B4-BE49-F238E27FC236}">
                    <a16:creationId xmlns:a16="http://schemas.microsoft.com/office/drawing/2014/main" id="{EECC4868-61FB-F22C-035C-FB1002BCE007}"/>
                  </a:ext>
                </a:extLst>
              </p:cNvPr>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1" name="Google Shape;7896;p73">
                <a:extLst>
                  <a:ext uri="{FF2B5EF4-FFF2-40B4-BE49-F238E27FC236}">
                    <a16:creationId xmlns:a16="http://schemas.microsoft.com/office/drawing/2014/main" id="{C7681004-493B-667B-E14A-5B43FFC5BCA9}"/>
                  </a:ext>
                </a:extLst>
              </p:cNvPr>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2" name="Google Shape;7897;p73">
                <a:extLst>
                  <a:ext uri="{FF2B5EF4-FFF2-40B4-BE49-F238E27FC236}">
                    <a16:creationId xmlns:a16="http://schemas.microsoft.com/office/drawing/2014/main" id="{801C2B73-31D4-8E37-C13C-61622E47E184}"/>
                  </a:ext>
                </a:extLst>
              </p:cNvPr>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3" name="Google Shape;7898;p73">
                <a:extLst>
                  <a:ext uri="{FF2B5EF4-FFF2-40B4-BE49-F238E27FC236}">
                    <a16:creationId xmlns:a16="http://schemas.microsoft.com/office/drawing/2014/main" id="{C23B3A1D-7517-AD0E-1F75-2B43E3AD409E}"/>
                  </a:ext>
                </a:extLst>
              </p:cNvPr>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4" name="Google Shape;7899;p73">
                <a:extLst>
                  <a:ext uri="{FF2B5EF4-FFF2-40B4-BE49-F238E27FC236}">
                    <a16:creationId xmlns:a16="http://schemas.microsoft.com/office/drawing/2014/main" id="{E94E2B61-1A66-7CC0-0E1E-B6C8FE374F7F}"/>
                  </a:ext>
                </a:extLst>
              </p:cNvPr>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 name="Google Shape;7900;p73">
                <a:extLst>
                  <a:ext uri="{FF2B5EF4-FFF2-40B4-BE49-F238E27FC236}">
                    <a16:creationId xmlns:a16="http://schemas.microsoft.com/office/drawing/2014/main" id="{D62E50CC-CA05-A570-6346-B63F9A05F417}"/>
                  </a:ext>
                </a:extLst>
              </p:cNvPr>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 name="Google Shape;7901;p73">
                <a:extLst>
                  <a:ext uri="{FF2B5EF4-FFF2-40B4-BE49-F238E27FC236}">
                    <a16:creationId xmlns:a16="http://schemas.microsoft.com/office/drawing/2014/main" id="{7B95D964-5F65-6781-F19C-BEF27561A25F}"/>
                  </a:ext>
                </a:extLst>
              </p:cNvPr>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 name="Google Shape;7902;p73">
                <a:extLst>
                  <a:ext uri="{FF2B5EF4-FFF2-40B4-BE49-F238E27FC236}">
                    <a16:creationId xmlns:a16="http://schemas.microsoft.com/office/drawing/2014/main" id="{AA2BB65A-A3E0-C9EA-6EC4-967751269328}"/>
                  </a:ext>
                </a:extLst>
              </p:cNvPr>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8" name="Google Shape;7903;p73">
                <a:extLst>
                  <a:ext uri="{FF2B5EF4-FFF2-40B4-BE49-F238E27FC236}">
                    <a16:creationId xmlns:a16="http://schemas.microsoft.com/office/drawing/2014/main" id="{FE9F451C-E7E0-E8F0-A850-4D500D406485}"/>
                  </a:ext>
                </a:extLst>
              </p:cNvPr>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9" name="Google Shape;7904;p73">
                <a:extLst>
                  <a:ext uri="{FF2B5EF4-FFF2-40B4-BE49-F238E27FC236}">
                    <a16:creationId xmlns:a16="http://schemas.microsoft.com/office/drawing/2014/main" id="{99EE7099-C47C-A2C3-095D-984E7A68DD06}"/>
                  </a:ext>
                </a:extLst>
              </p:cNvPr>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0" name="Google Shape;7905;p73">
                <a:extLst>
                  <a:ext uri="{FF2B5EF4-FFF2-40B4-BE49-F238E27FC236}">
                    <a16:creationId xmlns:a16="http://schemas.microsoft.com/office/drawing/2014/main" id="{07B614D0-748E-5C7D-3218-712293B90F11}"/>
                  </a:ext>
                </a:extLst>
              </p:cNvPr>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aphicFrame>
        <p:nvGraphicFramePr>
          <p:cNvPr id="38" name="Google Shape;7906;p73">
            <a:extLst>
              <a:ext uri="{FF2B5EF4-FFF2-40B4-BE49-F238E27FC236}">
                <a16:creationId xmlns:a16="http://schemas.microsoft.com/office/drawing/2014/main" id="{76170343-3455-6F16-18EB-2231A3C65AA7}"/>
              </a:ext>
            </a:extLst>
          </p:cNvPr>
          <p:cNvGraphicFramePr/>
          <p:nvPr>
            <p:extLst>
              <p:ext uri="{D42A27DB-BD31-4B8C-83A1-F6EECF244321}">
                <p14:modId xmlns:p14="http://schemas.microsoft.com/office/powerpoint/2010/main" val="2159654765"/>
              </p:ext>
            </p:extLst>
          </p:nvPr>
        </p:nvGraphicFramePr>
        <p:xfrm>
          <a:off x="11805716" y="5120524"/>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39" name="Google Shape;7907;p73">
            <a:extLst>
              <a:ext uri="{FF2B5EF4-FFF2-40B4-BE49-F238E27FC236}">
                <a16:creationId xmlns:a16="http://schemas.microsoft.com/office/drawing/2014/main" id="{547D16F1-141C-9119-D42E-FA00EBED6381}"/>
              </a:ext>
            </a:extLst>
          </p:cNvPr>
          <p:cNvGrpSpPr/>
          <p:nvPr/>
        </p:nvGrpSpPr>
        <p:grpSpPr>
          <a:xfrm>
            <a:off x="1351071" y="2776054"/>
            <a:ext cx="4793010" cy="1953004"/>
            <a:chOff x="749309" y="1112739"/>
            <a:chExt cx="2371603" cy="976502"/>
          </a:xfrm>
        </p:grpSpPr>
        <p:grpSp>
          <p:nvGrpSpPr>
            <p:cNvPr id="40" name="Google Shape;7908;p73">
              <a:extLst>
                <a:ext uri="{FF2B5EF4-FFF2-40B4-BE49-F238E27FC236}">
                  <a16:creationId xmlns:a16="http://schemas.microsoft.com/office/drawing/2014/main" id="{A4D1C9AC-944F-5765-FA72-E12D4C6C46FD}"/>
                </a:ext>
              </a:extLst>
            </p:cNvPr>
            <p:cNvGrpSpPr/>
            <p:nvPr/>
          </p:nvGrpSpPr>
          <p:grpSpPr>
            <a:xfrm>
              <a:off x="1092126" y="1112739"/>
              <a:ext cx="2028786" cy="975464"/>
              <a:chOff x="1092126" y="1112739"/>
              <a:chExt cx="2028786" cy="975464"/>
            </a:xfrm>
          </p:grpSpPr>
          <p:sp>
            <p:nvSpPr>
              <p:cNvPr id="50" name="Google Shape;7909;p73">
                <a:extLst>
                  <a:ext uri="{FF2B5EF4-FFF2-40B4-BE49-F238E27FC236}">
                    <a16:creationId xmlns:a16="http://schemas.microsoft.com/office/drawing/2014/main" id="{E63BD65B-7036-E00E-23CA-E7DA799EA776}"/>
                  </a:ext>
                </a:extLst>
              </p:cNvPr>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1" name="Google Shape;7910;p73">
                <a:extLst>
                  <a:ext uri="{FF2B5EF4-FFF2-40B4-BE49-F238E27FC236}">
                    <a16:creationId xmlns:a16="http://schemas.microsoft.com/office/drawing/2014/main" id="{CEA0125E-0477-8F87-2287-A1E6ECAF32E0}"/>
                  </a:ext>
                </a:extLst>
              </p:cNvPr>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2" name="Google Shape;7911;p73">
                <a:extLst>
                  <a:ext uri="{FF2B5EF4-FFF2-40B4-BE49-F238E27FC236}">
                    <a16:creationId xmlns:a16="http://schemas.microsoft.com/office/drawing/2014/main" id="{E6395854-EF43-3A37-396F-73285C0069B5}"/>
                  </a:ext>
                </a:extLst>
              </p:cNvPr>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3" name="Google Shape;7912;p73">
                <a:extLst>
                  <a:ext uri="{FF2B5EF4-FFF2-40B4-BE49-F238E27FC236}">
                    <a16:creationId xmlns:a16="http://schemas.microsoft.com/office/drawing/2014/main" id="{F5DC6533-C960-C237-72E3-1B42D9494AB5}"/>
                  </a:ext>
                </a:extLst>
              </p:cNvPr>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4" name="Google Shape;7913;p73">
                <a:extLst>
                  <a:ext uri="{FF2B5EF4-FFF2-40B4-BE49-F238E27FC236}">
                    <a16:creationId xmlns:a16="http://schemas.microsoft.com/office/drawing/2014/main" id="{1EE3D476-8BA6-CEEA-741C-25D02A55BBE9}"/>
                  </a:ext>
                </a:extLst>
              </p:cNvPr>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5" name="Google Shape;7914;p73">
                <a:extLst>
                  <a:ext uri="{FF2B5EF4-FFF2-40B4-BE49-F238E27FC236}">
                    <a16:creationId xmlns:a16="http://schemas.microsoft.com/office/drawing/2014/main" id="{1E3B0EE2-C5C2-E60C-4F2A-5BE9B5756E63}"/>
                  </a:ext>
                </a:extLst>
              </p:cNvPr>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6" name="Google Shape;7915;p73">
                <a:extLst>
                  <a:ext uri="{FF2B5EF4-FFF2-40B4-BE49-F238E27FC236}">
                    <a16:creationId xmlns:a16="http://schemas.microsoft.com/office/drawing/2014/main" id="{C54945BF-9CF8-560C-EA5D-642AFD582D31}"/>
                  </a:ext>
                </a:extLst>
              </p:cNvPr>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7" name="Google Shape;7916;p73">
                <a:extLst>
                  <a:ext uri="{FF2B5EF4-FFF2-40B4-BE49-F238E27FC236}">
                    <a16:creationId xmlns:a16="http://schemas.microsoft.com/office/drawing/2014/main" id="{1AC7D8AA-DCCC-D2E2-CB37-5D6CE2A5A37A}"/>
                  </a:ext>
                </a:extLst>
              </p:cNvPr>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8" name="Google Shape;7917;p73">
                <a:extLst>
                  <a:ext uri="{FF2B5EF4-FFF2-40B4-BE49-F238E27FC236}">
                    <a16:creationId xmlns:a16="http://schemas.microsoft.com/office/drawing/2014/main" id="{901A77F9-C59E-CA29-4A32-6575CD4429D6}"/>
                  </a:ext>
                </a:extLst>
              </p:cNvPr>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9" name="Google Shape;7918;p73">
                <a:extLst>
                  <a:ext uri="{FF2B5EF4-FFF2-40B4-BE49-F238E27FC236}">
                    <a16:creationId xmlns:a16="http://schemas.microsoft.com/office/drawing/2014/main" id="{CCCB313B-EF87-1B2D-BD9E-B5BB97B4619D}"/>
                  </a:ext>
                </a:extLst>
              </p:cNvPr>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0" name="Google Shape;7919;p73">
                <a:extLst>
                  <a:ext uri="{FF2B5EF4-FFF2-40B4-BE49-F238E27FC236}">
                    <a16:creationId xmlns:a16="http://schemas.microsoft.com/office/drawing/2014/main" id="{6EF66119-AFAE-EB6D-B74D-2C6A42BDBED9}"/>
                  </a:ext>
                </a:extLst>
              </p:cNvPr>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1" name="Google Shape;7920;p73">
                <a:extLst>
                  <a:ext uri="{FF2B5EF4-FFF2-40B4-BE49-F238E27FC236}">
                    <a16:creationId xmlns:a16="http://schemas.microsoft.com/office/drawing/2014/main" id="{7D7D0143-3BF0-B94D-20A2-E0C06785CD47}"/>
                  </a:ext>
                </a:extLst>
              </p:cNvPr>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2" name="Google Shape;7921;p73">
                <a:extLst>
                  <a:ext uri="{FF2B5EF4-FFF2-40B4-BE49-F238E27FC236}">
                    <a16:creationId xmlns:a16="http://schemas.microsoft.com/office/drawing/2014/main" id="{3F40DD9B-3C0A-F997-188A-1347446FE2A3}"/>
                  </a:ext>
                </a:extLst>
              </p:cNvPr>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3" name="Google Shape;7922;p73">
                <a:extLst>
                  <a:ext uri="{FF2B5EF4-FFF2-40B4-BE49-F238E27FC236}">
                    <a16:creationId xmlns:a16="http://schemas.microsoft.com/office/drawing/2014/main" id="{CF201D48-5E2A-2FA5-A4DD-6F511FDC30E8}"/>
                  </a:ext>
                </a:extLst>
              </p:cNvPr>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4" name="Google Shape;7923;p73">
                <a:extLst>
                  <a:ext uri="{FF2B5EF4-FFF2-40B4-BE49-F238E27FC236}">
                    <a16:creationId xmlns:a16="http://schemas.microsoft.com/office/drawing/2014/main" id="{58550327-746B-8C2F-12B5-7E7E60493CD2}"/>
                  </a:ext>
                </a:extLst>
              </p:cNvPr>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5" name="Google Shape;7924;p73">
                <a:extLst>
                  <a:ext uri="{FF2B5EF4-FFF2-40B4-BE49-F238E27FC236}">
                    <a16:creationId xmlns:a16="http://schemas.microsoft.com/office/drawing/2014/main" id="{CB1C862B-DA46-5032-914C-F4FD3CC05463}"/>
                  </a:ext>
                </a:extLst>
              </p:cNvPr>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6" name="Google Shape;7925;p73">
                <a:extLst>
                  <a:ext uri="{FF2B5EF4-FFF2-40B4-BE49-F238E27FC236}">
                    <a16:creationId xmlns:a16="http://schemas.microsoft.com/office/drawing/2014/main" id="{7304294F-E732-FD1D-E1C8-74C6DF08D125}"/>
                  </a:ext>
                </a:extLst>
              </p:cNvPr>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7" name="Google Shape;7926;p73">
                <a:extLst>
                  <a:ext uri="{FF2B5EF4-FFF2-40B4-BE49-F238E27FC236}">
                    <a16:creationId xmlns:a16="http://schemas.microsoft.com/office/drawing/2014/main" id="{E6ECBC96-3341-24F5-DFC9-D0FA75CEC2D9}"/>
                  </a:ext>
                </a:extLst>
              </p:cNvPr>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8" name="Google Shape;7927;p73">
                <a:extLst>
                  <a:ext uri="{FF2B5EF4-FFF2-40B4-BE49-F238E27FC236}">
                    <a16:creationId xmlns:a16="http://schemas.microsoft.com/office/drawing/2014/main" id="{15DDC886-B48C-CA5B-88F8-665983E6977D}"/>
                  </a:ext>
                </a:extLst>
              </p:cNvPr>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9" name="Google Shape;7928;p73">
                <a:extLst>
                  <a:ext uri="{FF2B5EF4-FFF2-40B4-BE49-F238E27FC236}">
                    <a16:creationId xmlns:a16="http://schemas.microsoft.com/office/drawing/2014/main" id="{97A1244E-28DB-2883-086B-2605DAC0277C}"/>
                  </a:ext>
                </a:extLst>
              </p:cNvPr>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0" name="Google Shape;7929;p73">
                <a:extLst>
                  <a:ext uri="{FF2B5EF4-FFF2-40B4-BE49-F238E27FC236}">
                    <a16:creationId xmlns:a16="http://schemas.microsoft.com/office/drawing/2014/main" id="{82BB5E5F-DE24-99D3-C787-381F0CAC9021}"/>
                  </a:ext>
                </a:extLst>
              </p:cNvPr>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1" name="Google Shape;7930;p73">
                <a:extLst>
                  <a:ext uri="{FF2B5EF4-FFF2-40B4-BE49-F238E27FC236}">
                    <a16:creationId xmlns:a16="http://schemas.microsoft.com/office/drawing/2014/main" id="{DFE1AAA7-D0EA-4A01-BFA8-4CDA2C91B669}"/>
                  </a:ext>
                </a:extLst>
              </p:cNvPr>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2" name="Google Shape;7931;p73">
                <a:extLst>
                  <a:ext uri="{FF2B5EF4-FFF2-40B4-BE49-F238E27FC236}">
                    <a16:creationId xmlns:a16="http://schemas.microsoft.com/office/drawing/2014/main" id="{1334C33D-843B-63BD-FE91-4682B443A947}"/>
                  </a:ext>
                </a:extLst>
              </p:cNvPr>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3" name="Google Shape;7932;p73">
                <a:extLst>
                  <a:ext uri="{FF2B5EF4-FFF2-40B4-BE49-F238E27FC236}">
                    <a16:creationId xmlns:a16="http://schemas.microsoft.com/office/drawing/2014/main" id="{5F41DC55-F463-E886-6AE3-CB2C9848DBD3}"/>
                  </a:ext>
                </a:extLst>
              </p:cNvPr>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1" name="Google Shape;7933;p73">
              <a:extLst>
                <a:ext uri="{FF2B5EF4-FFF2-40B4-BE49-F238E27FC236}">
                  <a16:creationId xmlns:a16="http://schemas.microsoft.com/office/drawing/2014/main" id="{52FA56E1-8353-66A9-1C79-33ED65A6C80A}"/>
                </a:ext>
              </a:extLst>
            </p:cNvPr>
            <p:cNvGrpSpPr/>
            <p:nvPr/>
          </p:nvGrpSpPr>
          <p:grpSpPr>
            <a:xfrm>
              <a:off x="749309" y="1112739"/>
              <a:ext cx="314700" cy="975464"/>
              <a:chOff x="749309" y="1112739"/>
              <a:chExt cx="314700" cy="975464"/>
            </a:xfrm>
          </p:grpSpPr>
          <p:sp>
            <p:nvSpPr>
              <p:cNvPr id="46" name="Google Shape;7934;p73">
                <a:extLst>
                  <a:ext uri="{FF2B5EF4-FFF2-40B4-BE49-F238E27FC236}">
                    <a16:creationId xmlns:a16="http://schemas.microsoft.com/office/drawing/2014/main" id="{9D0B0FEC-AB5A-BABB-2ED6-A2BB0951FD3A}"/>
                  </a:ext>
                </a:extLst>
              </p:cNvPr>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7" name="Google Shape;7935;p73">
                <a:extLst>
                  <a:ext uri="{FF2B5EF4-FFF2-40B4-BE49-F238E27FC236}">
                    <a16:creationId xmlns:a16="http://schemas.microsoft.com/office/drawing/2014/main" id="{EDD87A82-C72B-677F-66A9-255EC86E05EA}"/>
                  </a:ext>
                </a:extLst>
              </p:cNvPr>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8" name="Google Shape;7936;p73">
                <a:extLst>
                  <a:ext uri="{FF2B5EF4-FFF2-40B4-BE49-F238E27FC236}">
                    <a16:creationId xmlns:a16="http://schemas.microsoft.com/office/drawing/2014/main" id="{5606B808-C6B4-CC4C-E448-E63AADB765B0}"/>
                  </a:ext>
                </a:extLst>
              </p:cNvPr>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9" name="Google Shape;7937;p73">
                <a:extLst>
                  <a:ext uri="{FF2B5EF4-FFF2-40B4-BE49-F238E27FC236}">
                    <a16:creationId xmlns:a16="http://schemas.microsoft.com/office/drawing/2014/main" id="{A290FBFF-A211-E13A-A37F-7FB7E30FB0A3}"/>
                  </a:ext>
                </a:extLst>
              </p:cNvPr>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sp>
          <p:nvSpPr>
            <p:cNvPr id="42" name="Google Shape;7938;p73">
              <a:extLst>
                <a:ext uri="{FF2B5EF4-FFF2-40B4-BE49-F238E27FC236}">
                  <a16:creationId xmlns:a16="http://schemas.microsoft.com/office/drawing/2014/main" id="{DCA87DCD-926A-166C-5B5B-E68FA86D2466}"/>
                </a:ext>
              </a:extLst>
            </p:cNvPr>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3" name="Google Shape;7939;p73">
              <a:extLst>
                <a:ext uri="{FF2B5EF4-FFF2-40B4-BE49-F238E27FC236}">
                  <a16:creationId xmlns:a16="http://schemas.microsoft.com/office/drawing/2014/main" id="{F656B2D1-D4EA-1B3A-3888-FB06DD3E37A7}"/>
                </a:ext>
              </a:extLst>
            </p:cNvPr>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4" name="Google Shape;7940;p73">
              <a:extLst>
                <a:ext uri="{FF2B5EF4-FFF2-40B4-BE49-F238E27FC236}">
                  <a16:creationId xmlns:a16="http://schemas.microsoft.com/office/drawing/2014/main" id="{B86D0A05-372A-BDC1-3DF8-C309B53FC2B4}"/>
                </a:ext>
              </a:extLst>
            </p:cNvPr>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5" name="Google Shape;7941;p73">
              <a:extLst>
                <a:ext uri="{FF2B5EF4-FFF2-40B4-BE49-F238E27FC236}">
                  <a16:creationId xmlns:a16="http://schemas.microsoft.com/office/drawing/2014/main" id="{01BBC8C0-2AE9-D961-184D-01F4E7D7875F}"/>
                </a:ext>
              </a:extLst>
            </p:cNvPr>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C000"/>
                </a:solidFill>
              </a:endParaRPr>
            </a:p>
          </p:txBody>
        </p:sp>
      </p:grpSp>
      <p:graphicFrame>
        <p:nvGraphicFramePr>
          <p:cNvPr id="74" name="Google Shape;7942;p73">
            <a:extLst>
              <a:ext uri="{FF2B5EF4-FFF2-40B4-BE49-F238E27FC236}">
                <a16:creationId xmlns:a16="http://schemas.microsoft.com/office/drawing/2014/main" id="{AE3D9D8F-62B9-25EA-EA1F-AE80ED62CD04}"/>
              </a:ext>
            </a:extLst>
          </p:cNvPr>
          <p:cNvGraphicFramePr/>
          <p:nvPr>
            <p:extLst>
              <p:ext uri="{D42A27DB-BD31-4B8C-83A1-F6EECF244321}">
                <p14:modId xmlns:p14="http://schemas.microsoft.com/office/powerpoint/2010/main" val="749929281"/>
              </p:ext>
            </p:extLst>
          </p:nvPr>
        </p:nvGraphicFramePr>
        <p:xfrm>
          <a:off x="11805766" y="2776024"/>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5" name="Google Shape;7943;p73">
            <a:extLst>
              <a:ext uri="{FF2B5EF4-FFF2-40B4-BE49-F238E27FC236}">
                <a16:creationId xmlns:a16="http://schemas.microsoft.com/office/drawing/2014/main" id="{AC33B0D3-EDC4-3960-5D2B-5E0072E6A958}"/>
              </a:ext>
            </a:extLst>
          </p:cNvPr>
          <p:cNvGraphicFramePr/>
          <p:nvPr>
            <p:extLst>
              <p:ext uri="{D42A27DB-BD31-4B8C-83A1-F6EECF244321}">
                <p14:modId xmlns:p14="http://schemas.microsoft.com/office/powerpoint/2010/main" val="3737086820"/>
              </p:ext>
            </p:extLst>
          </p:nvPr>
        </p:nvGraphicFramePr>
        <p:xfrm>
          <a:off x="6647492" y="5120525"/>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6" name="Google Shape;7944;p73">
            <a:extLst>
              <a:ext uri="{FF2B5EF4-FFF2-40B4-BE49-F238E27FC236}">
                <a16:creationId xmlns:a16="http://schemas.microsoft.com/office/drawing/2014/main" id="{797AD269-B9F6-C204-CA1B-6BBB9FBBE33B}"/>
              </a:ext>
            </a:extLst>
          </p:cNvPr>
          <p:cNvGrpSpPr/>
          <p:nvPr/>
        </p:nvGrpSpPr>
        <p:grpSpPr>
          <a:xfrm>
            <a:off x="6651465" y="7102446"/>
            <a:ext cx="4726754" cy="2094124"/>
            <a:chOff x="3358399" y="3285485"/>
            <a:chExt cx="2363377" cy="1047062"/>
          </a:xfrm>
        </p:grpSpPr>
        <p:grpSp>
          <p:nvGrpSpPr>
            <p:cNvPr id="77" name="Google Shape;7945;p73">
              <a:extLst>
                <a:ext uri="{FF2B5EF4-FFF2-40B4-BE49-F238E27FC236}">
                  <a16:creationId xmlns:a16="http://schemas.microsoft.com/office/drawing/2014/main" id="{E9048692-8882-53EC-A784-11B25430499F}"/>
                </a:ext>
              </a:extLst>
            </p:cNvPr>
            <p:cNvGrpSpPr/>
            <p:nvPr/>
          </p:nvGrpSpPr>
          <p:grpSpPr>
            <a:xfrm>
              <a:off x="3358412" y="3285485"/>
              <a:ext cx="2363244" cy="139500"/>
              <a:chOff x="3358412" y="3285485"/>
              <a:chExt cx="2363244" cy="139500"/>
            </a:xfrm>
          </p:grpSpPr>
          <p:sp>
            <p:nvSpPr>
              <p:cNvPr id="108" name="Google Shape;7946;p73">
                <a:extLst>
                  <a:ext uri="{FF2B5EF4-FFF2-40B4-BE49-F238E27FC236}">
                    <a16:creationId xmlns:a16="http://schemas.microsoft.com/office/drawing/2014/main" id="{3301A4F6-204C-060D-29D0-7501F6BEB585}"/>
                  </a:ext>
                </a:extLst>
              </p:cNvPr>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9" name="Google Shape;7947;p73">
                <a:extLst>
                  <a:ext uri="{FF2B5EF4-FFF2-40B4-BE49-F238E27FC236}">
                    <a16:creationId xmlns:a16="http://schemas.microsoft.com/office/drawing/2014/main" id="{9F3B5AEF-F07C-6C8E-BBE8-39944CCB6B7D}"/>
                  </a:ext>
                </a:extLst>
              </p:cNvPr>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0" name="Google Shape;7948;p73">
                <a:extLst>
                  <a:ext uri="{FF2B5EF4-FFF2-40B4-BE49-F238E27FC236}">
                    <a16:creationId xmlns:a16="http://schemas.microsoft.com/office/drawing/2014/main" id="{BDC7D87D-6AE5-8EDC-4726-D1201BBF951A}"/>
                  </a:ext>
                </a:extLst>
              </p:cNvPr>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1" name="Google Shape;7949;p73">
                <a:extLst>
                  <a:ext uri="{FF2B5EF4-FFF2-40B4-BE49-F238E27FC236}">
                    <a16:creationId xmlns:a16="http://schemas.microsoft.com/office/drawing/2014/main" id="{9913FC22-282B-0C54-4FF7-197D2FE1F58E}"/>
                  </a:ext>
                </a:extLst>
              </p:cNvPr>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2" name="Google Shape;7950;p73">
                <a:extLst>
                  <a:ext uri="{FF2B5EF4-FFF2-40B4-BE49-F238E27FC236}">
                    <a16:creationId xmlns:a16="http://schemas.microsoft.com/office/drawing/2014/main" id="{74382930-199F-41E6-397B-F427C98EFF05}"/>
                  </a:ext>
                </a:extLst>
              </p:cNvPr>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8" name="Google Shape;7951;p73">
              <a:extLst>
                <a:ext uri="{FF2B5EF4-FFF2-40B4-BE49-F238E27FC236}">
                  <a16:creationId xmlns:a16="http://schemas.microsoft.com/office/drawing/2014/main" id="{76B0E38E-1725-DBFB-3E40-03B2504AE10C}"/>
                </a:ext>
              </a:extLst>
            </p:cNvPr>
            <p:cNvGrpSpPr/>
            <p:nvPr/>
          </p:nvGrpSpPr>
          <p:grpSpPr>
            <a:xfrm>
              <a:off x="3358412" y="3466996"/>
              <a:ext cx="2363244" cy="139500"/>
              <a:chOff x="3358412" y="3466996"/>
              <a:chExt cx="2363244" cy="139500"/>
            </a:xfrm>
          </p:grpSpPr>
          <p:sp>
            <p:nvSpPr>
              <p:cNvPr id="103" name="Google Shape;7952;p73">
                <a:extLst>
                  <a:ext uri="{FF2B5EF4-FFF2-40B4-BE49-F238E27FC236}">
                    <a16:creationId xmlns:a16="http://schemas.microsoft.com/office/drawing/2014/main" id="{2E30E361-9198-B9EE-B255-05814151E144}"/>
                  </a:ext>
                </a:extLst>
              </p:cNvPr>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4" name="Google Shape;7953;p73">
                <a:extLst>
                  <a:ext uri="{FF2B5EF4-FFF2-40B4-BE49-F238E27FC236}">
                    <a16:creationId xmlns:a16="http://schemas.microsoft.com/office/drawing/2014/main" id="{8869DC81-91BB-6368-D830-1C0357A2C1F6}"/>
                  </a:ext>
                </a:extLst>
              </p:cNvPr>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5" name="Google Shape;7954;p73">
                <a:extLst>
                  <a:ext uri="{FF2B5EF4-FFF2-40B4-BE49-F238E27FC236}">
                    <a16:creationId xmlns:a16="http://schemas.microsoft.com/office/drawing/2014/main" id="{488D99EC-15BF-3864-5DB6-B271935CCEE0}"/>
                  </a:ext>
                </a:extLst>
              </p:cNvPr>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6" name="Google Shape;7955;p73">
                <a:extLst>
                  <a:ext uri="{FF2B5EF4-FFF2-40B4-BE49-F238E27FC236}">
                    <a16:creationId xmlns:a16="http://schemas.microsoft.com/office/drawing/2014/main" id="{B7212400-71EE-5259-7382-60C6D0AE6BB7}"/>
                  </a:ext>
                </a:extLst>
              </p:cNvPr>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7" name="Google Shape;7956;p73">
                <a:extLst>
                  <a:ext uri="{FF2B5EF4-FFF2-40B4-BE49-F238E27FC236}">
                    <a16:creationId xmlns:a16="http://schemas.microsoft.com/office/drawing/2014/main" id="{56890AB9-C63E-69C4-D68C-0587FAE799F2}"/>
                  </a:ext>
                </a:extLst>
              </p:cNvPr>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9" name="Google Shape;7957;p73">
              <a:extLst>
                <a:ext uri="{FF2B5EF4-FFF2-40B4-BE49-F238E27FC236}">
                  <a16:creationId xmlns:a16="http://schemas.microsoft.com/office/drawing/2014/main" id="{6F260901-EC74-3A27-6ECE-179205E4678C}"/>
                </a:ext>
              </a:extLst>
            </p:cNvPr>
            <p:cNvGrpSpPr/>
            <p:nvPr/>
          </p:nvGrpSpPr>
          <p:grpSpPr>
            <a:xfrm>
              <a:off x="3358412" y="3648507"/>
              <a:ext cx="2363244" cy="139500"/>
              <a:chOff x="3358412" y="3648507"/>
              <a:chExt cx="2363244" cy="139500"/>
            </a:xfrm>
          </p:grpSpPr>
          <p:sp>
            <p:nvSpPr>
              <p:cNvPr id="98" name="Google Shape;7958;p73">
                <a:extLst>
                  <a:ext uri="{FF2B5EF4-FFF2-40B4-BE49-F238E27FC236}">
                    <a16:creationId xmlns:a16="http://schemas.microsoft.com/office/drawing/2014/main" id="{2B451651-00A9-271F-849E-014C8AEE98B1}"/>
                  </a:ext>
                </a:extLst>
              </p:cNvPr>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9" name="Google Shape;7959;p73">
                <a:extLst>
                  <a:ext uri="{FF2B5EF4-FFF2-40B4-BE49-F238E27FC236}">
                    <a16:creationId xmlns:a16="http://schemas.microsoft.com/office/drawing/2014/main" id="{1BB41B60-6B89-B289-BD7D-B8AB2C12A427}"/>
                  </a:ext>
                </a:extLst>
              </p:cNvPr>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0" name="Google Shape;7960;p73">
                <a:extLst>
                  <a:ext uri="{FF2B5EF4-FFF2-40B4-BE49-F238E27FC236}">
                    <a16:creationId xmlns:a16="http://schemas.microsoft.com/office/drawing/2014/main" id="{200CECCF-59A5-326C-8CFD-1348343CB2C4}"/>
                  </a:ext>
                </a:extLst>
              </p:cNvPr>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1" name="Google Shape;7961;p73">
                <a:extLst>
                  <a:ext uri="{FF2B5EF4-FFF2-40B4-BE49-F238E27FC236}">
                    <a16:creationId xmlns:a16="http://schemas.microsoft.com/office/drawing/2014/main" id="{6282A595-6CE3-8D35-EB15-F1F26593EE0D}"/>
                  </a:ext>
                </a:extLst>
              </p:cNvPr>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2" name="Google Shape;7962;p73">
                <a:extLst>
                  <a:ext uri="{FF2B5EF4-FFF2-40B4-BE49-F238E27FC236}">
                    <a16:creationId xmlns:a16="http://schemas.microsoft.com/office/drawing/2014/main" id="{410940CB-75E2-08D5-935E-6AE932769BAE}"/>
                  </a:ext>
                </a:extLst>
              </p:cNvPr>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80" name="Google Shape;7963;p73">
              <a:extLst>
                <a:ext uri="{FF2B5EF4-FFF2-40B4-BE49-F238E27FC236}">
                  <a16:creationId xmlns:a16="http://schemas.microsoft.com/office/drawing/2014/main" id="{B7EC5F6B-F12D-DC54-1489-48085F74D768}"/>
                </a:ext>
              </a:extLst>
            </p:cNvPr>
            <p:cNvGrpSpPr/>
            <p:nvPr/>
          </p:nvGrpSpPr>
          <p:grpSpPr>
            <a:xfrm>
              <a:off x="3358412" y="3830018"/>
              <a:ext cx="2363244" cy="139500"/>
              <a:chOff x="3358412" y="3830018"/>
              <a:chExt cx="2363244" cy="139500"/>
            </a:xfrm>
          </p:grpSpPr>
          <p:sp>
            <p:nvSpPr>
              <p:cNvPr id="93" name="Google Shape;7964;p73">
                <a:extLst>
                  <a:ext uri="{FF2B5EF4-FFF2-40B4-BE49-F238E27FC236}">
                    <a16:creationId xmlns:a16="http://schemas.microsoft.com/office/drawing/2014/main" id="{F153ECBF-F74D-5163-D144-D8D48C2D3E01}"/>
                  </a:ext>
                </a:extLst>
              </p:cNvPr>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4" name="Google Shape;7965;p73">
                <a:extLst>
                  <a:ext uri="{FF2B5EF4-FFF2-40B4-BE49-F238E27FC236}">
                    <a16:creationId xmlns:a16="http://schemas.microsoft.com/office/drawing/2014/main" id="{3A88BA1F-A0DE-69B6-1636-A203E6A9B70E}"/>
                  </a:ext>
                </a:extLst>
              </p:cNvPr>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5" name="Google Shape;7966;p73">
                <a:extLst>
                  <a:ext uri="{FF2B5EF4-FFF2-40B4-BE49-F238E27FC236}">
                    <a16:creationId xmlns:a16="http://schemas.microsoft.com/office/drawing/2014/main" id="{D59DC536-A92F-00DE-767A-0E776435A21C}"/>
                  </a:ext>
                </a:extLst>
              </p:cNvPr>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6" name="Google Shape;7967;p73">
                <a:extLst>
                  <a:ext uri="{FF2B5EF4-FFF2-40B4-BE49-F238E27FC236}">
                    <a16:creationId xmlns:a16="http://schemas.microsoft.com/office/drawing/2014/main" id="{0613AA3C-6944-7906-B71F-84D78A863E32}"/>
                  </a:ext>
                </a:extLst>
              </p:cNvPr>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7" name="Google Shape;7968;p73">
                <a:extLst>
                  <a:ext uri="{FF2B5EF4-FFF2-40B4-BE49-F238E27FC236}">
                    <a16:creationId xmlns:a16="http://schemas.microsoft.com/office/drawing/2014/main" id="{814A75B1-1F39-2BC6-2016-6398C26899C5}"/>
                  </a:ext>
                </a:extLst>
              </p:cNvPr>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81" name="Google Shape;7969;p73">
              <a:extLst>
                <a:ext uri="{FF2B5EF4-FFF2-40B4-BE49-F238E27FC236}">
                  <a16:creationId xmlns:a16="http://schemas.microsoft.com/office/drawing/2014/main" id="{7771E93B-45DD-79F6-2D6F-BE1AEE9242C0}"/>
                </a:ext>
              </a:extLst>
            </p:cNvPr>
            <p:cNvGrpSpPr/>
            <p:nvPr/>
          </p:nvGrpSpPr>
          <p:grpSpPr>
            <a:xfrm>
              <a:off x="3358399" y="4011514"/>
              <a:ext cx="2363377" cy="139537"/>
              <a:chOff x="3294800" y="4134603"/>
              <a:chExt cx="2638876" cy="152400"/>
            </a:xfrm>
          </p:grpSpPr>
          <p:sp>
            <p:nvSpPr>
              <p:cNvPr id="88" name="Google Shape;7970;p73">
                <a:extLst>
                  <a:ext uri="{FF2B5EF4-FFF2-40B4-BE49-F238E27FC236}">
                    <a16:creationId xmlns:a16="http://schemas.microsoft.com/office/drawing/2014/main" id="{161F547C-241B-D9A8-E4D2-BF5F185583A1}"/>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9" name="Google Shape;7971;p73">
                <a:extLst>
                  <a:ext uri="{FF2B5EF4-FFF2-40B4-BE49-F238E27FC236}">
                    <a16:creationId xmlns:a16="http://schemas.microsoft.com/office/drawing/2014/main" id="{E6942656-F3CA-358F-5039-19D56E731084}"/>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0" name="Google Shape;7972;p73">
                <a:extLst>
                  <a:ext uri="{FF2B5EF4-FFF2-40B4-BE49-F238E27FC236}">
                    <a16:creationId xmlns:a16="http://schemas.microsoft.com/office/drawing/2014/main" id="{7CAD0D88-E687-0209-2210-DC2189CA522A}"/>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1" name="Google Shape;7973;p73">
                <a:extLst>
                  <a:ext uri="{FF2B5EF4-FFF2-40B4-BE49-F238E27FC236}">
                    <a16:creationId xmlns:a16="http://schemas.microsoft.com/office/drawing/2014/main" id="{7A12A612-B27D-DD96-D4C1-E4BC506DF704}"/>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2" name="Google Shape;7974;p73">
                <a:extLst>
                  <a:ext uri="{FF2B5EF4-FFF2-40B4-BE49-F238E27FC236}">
                    <a16:creationId xmlns:a16="http://schemas.microsoft.com/office/drawing/2014/main" id="{FE43EC44-69AE-D9BE-EC9D-21F7BF23C730}"/>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82" name="Google Shape;7975;p73">
              <a:extLst>
                <a:ext uri="{FF2B5EF4-FFF2-40B4-BE49-F238E27FC236}">
                  <a16:creationId xmlns:a16="http://schemas.microsoft.com/office/drawing/2014/main" id="{E2EAD60A-6B5E-C4DC-7A6B-648AD3EA50C7}"/>
                </a:ext>
              </a:extLst>
            </p:cNvPr>
            <p:cNvGrpSpPr/>
            <p:nvPr/>
          </p:nvGrpSpPr>
          <p:grpSpPr>
            <a:xfrm>
              <a:off x="3358399" y="4193010"/>
              <a:ext cx="2363377" cy="139537"/>
              <a:chOff x="3294800" y="4134603"/>
              <a:chExt cx="2638876" cy="152400"/>
            </a:xfrm>
          </p:grpSpPr>
          <p:sp>
            <p:nvSpPr>
              <p:cNvPr id="83" name="Google Shape;7976;p73">
                <a:extLst>
                  <a:ext uri="{FF2B5EF4-FFF2-40B4-BE49-F238E27FC236}">
                    <a16:creationId xmlns:a16="http://schemas.microsoft.com/office/drawing/2014/main" id="{5999FEE1-46FE-BCA7-2AB2-5C96F8637EFF}"/>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4" name="Google Shape;7977;p73">
                <a:extLst>
                  <a:ext uri="{FF2B5EF4-FFF2-40B4-BE49-F238E27FC236}">
                    <a16:creationId xmlns:a16="http://schemas.microsoft.com/office/drawing/2014/main" id="{467A3675-1B80-3E27-8D0F-916575EFD043}"/>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5" name="Google Shape;7978;p73">
                <a:extLst>
                  <a:ext uri="{FF2B5EF4-FFF2-40B4-BE49-F238E27FC236}">
                    <a16:creationId xmlns:a16="http://schemas.microsoft.com/office/drawing/2014/main" id="{BDDED8FC-3CE5-3BA3-9B4D-A3F181C351B7}"/>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6" name="Google Shape;7979;p73">
                <a:extLst>
                  <a:ext uri="{FF2B5EF4-FFF2-40B4-BE49-F238E27FC236}">
                    <a16:creationId xmlns:a16="http://schemas.microsoft.com/office/drawing/2014/main" id="{7124BEBB-9175-2B7C-5451-17701B815FC2}"/>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7" name="Google Shape;7980;p73">
                <a:extLst>
                  <a:ext uri="{FF2B5EF4-FFF2-40B4-BE49-F238E27FC236}">
                    <a16:creationId xmlns:a16="http://schemas.microsoft.com/office/drawing/2014/main" id="{55DB28F9-B185-C8C1-8D46-E7B427BB5442}"/>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aphicFrame>
        <p:nvGraphicFramePr>
          <p:cNvPr id="113" name="Google Shape;7981;p73">
            <a:extLst>
              <a:ext uri="{FF2B5EF4-FFF2-40B4-BE49-F238E27FC236}">
                <a16:creationId xmlns:a16="http://schemas.microsoft.com/office/drawing/2014/main" id="{A5CA552D-5FCB-3FE2-9631-3781B0A0B779}"/>
              </a:ext>
            </a:extLst>
          </p:cNvPr>
          <p:cNvGraphicFramePr/>
          <p:nvPr>
            <p:extLst>
              <p:ext uri="{D42A27DB-BD31-4B8C-83A1-F6EECF244321}">
                <p14:modId xmlns:p14="http://schemas.microsoft.com/office/powerpoint/2010/main" val="1405373107"/>
              </p:ext>
            </p:extLst>
          </p:nvPr>
        </p:nvGraphicFramePr>
        <p:xfrm>
          <a:off x="1353068" y="5120524"/>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114" name="Google Shape;7982;p73">
            <a:extLst>
              <a:ext uri="{FF2B5EF4-FFF2-40B4-BE49-F238E27FC236}">
                <a16:creationId xmlns:a16="http://schemas.microsoft.com/office/drawing/2014/main" id="{41AC08F0-9639-51E0-9E4B-9788459C5D85}"/>
              </a:ext>
            </a:extLst>
          </p:cNvPr>
          <p:cNvGrpSpPr/>
          <p:nvPr/>
        </p:nvGrpSpPr>
        <p:grpSpPr>
          <a:xfrm>
            <a:off x="8252407" y="5928155"/>
            <a:ext cx="2604190" cy="121918"/>
            <a:chOff x="3558802" y="4011427"/>
            <a:chExt cx="1866000" cy="111300"/>
          </a:xfrm>
        </p:grpSpPr>
        <p:sp>
          <p:nvSpPr>
            <p:cNvPr id="115" name="Google Shape;7983;p73">
              <a:extLst>
                <a:ext uri="{FF2B5EF4-FFF2-40B4-BE49-F238E27FC236}">
                  <a16:creationId xmlns:a16="http://schemas.microsoft.com/office/drawing/2014/main" id="{5298876D-108A-C0B5-6EF6-5576C9C3723D}"/>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6" name="Google Shape;7984;p73">
              <a:extLst>
                <a:ext uri="{FF2B5EF4-FFF2-40B4-BE49-F238E27FC236}">
                  <a16:creationId xmlns:a16="http://schemas.microsoft.com/office/drawing/2014/main" id="{8C900E0B-7A8E-9FC3-C05D-8CADD7029EFD}"/>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17" name="Google Shape;7985;p73">
            <a:extLst>
              <a:ext uri="{FF2B5EF4-FFF2-40B4-BE49-F238E27FC236}">
                <a16:creationId xmlns:a16="http://schemas.microsoft.com/office/drawing/2014/main" id="{7B7BFCF5-C0C9-C59E-AFC7-97A93DE4818A}"/>
              </a:ext>
            </a:extLst>
          </p:cNvPr>
          <p:cNvGrpSpPr/>
          <p:nvPr/>
        </p:nvGrpSpPr>
        <p:grpSpPr>
          <a:xfrm>
            <a:off x="9343382" y="6492473"/>
            <a:ext cx="1828680" cy="121918"/>
            <a:chOff x="3558802" y="4011427"/>
            <a:chExt cx="1866000" cy="111300"/>
          </a:xfrm>
        </p:grpSpPr>
        <p:sp>
          <p:nvSpPr>
            <p:cNvPr id="118" name="Google Shape;7986;p73">
              <a:extLst>
                <a:ext uri="{FF2B5EF4-FFF2-40B4-BE49-F238E27FC236}">
                  <a16:creationId xmlns:a16="http://schemas.microsoft.com/office/drawing/2014/main" id="{B4BDC865-90EC-1962-800E-6B3B36248E1C}"/>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9" name="Google Shape;7987;p73">
              <a:extLst>
                <a:ext uri="{FF2B5EF4-FFF2-40B4-BE49-F238E27FC236}">
                  <a16:creationId xmlns:a16="http://schemas.microsoft.com/office/drawing/2014/main" id="{F6E23DFF-2545-5BC0-DBDF-472A7781F954}"/>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20" name="Google Shape;7988;p73">
            <a:extLst>
              <a:ext uri="{FF2B5EF4-FFF2-40B4-BE49-F238E27FC236}">
                <a16:creationId xmlns:a16="http://schemas.microsoft.com/office/drawing/2014/main" id="{3702CB27-84E1-B8E4-C436-28C718A95DC9}"/>
              </a:ext>
            </a:extLst>
          </p:cNvPr>
          <p:cNvGrpSpPr/>
          <p:nvPr/>
        </p:nvGrpSpPr>
        <p:grpSpPr>
          <a:xfrm>
            <a:off x="11672981" y="7148068"/>
            <a:ext cx="5045734" cy="2002908"/>
            <a:chOff x="1904318" y="789980"/>
            <a:chExt cx="1489472" cy="606868"/>
          </a:xfrm>
        </p:grpSpPr>
        <p:cxnSp>
          <p:nvCxnSpPr>
            <p:cNvPr id="121" name="Google Shape;7989;p73">
              <a:extLst>
                <a:ext uri="{FF2B5EF4-FFF2-40B4-BE49-F238E27FC236}">
                  <a16:creationId xmlns:a16="http://schemas.microsoft.com/office/drawing/2014/main" id="{B01DBED0-FC29-0046-A415-D0EE72AC6036}"/>
                </a:ext>
              </a:extLst>
            </p:cNvPr>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2" name="Google Shape;7990;p73">
              <a:extLst>
                <a:ext uri="{FF2B5EF4-FFF2-40B4-BE49-F238E27FC236}">
                  <a16:creationId xmlns:a16="http://schemas.microsoft.com/office/drawing/2014/main" id="{D1163437-893D-D06D-653B-F47EE7D3573C}"/>
                </a:ext>
              </a:extLst>
            </p:cNvPr>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3" name="Google Shape;7991;p73">
              <a:extLst>
                <a:ext uri="{FF2B5EF4-FFF2-40B4-BE49-F238E27FC236}">
                  <a16:creationId xmlns:a16="http://schemas.microsoft.com/office/drawing/2014/main" id="{932E51AD-80E8-F45B-A9B5-A56BCAF328C2}"/>
                </a:ext>
              </a:extLst>
            </p:cNvPr>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124" name="Google Shape;7992;p73">
              <a:extLst>
                <a:ext uri="{FF2B5EF4-FFF2-40B4-BE49-F238E27FC236}">
                  <a16:creationId xmlns:a16="http://schemas.microsoft.com/office/drawing/2014/main" id="{F3571A8A-3AB3-7485-098C-F1067AFFEF6D}"/>
                </a:ext>
              </a:extLst>
            </p:cNvPr>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C000"/>
                  </a:solidFill>
                </a:rPr>
                <a:t>JANUARY</a:t>
              </a:r>
              <a:endParaRPr sz="800">
                <a:solidFill>
                  <a:srgbClr val="FFC000"/>
                </a:solidFill>
              </a:endParaRPr>
            </a:p>
          </p:txBody>
        </p:sp>
        <p:sp>
          <p:nvSpPr>
            <p:cNvPr id="125" name="Google Shape;7993;p73">
              <a:extLst>
                <a:ext uri="{FF2B5EF4-FFF2-40B4-BE49-F238E27FC236}">
                  <a16:creationId xmlns:a16="http://schemas.microsoft.com/office/drawing/2014/main" id="{699335A2-5A41-B5D8-533C-1A402076F878}"/>
                </a:ext>
              </a:extLst>
            </p:cNvPr>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C000"/>
                  </a:solidFill>
                </a:rPr>
                <a:t>FEBRUARY</a:t>
              </a:r>
              <a:endParaRPr sz="800">
                <a:solidFill>
                  <a:srgbClr val="FFC000"/>
                </a:solidFill>
              </a:endParaRPr>
            </a:p>
          </p:txBody>
        </p:sp>
        <p:sp>
          <p:nvSpPr>
            <p:cNvPr id="126" name="Google Shape;7994;p73">
              <a:extLst>
                <a:ext uri="{FF2B5EF4-FFF2-40B4-BE49-F238E27FC236}">
                  <a16:creationId xmlns:a16="http://schemas.microsoft.com/office/drawing/2014/main" id="{EE2F10AE-0D63-4C36-48D2-8A910D26EEDA}"/>
                </a:ext>
              </a:extLst>
            </p:cNvPr>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C000"/>
                  </a:solidFill>
                </a:rPr>
                <a:t>MARCH</a:t>
              </a:r>
              <a:endParaRPr sz="800">
                <a:solidFill>
                  <a:srgbClr val="FFC000"/>
                </a:solidFill>
              </a:endParaRPr>
            </a:p>
          </p:txBody>
        </p:sp>
        <p:sp>
          <p:nvSpPr>
            <p:cNvPr id="127" name="Google Shape;7995;p73">
              <a:extLst>
                <a:ext uri="{FF2B5EF4-FFF2-40B4-BE49-F238E27FC236}">
                  <a16:creationId xmlns:a16="http://schemas.microsoft.com/office/drawing/2014/main" id="{1EA417B0-9C29-9B5E-3B24-016B66844852}"/>
                </a:ext>
              </a:extLst>
            </p:cNvPr>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C000"/>
                  </a:solidFill>
                </a:rPr>
                <a:t>APRIL</a:t>
              </a:r>
              <a:endParaRPr sz="800">
                <a:solidFill>
                  <a:srgbClr val="FFC000"/>
                </a:solidFill>
              </a:endParaRPr>
            </a:p>
          </p:txBody>
        </p:sp>
        <p:sp>
          <p:nvSpPr>
            <p:cNvPr id="128" name="Google Shape;7996;p73">
              <a:extLst>
                <a:ext uri="{FF2B5EF4-FFF2-40B4-BE49-F238E27FC236}">
                  <a16:creationId xmlns:a16="http://schemas.microsoft.com/office/drawing/2014/main" id="{831EF29B-A4E2-74CE-3CE0-28617EAC2FCB}"/>
                </a:ext>
              </a:extLst>
            </p:cNvPr>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29" name="Google Shape;7997;p73">
              <a:extLst>
                <a:ext uri="{FF2B5EF4-FFF2-40B4-BE49-F238E27FC236}">
                  <a16:creationId xmlns:a16="http://schemas.microsoft.com/office/drawing/2014/main" id="{76998549-DC11-4179-7390-2C8EBCF97537}"/>
                </a:ext>
              </a:extLst>
            </p:cNvPr>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30" name="Google Shape;7998;p73">
              <a:extLst>
                <a:ext uri="{FF2B5EF4-FFF2-40B4-BE49-F238E27FC236}">
                  <a16:creationId xmlns:a16="http://schemas.microsoft.com/office/drawing/2014/main" id="{E5CAC7F2-6F16-F866-46F4-8617EDC09F23}"/>
                </a:ext>
              </a:extLst>
            </p:cNvPr>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31" name="Google Shape;7999;p73">
              <a:extLst>
                <a:ext uri="{FF2B5EF4-FFF2-40B4-BE49-F238E27FC236}">
                  <a16:creationId xmlns:a16="http://schemas.microsoft.com/office/drawing/2014/main" id="{1153CD7D-7A40-560D-D970-5B234C5D6B6C}"/>
                </a:ext>
              </a:extLst>
            </p:cNvPr>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32" name="Google Shape;8000;p73">
              <a:extLst>
                <a:ext uri="{FF2B5EF4-FFF2-40B4-BE49-F238E27FC236}">
                  <a16:creationId xmlns:a16="http://schemas.microsoft.com/office/drawing/2014/main" id="{2AA8C244-3E76-4468-C27C-5427FD0D3E87}"/>
                </a:ext>
              </a:extLst>
            </p:cNvPr>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33" name="Google Shape;8001;p73">
              <a:extLst>
                <a:ext uri="{FF2B5EF4-FFF2-40B4-BE49-F238E27FC236}">
                  <a16:creationId xmlns:a16="http://schemas.microsoft.com/office/drawing/2014/main" id="{C38E8F82-831F-A84A-A89B-DAF48F731C7A}"/>
                </a:ext>
              </a:extLst>
            </p:cNvPr>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34" name="Google Shape;8002;p73">
              <a:extLst>
                <a:ext uri="{FF2B5EF4-FFF2-40B4-BE49-F238E27FC236}">
                  <a16:creationId xmlns:a16="http://schemas.microsoft.com/office/drawing/2014/main" id="{763F2C29-9662-E16D-8D7D-B8F8ED877E55}"/>
                </a:ext>
              </a:extLst>
            </p:cNvPr>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solidFill>
                    <a:srgbClr val="FFC000"/>
                  </a:solidFill>
                </a:rPr>
                <a:t>PHASE 1</a:t>
              </a:r>
              <a:endParaRPr sz="800">
                <a:solidFill>
                  <a:srgbClr val="FFC000"/>
                </a:solidFill>
              </a:endParaRPr>
            </a:p>
          </p:txBody>
        </p:sp>
        <p:sp>
          <p:nvSpPr>
            <p:cNvPr id="135" name="Google Shape;8003;p73">
              <a:extLst>
                <a:ext uri="{FF2B5EF4-FFF2-40B4-BE49-F238E27FC236}">
                  <a16:creationId xmlns:a16="http://schemas.microsoft.com/office/drawing/2014/main" id="{75AD2B62-98A0-A1CF-0C30-F2F8720F4888}"/>
                </a:ext>
              </a:extLst>
            </p:cNvPr>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FFC000"/>
                  </a:solidFill>
                </a:rPr>
                <a:t>Task 1</a:t>
              </a:r>
              <a:endParaRPr sz="800">
                <a:solidFill>
                  <a:srgbClr val="FFC000"/>
                </a:solidFill>
              </a:endParaRPr>
            </a:p>
          </p:txBody>
        </p:sp>
        <p:sp>
          <p:nvSpPr>
            <p:cNvPr id="136" name="Google Shape;8004;p73">
              <a:extLst>
                <a:ext uri="{FF2B5EF4-FFF2-40B4-BE49-F238E27FC236}">
                  <a16:creationId xmlns:a16="http://schemas.microsoft.com/office/drawing/2014/main" id="{B808CA06-5662-04F3-2598-4EEAF3FE6896}"/>
                </a:ext>
              </a:extLst>
            </p:cNvPr>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FFC000"/>
                  </a:solidFill>
                </a:rPr>
                <a:t>Task 2</a:t>
              </a:r>
              <a:endParaRPr sz="800">
                <a:solidFill>
                  <a:srgbClr val="FFC000"/>
                </a:solidFill>
              </a:endParaRPr>
            </a:p>
          </p:txBody>
        </p:sp>
        <p:sp>
          <p:nvSpPr>
            <p:cNvPr id="137" name="Google Shape;8005;p73">
              <a:extLst>
                <a:ext uri="{FF2B5EF4-FFF2-40B4-BE49-F238E27FC236}">
                  <a16:creationId xmlns:a16="http://schemas.microsoft.com/office/drawing/2014/main" id="{97905957-E52E-8724-732E-26EB06002FA3}"/>
                </a:ext>
              </a:extLst>
            </p:cNvPr>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38" name="Google Shape;8006;p73">
            <a:extLst>
              <a:ext uri="{FF2B5EF4-FFF2-40B4-BE49-F238E27FC236}">
                <a16:creationId xmlns:a16="http://schemas.microsoft.com/office/drawing/2014/main" id="{5AB26DB5-10AF-E01C-F20A-E92236C6088C}"/>
              </a:ext>
            </a:extLst>
          </p:cNvPr>
          <p:cNvGrpSpPr/>
          <p:nvPr/>
        </p:nvGrpSpPr>
        <p:grpSpPr>
          <a:xfrm>
            <a:off x="6641791" y="2716141"/>
            <a:ext cx="4726786" cy="2011730"/>
            <a:chOff x="3292400" y="1193188"/>
            <a:chExt cx="2615240" cy="1131075"/>
          </a:xfrm>
        </p:grpSpPr>
        <p:sp>
          <p:nvSpPr>
            <p:cNvPr id="139" name="Google Shape;8007;p73">
              <a:extLst>
                <a:ext uri="{FF2B5EF4-FFF2-40B4-BE49-F238E27FC236}">
                  <a16:creationId xmlns:a16="http://schemas.microsoft.com/office/drawing/2014/main" id="{0D958743-E598-6669-3397-434FD2CC79A7}"/>
                </a:ext>
              </a:extLst>
            </p:cNvPr>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FFC000"/>
                </a:solidFill>
              </a:endParaRPr>
            </a:p>
          </p:txBody>
        </p:sp>
        <p:sp>
          <p:nvSpPr>
            <p:cNvPr id="140" name="Google Shape;8008;p73">
              <a:extLst>
                <a:ext uri="{FF2B5EF4-FFF2-40B4-BE49-F238E27FC236}">
                  <a16:creationId xmlns:a16="http://schemas.microsoft.com/office/drawing/2014/main" id="{3A2E7283-CF87-3C21-ABDA-BCABD44CEF4E}"/>
                </a:ext>
              </a:extLst>
            </p:cNvPr>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FFC000"/>
                </a:solidFill>
              </a:endParaRPr>
            </a:p>
          </p:txBody>
        </p:sp>
        <p:sp>
          <p:nvSpPr>
            <p:cNvPr id="141" name="Google Shape;8009;p73">
              <a:extLst>
                <a:ext uri="{FF2B5EF4-FFF2-40B4-BE49-F238E27FC236}">
                  <a16:creationId xmlns:a16="http://schemas.microsoft.com/office/drawing/2014/main" id="{725A2E5F-9861-DFE2-A442-D680D9B1F6D9}"/>
                </a:ext>
              </a:extLst>
            </p:cNvPr>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C000"/>
                  </a:solidFill>
                </a:rPr>
                <a:t>JANUARY</a:t>
              </a:r>
              <a:endParaRPr sz="800">
                <a:solidFill>
                  <a:srgbClr val="FFC000"/>
                </a:solidFill>
              </a:endParaRPr>
            </a:p>
          </p:txBody>
        </p:sp>
        <p:sp>
          <p:nvSpPr>
            <p:cNvPr id="142" name="Google Shape;8010;p73">
              <a:extLst>
                <a:ext uri="{FF2B5EF4-FFF2-40B4-BE49-F238E27FC236}">
                  <a16:creationId xmlns:a16="http://schemas.microsoft.com/office/drawing/2014/main" id="{7C0B2C24-817D-DD4C-CA25-742913E69CF7}"/>
                </a:ext>
              </a:extLst>
            </p:cNvPr>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C000"/>
                  </a:solidFill>
                </a:rPr>
                <a:t>FEBRUARY</a:t>
              </a:r>
              <a:endParaRPr sz="800">
                <a:solidFill>
                  <a:srgbClr val="FFC000"/>
                </a:solidFill>
              </a:endParaRPr>
            </a:p>
          </p:txBody>
        </p:sp>
        <p:sp>
          <p:nvSpPr>
            <p:cNvPr id="143" name="Google Shape;8011;p73">
              <a:extLst>
                <a:ext uri="{FF2B5EF4-FFF2-40B4-BE49-F238E27FC236}">
                  <a16:creationId xmlns:a16="http://schemas.microsoft.com/office/drawing/2014/main" id="{E44F1B59-0E83-1C81-93A2-ACFCEB30B61F}"/>
                </a:ext>
              </a:extLst>
            </p:cNvPr>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C000"/>
                  </a:solidFill>
                </a:rPr>
                <a:t>MARCH</a:t>
              </a:r>
              <a:endParaRPr sz="800">
                <a:solidFill>
                  <a:srgbClr val="FFC000"/>
                </a:solidFill>
              </a:endParaRPr>
            </a:p>
          </p:txBody>
        </p:sp>
        <p:sp>
          <p:nvSpPr>
            <p:cNvPr id="144" name="Google Shape;8012;p73">
              <a:extLst>
                <a:ext uri="{FF2B5EF4-FFF2-40B4-BE49-F238E27FC236}">
                  <a16:creationId xmlns:a16="http://schemas.microsoft.com/office/drawing/2014/main" id="{E72D05A5-6C6C-9D9F-401E-934416C78C29}"/>
                </a:ext>
              </a:extLst>
            </p:cNvPr>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C000"/>
                  </a:solidFill>
                </a:rPr>
                <a:t>APRIL</a:t>
              </a:r>
              <a:endParaRPr sz="800">
                <a:solidFill>
                  <a:srgbClr val="FFC000"/>
                </a:solidFill>
              </a:endParaRPr>
            </a:p>
          </p:txBody>
        </p:sp>
        <p:sp>
          <p:nvSpPr>
            <p:cNvPr id="145" name="Google Shape;8013;p73">
              <a:extLst>
                <a:ext uri="{FF2B5EF4-FFF2-40B4-BE49-F238E27FC236}">
                  <a16:creationId xmlns:a16="http://schemas.microsoft.com/office/drawing/2014/main" id="{EB1EBE5A-618A-5CAB-18AB-0402025D55EF}"/>
                </a:ext>
              </a:extLst>
            </p:cNvPr>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C000"/>
                  </a:solidFill>
                </a:rPr>
                <a:t>MAY</a:t>
              </a:r>
              <a:endParaRPr sz="800">
                <a:solidFill>
                  <a:srgbClr val="FFC000"/>
                </a:solidFill>
              </a:endParaRPr>
            </a:p>
          </p:txBody>
        </p:sp>
        <p:sp>
          <p:nvSpPr>
            <p:cNvPr id="146" name="Google Shape;8014;p73">
              <a:extLst>
                <a:ext uri="{FF2B5EF4-FFF2-40B4-BE49-F238E27FC236}">
                  <a16:creationId xmlns:a16="http://schemas.microsoft.com/office/drawing/2014/main" id="{9A5A4B6A-C7E9-FE20-E6A2-A76692955A3C}"/>
                </a:ext>
              </a:extLst>
            </p:cNvPr>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C000"/>
                  </a:solidFill>
                </a:rPr>
                <a:t>JUNE</a:t>
              </a:r>
              <a:endParaRPr sz="800">
                <a:solidFill>
                  <a:srgbClr val="FFC000"/>
                </a:solidFill>
              </a:endParaRPr>
            </a:p>
          </p:txBody>
        </p:sp>
        <p:sp>
          <p:nvSpPr>
            <p:cNvPr id="147" name="Google Shape;8015;p73">
              <a:extLst>
                <a:ext uri="{FF2B5EF4-FFF2-40B4-BE49-F238E27FC236}">
                  <a16:creationId xmlns:a16="http://schemas.microsoft.com/office/drawing/2014/main" id="{75999FD7-3F16-2ADD-9CFE-C4A68BDEADBD}"/>
                </a:ext>
              </a:extLst>
            </p:cNvPr>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FFC000"/>
                  </a:solidFill>
                </a:rPr>
                <a:t>PHASE 1</a:t>
              </a:r>
              <a:endParaRPr sz="800">
                <a:solidFill>
                  <a:srgbClr val="FFC000"/>
                </a:solidFill>
              </a:endParaRPr>
            </a:p>
          </p:txBody>
        </p:sp>
        <p:sp>
          <p:nvSpPr>
            <p:cNvPr id="148" name="Google Shape;8016;p73">
              <a:extLst>
                <a:ext uri="{FF2B5EF4-FFF2-40B4-BE49-F238E27FC236}">
                  <a16:creationId xmlns:a16="http://schemas.microsoft.com/office/drawing/2014/main" id="{ED74948C-0C25-672B-E27D-CAA35F53F379}"/>
                </a:ext>
              </a:extLst>
            </p:cNvPr>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FFC000"/>
                  </a:solidFill>
                </a:rPr>
                <a:t>PHASE 2</a:t>
              </a:r>
              <a:endParaRPr sz="800">
                <a:solidFill>
                  <a:srgbClr val="FFC000"/>
                </a:solidFill>
              </a:endParaRPr>
            </a:p>
          </p:txBody>
        </p:sp>
        <p:sp>
          <p:nvSpPr>
            <p:cNvPr id="149" name="Google Shape;8017;p73">
              <a:extLst>
                <a:ext uri="{FF2B5EF4-FFF2-40B4-BE49-F238E27FC236}">
                  <a16:creationId xmlns:a16="http://schemas.microsoft.com/office/drawing/2014/main" id="{9AE7AA4B-6218-E6DB-4437-D140A712D713}"/>
                </a:ext>
              </a:extLst>
            </p:cNvPr>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C000"/>
                  </a:solidFill>
                </a:rPr>
                <a:t>Task 1</a:t>
              </a:r>
              <a:endParaRPr sz="800">
                <a:solidFill>
                  <a:srgbClr val="FFC000"/>
                </a:solidFill>
              </a:endParaRPr>
            </a:p>
          </p:txBody>
        </p:sp>
        <p:sp>
          <p:nvSpPr>
            <p:cNvPr id="150" name="Google Shape;8018;p73">
              <a:extLst>
                <a:ext uri="{FF2B5EF4-FFF2-40B4-BE49-F238E27FC236}">
                  <a16:creationId xmlns:a16="http://schemas.microsoft.com/office/drawing/2014/main" id="{06B4090B-9D00-C88D-672E-19E864EDBAF9}"/>
                </a:ext>
              </a:extLst>
            </p:cNvPr>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C000"/>
                  </a:solidFill>
                </a:rPr>
                <a:t>Task 2</a:t>
              </a:r>
              <a:endParaRPr sz="800">
                <a:solidFill>
                  <a:srgbClr val="FFC000"/>
                </a:solidFill>
              </a:endParaRPr>
            </a:p>
          </p:txBody>
        </p:sp>
        <p:sp>
          <p:nvSpPr>
            <p:cNvPr id="151" name="Google Shape;8019;p73">
              <a:extLst>
                <a:ext uri="{FF2B5EF4-FFF2-40B4-BE49-F238E27FC236}">
                  <a16:creationId xmlns:a16="http://schemas.microsoft.com/office/drawing/2014/main" id="{78A1F3F6-A4ED-33DD-2118-4FA351F0DED5}"/>
                </a:ext>
              </a:extLst>
            </p:cNvPr>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C000"/>
                  </a:solidFill>
                </a:rPr>
                <a:t>Task 1</a:t>
              </a:r>
              <a:endParaRPr sz="800">
                <a:solidFill>
                  <a:srgbClr val="FFC000"/>
                </a:solidFill>
              </a:endParaRPr>
            </a:p>
          </p:txBody>
        </p:sp>
        <p:sp>
          <p:nvSpPr>
            <p:cNvPr id="152" name="Google Shape;8020;p73">
              <a:extLst>
                <a:ext uri="{FF2B5EF4-FFF2-40B4-BE49-F238E27FC236}">
                  <a16:creationId xmlns:a16="http://schemas.microsoft.com/office/drawing/2014/main" id="{3C505A09-6F94-3B48-79AD-EC6A408BF54D}"/>
                </a:ext>
              </a:extLst>
            </p:cNvPr>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C000"/>
                  </a:solidFill>
                </a:rPr>
                <a:t>Task 2</a:t>
              </a:r>
              <a:endParaRPr sz="800">
                <a:solidFill>
                  <a:srgbClr val="FFC000"/>
                </a:solidFill>
              </a:endParaRPr>
            </a:p>
          </p:txBody>
        </p:sp>
        <p:grpSp>
          <p:nvGrpSpPr>
            <p:cNvPr id="153" name="Google Shape;8021;p73">
              <a:extLst>
                <a:ext uri="{FF2B5EF4-FFF2-40B4-BE49-F238E27FC236}">
                  <a16:creationId xmlns:a16="http://schemas.microsoft.com/office/drawing/2014/main" id="{0A4B4D74-66AA-AAB9-57FA-7E722BC41848}"/>
                </a:ext>
              </a:extLst>
            </p:cNvPr>
            <p:cNvGrpSpPr/>
            <p:nvPr/>
          </p:nvGrpSpPr>
          <p:grpSpPr>
            <a:xfrm>
              <a:off x="3748438" y="1378608"/>
              <a:ext cx="2159202" cy="903971"/>
              <a:chOff x="1683525" y="2179850"/>
              <a:chExt cx="4519050" cy="2134525"/>
            </a:xfrm>
          </p:grpSpPr>
          <p:sp>
            <p:nvSpPr>
              <p:cNvPr id="154" name="Google Shape;8022;p73">
                <a:extLst>
                  <a:ext uri="{FF2B5EF4-FFF2-40B4-BE49-F238E27FC236}">
                    <a16:creationId xmlns:a16="http://schemas.microsoft.com/office/drawing/2014/main" id="{723F3B4F-98B5-E785-F621-11822AA83920}"/>
                  </a:ext>
                </a:extLst>
              </p:cNvPr>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C000"/>
                  </a:solidFill>
                </a:endParaRPr>
              </a:p>
            </p:txBody>
          </p:sp>
          <p:sp>
            <p:nvSpPr>
              <p:cNvPr id="155" name="Google Shape;8023;p73">
                <a:extLst>
                  <a:ext uri="{FF2B5EF4-FFF2-40B4-BE49-F238E27FC236}">
                    <a16:creationId xmlns:a16="http://schemas.microsoft.com/office/drawing/2014/main" id="{270213EE-5ADD-C4C1-12B3-07345ED896F9}"/>
                  </a:ext>
                </a:extLst>
              </p:cNvPr>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C000"/>
                  </a:solidFill>
                </a:endParaRPr>
              </a:p>
            </p:txBody>
          </p:sp>
          <p:sp>
            <p:nvSpPr>
              <p:cNvPr id="156" name="Google Shape;8024;p73">
                <a:extLst>
                  <a:ext uri="{FF2B5EF4-FFF2-40B4-BE49-F238E27FC236}">
                    <a16:creationId xmlns:a16="http://schemas.microsoft.com/office/drawing/2014/main" id="{1B85A1C5-6D23-DADB-809C-EB1E3ACD42F2}"/>
                  </a:ext>
                </a:extLst>
              </p:cNvPr>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C000"/>
                  </a:solidFill>
                </a:endParaRPr>
              </a:p>
            </p:txBody>
          </p:sp>
          <p:sp>
            <p:nvSpPr>
              <p:cNvPr id="157" name="Google Shape;8025;p73">
                <a:extLst>
                  <a:ext uri="{FF2B5EF4-FFF2-40B4-BE49-F238E27FC236}">
                    <a16:creationId xmlns:a16="http://schemas.microsoft.com/office/drawing/2014/main" id="{6F92937D-4C70-CA79-CF84-B0BB15C71D63}"/>
                  </a:ext>
                </a:extLst>
              </p:cNvPr>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C000"/>
                  </a:solidFill>
                </a:endParaRPr>
              </a:p>
            </p:txBody>
          </p:sp>
          <p:sp>
            <p:nvSpPr>
              <p:cNvPr id="158" name="Google Shape;8026;p73">
                <a:extLst>
                  <a:ext uri="{FF2B5EF4-FFF2-40B4-BE49-F238E27FC236}">
                    <a16:creationId xmlns:a16="http://schemas.microsoft.com/office/drawing/2014/main" id="{C53BC376-259C-32DC-5A57-8E70C744B046}"/>
                  </a:ext>
                </a:extLst>
              </p:cNvPr>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C000"/>
                  </a:solidFill>
                </a:endParaRPr>
              </a:p>
            </p:txBody>
          </p:sp>
          <p:sp>
            <p:nvSpPr>
              <p:cNvPr id="159" name="Google Shape;8027;p73">
                <a:extLst>
                  <a:ext uri="{FF2B5EF4-FFF2-40B4-BE49-F238E27FC236}">
                    <a16:creationId xmlns:a16="http://schemas.microsoft.com/office/drawing/2014/main" id="{C2EBC4B7-41A1-D5A0-AB4D-AFE7238BB5D7}"/>
                  </a:ext>
                </a:extLst>
              </p:cNvPr>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C000"/>
                  </a:solidFill>
                </a:endParaRPr>
              </a:p>
            </p:txBody>
          </p:sp>
          <p:sp>
            <p:nvSpPr>
              <p:cNvPr id="160" name="Google Shape;8028;p73">
                <a:extLst>
                  <a:ext uri="{FF2B5EF4-FFF2-40B4-BE49-F238E27FC236}">
                    <a16:creationId xmlns:a16="http://schemas.microsoft.com/office/drawing/2014/main" id="{72E10BDC-2059-4514-5AA4-53635AE6008F}"/>
                  </a:ext>
                </a:extLst>
              </p:cNvPr>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C000"/>
                  </a:solidFill>
                </a:endParaRPr>
              </a:p>
            </p:txBody>
          </p:sp>
          <p:sp>
            <p:nvSpPr>
              <p:cNvPr id="161" name="Google Shape;8029;p73">
                <a:extLst>
                  <a:ext uri="{FF2B5EF4-FFF2-40B4-BE49-F238E27FC236}">
                    <a16:creationId xmlns:a16="http://schemas.microsoft.com/office/drawing/2014/main" id="{DCCD9A6E-3140-AF3D-2C78-3B069DE738A8}"/>
                  </a:ext>
                </a:extLst>
              </p:cNvPr>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C000"/>
                  </a:solidFill>
                </a:endParaRPr>
              </a:p>
            </p:txBody>
          </p:sp>
          <p:sp>
            <p:nvSpPr>
              <p:cNvPr id="162" name="Google Shape;8030;p73">
                <a:extLst>
                  <a:ext uri="{FF2B5EF4-FFF2-40B4-BE49-F238E27FC236}">
                    <a16:creationId xmlns:a16="http://schemas.microsoft.com/office/drawing/2014/main" id="{A2A0B611-864C-77CF-A368-EA66F4199B76}"/>
                  </a:ext>
                </a:extLst>
              </p:cNvPr>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C000"/>
                  </a:solidFill>
                </a:endParaRPr>
              </a:p>
            </p:txBody>
          </p:sp>
          <p:sp>
            <p:nvSpPr>
              <p:cNvPr id="163" name="Google Shape;8031;p73">
                <a:extLst>
                  <a:ext uri="{FF2B5EF4-FFF2-40B4-BE49-F238E27FC236}">
                    <a16:creationId xmlns:a16="http://schemas.microsoft.com/office/drawing/2014/main" id="{D4479FB6-B7DC-2261-62E4-7D4099127E82}"/>
                  </a:ext>
                </a:extLst>
              </p:cNvPr>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C000"/>
                  </a:solidFill>
                </a:endParaRPr>
              </a:p>
            </p:txBody>
          </p:sp>
          <p:sp>
            <p:nvSpPr>
              <p:cNvPr id="164" name="Google Shape;8032;p73">
                <a:extLst>
                  <a:ext uri="{FF2B5EF4-FFF2-40B4-BE49-F238E27FC236}">
                    <a16:creationId xmlns:a16="http://schemas.microsoft.com/office/drawing/2014/main" id="{D8A7EBBE-F0EE-4E1C-0B6B-5E0C66575D76}"/>
                  </a:ext>
                </a:extLst>
              </p:cNvPr>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C000"/>
                  </a:solidFill>
                </a:endParaRPr>
              </a:p>
            </p:txBody>
          </p:sp>
          <p:sp>
            <p:nvSpPr>
              <p:cNvPr id="165" name="Google Shape;8033;p73">
                <a:extLst>
                  <a:ext uri="{FF2B5EF4-FFF2-40B4-BE49-F238E27FC236}">
                    <a16:creationId xmlns:a16="http://schemas.microsoft.com/office/drawing/2014/main" id="{AF31E850-8508-15A1-680F-1010D2E69824}"/>
                  </a:ext>
                </a:extLst>
              </p:cNvPr>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C000"/>
                  </a:solidFill>
                </a:endParaRPr>
              </a:p>
            </p:txBody>
          </p:sp>
        </p:grpSp>
      </p:grpSp>
      <p:sp>
        <p:nvSpPr>
          <p:cNvPr id="166" name="Google Shape;1529;p70">
            <a:extLst>
              <a:ext uri="{FF2B5EF4-FFF2-40B4-BE49-F238E27FC236}">
                <a16:creationId xmlns:a16="http://schemas.microsoft.com/office/drawing/2014/main" id="{2C94D228-D8CF-0C79-82EE-3B58E853CAE3}"/>
              </a:ext>
            </a:extLst>
          </p:cNvPr>
          <p:cNvSpPr txBox="1">
            <a:spLocks/>
          </p:cNvSpPr>
          <p:nvPr/>
        </p:nvSpPr>
        <p:spPr>
          <a:xfrm>
            <a:off x="1329300" y="601973"/>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3200" dirty="0">
                <a:solidFill>
                  <a:srgbClr val="FFC000"/>
                </a:solidFill>
                <a:cs typeface="B Nazanin" panose="00000700000000000000" pitchFamily="2" charset="-78"/>
              </a:rPr>
              <a:t>جدولهای و نمودار</a:t>
            </a:r>
          </a:p>
        </p:txBody>
      </p:sp>
    </p:spTree>
    <p:extLst>
      <p:ext uri="{BB962C8B-B14F-4D97-AF65-F5344CB8AC3E}">
        <p14:creationId xmlns:p14="http://schemas.microsoft.com/office/powerpoint/2010/main" val="264821706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grpSp>
        <p:nvGrpSpPr>
          <p:cNvPr id="406" name="Google Shape;8038;p74">
            <a:extLst>
              <a:ext uri="{FF2B5EF4-FFF2-40B4-BE49-F238E27FC236}">
                <a16:creationId xmlns:a16="http://schemas.microsoft.com/office/drawing/2014/main" id="{04D7FC08-8A72-29D5-490B-DC98EBDDB846}"/>
              </a:ext>
            </a:extLst>
          </p:cNvPr>
          <p:cNvGrpSpPr/>
          <p:nvPr/>
        </p:nvGrpSpPr>
        <p:grpSpPr>
          <a:xfrm>
            <a:off x="9549157" y="2933700"/>
            <a:ext cx="1490862" cy="1437726"/>
            <a:chOff x="4249973" y="1201875"/>
            <a:chExt cx="1958568" cy="1888762"/>
          </a:xfrm>
        </p:grpSpPr>
        <p:sp>
          <p:nvSpPr>
            <p:cNvPr id="407" name="Google Shape;8039;p74">
              <a:extLst>
                <a:ext uri="{FF2B5EF4-FFF2-40B4-BE49-F238E27FC236}">
                  <a16:creationId xmlns:a16="http://schemas.microsoft.com/office/drawing/2014/main" id="{47519298-4F02-3141-6218-5F840EBB0A9B}"/>
                </a:ext>
              </a:extLst>
            </p:cNvPr>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408" name="Google Shape;8040;p74">
              <a:extLst>
                <a:ext uri="{FF2B5EF4-FFF2-40B4-BE49-F238E27FC236}">
                  <a16:creationId xmlns:a16="http://schemas.microsoft.com/office/drawing/2014/main" id="{DE1EEE56-9CD2-AD89-0D8F-302CD4699F10}"/>
                </a:ext>
              </a:extLst>
            </p:cNvPr>
            <p:cNvGrpSpPr/>
            <p:nvPr/>
          </p:nvGrpSpPr>
          <p:grpSpPr>
            <a:xfrm>
              <a:off x="5853086" y="1789142"/>
              <a:ext cx="355454" cy="1048099"/>
              <a:chOff x="5576108" y="2016725"/>
              <a:chExt cx="565200" cy="1666560"/>
            </a:xfrm>
          </p:grpSpPr>
          <p:sp>
            <p:nvSpPr>
              <p:cNvPr id="421" name="Google Shape;8041;p74">
                <a:extLst>
                  <a:ext uri="{FF2B5EF4-FFF2-40B4-BE49-F238E27FC236}">
                    <a16:creationId xmlns:a16="http://schemas.microsoft.com/office/drawing/2014/main" id="{055B140A-B4DB-2467-8191-5C8107640EBB}"/>
                  </a:ext>
                </a:extLst>
              </p:cNvPr>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C000"/>
                  </a:solidFill>
                  <a:latin typeface="Roboto Medium"/>
                  <a:ea typeface="Roboto Medium"/>
                  <a:cs typeface="Roboto Medium"/>
                  <a:sym typeface="Roboto Medium"/>
                </a:endParaRPr>
              </a:p>
            </p:txBody>
          </p:sp>
          <p:sp>
            <p:nvSpPr>
              <p:cNvPr id="422" name="Google Shape;8042;p74">
                <a:extLst>
                  <a:ext uri="{FF2B5EF4-FFF2-40B4-BE49-F238E27FC236}">
                    <a16:creationId xmlns:a16="http://schemas.microsoft.com/office/drawing/2014/main" id="{A5CB70EE-25F1-DFB0-FB79-39212CEC7F5D}"/>
                  </a:ext>
                </a:extLst>
              </p:cNvPr>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409" name="Google Shape;8043;p74">
              <a:extLst>
                <a:ext uri="{FF2B5EF4-FFF2-40B4-BE49-F238E27FC236}">
                  <a16:creationId xmlns:a16="http://schemas.microsoft.com/office/drawing/2014/main" id="{E62BFAFA-7F1E-8F61-B953-0284D9EB9DD9}"/>
                </a:ext>
              </a:extLst>
            </p:cNvPr>
            <p:cNvGrpSpPr/>
            <p:nvPr/>
          </p:nvGrpSpPr>
          <p:grpSpPr>
            <a:xfrm>
              <a:off x="4869455" y="2691676"/>
              <a:ext cx="1013897" cy="398961"/>
              <a:chOff x="4012057" y="3451825"/>
              <a:chExt cx="1612175" cy="634379"/>
            </a:xfrm>
          </p:grpSpPr>
          <p:sp>
            <p:nvSpPr>
              <p:cNvPr id="419" name="Google Shape;8044;p74">
                <a:extLst>
                  <a:ext uri="{FF2B5EF4-FFF2-40B4-BE49-F238E27FC236}">
                    <a16:creationId xmlns:a16="http://schemas.microsoft.com/office/drawing/2014/main" id="{DDB41DEA-6F01-A7BD-102D-88F9038E8899}"/>
                  </a:ext>
                </a:extLst>
              </p:cNvPr>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C000"/>
                  </a:solidFill>
                  <a:latin typeface="Roboto Medium"/>
                  <a:ea typeface="Roboto Medium"/>
                  <a:cs typeface="Roboto Medium"/>
                  <a:sym typeface="Roboto Medium"/>
                </a:endParaRPr>
              </a:p>
            </p:txBody>
          </p:sp>
          <p:sp>
            <p:nvSpPr>
              <p:cNvPr id="420" name="Google Shape;8045;p74">
                <a:extLst>
                  <a:ext uri="{FF2B5EF4-FFF2-40B4-BE49-F238E27FC236}">
                    <a16:creationId xmlns:a16="http://schemas.microsoft.com/office/drawing/2014/main" id="{CAA83588-62F0-377F-5D13-328292E7D785}"/>
                  </a:ext>
                </a:extLst>
              </p:cNvPr>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410" name="Google Shape;8046;p74">
              <a:extLst>
                <a:ext uri="{FF2B5EF4-FFF2-40B4-BE49-F238E27FC236}">
                  <a16:creationId xmlns:a16="http://schemas.microsoft.com/office/drawing/2014/main" id="{248DF22E-30A0-6862-0365-DA41A0B12522}"/>
                </a:ext>
              </a:extLst>
            </p:cNvPr>
            <p:cNvGrpSpPr/>
            <p:nvPr/>
          </p:nvGrpSpPr>
          <p:grpSpPr>
            <a:xfrm>
              <a:off x="4276937" y="2155961"/>
              <a:ext cx="651965" cy="891358"/>
              <a:chOff x="3069908" y="2599997"/>
              <a:chExt cx="1036675" cy="1417328"/>
            </a:xfrm>
          </p:grpSpPr>
          <p:sp>
            <p:nvSpPr>
              <p:cNvPr id="417" name="Google Shape;8047;p74">
                <a:extLst>
                  <a:ext uri="{FF2B5EF4-FFF2-40B4-BE49-F238E27FC236}">
                    <a16:creationId xmlns:a16="http://schemas.microsoft.com/office/drawing/2014/main" id="{F8AD4E20-229F-36B0-47F4-0BBD9094AF02}"/>
                  </a:ext>
                </a:extLst>
              </p:cNvPr>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C000"/>
                  </a:solidFill>
                  <a:latin typeface="Roboto Medium"/>
                  <a:ea typeface="Roboto Medium"/>
                  <a:cs typeface="Roboto Medium"/>
                  <a:sym typeface="Roboto Medium"/>
                </a:endParaRPr>
              </a:p>
            </p:txBody>
          </p:sp>
          <p:sp>
            <p:nvSpPr>
              <p:cNvPr id="418" name="Google Shape;8048;p74">
                <a:extLst>
                  <a:ext uri="{FF2B5EF4-FFF2-40B4-BE49-F238E27FC236}">
                    <a16:creationId xmlns:a16="http://schemas.microsoft.com/office/drawing/2014/main" id="{657AF637-6AD2-D838-B095-E4429B1E8554}"/>
                  </a:ext>
                </a:extLst>
              </p:cNvPr>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411" name="Google Shape;8049;p74">
              <a:extLst>
                <a:ext uri="{FF2B5EF4-FFF2-40B4-BE49-F238E27FC236}">
                  <a16:creationId xmlns:a16="http://schemas.microsoft.com/office/drawing/2014/main" id="{6E666F3B-9A09-4328-2CA1-422CD37A788F}"/>
                </a:ext>
              </a:extLst>
            </p:cNvPr>
            <p:cNvGrpSpPr/>
            <p:nvPr/>
          </p:nvGrpSpPr>
          <p:grpSpPr>
            <a:xfrm>
              <a:off x="5054918" y="1201875"/>
              <a:ext cx="999548" cy="602711"/>
              <a:chOff x="4306958" y="1082925"/>
              <a:chExt cx="1589359" cy="958358"/>
            </a:xfrm>
          </p:grpSpPr>
          <p:sp>
            <p:nvSpPr>
              <p:cNvPr id="415" name="Google Shape;8050;p74">
                <a:extLst>
                  <a:ext uri="{FF2B5EF4-FFF2-40B4-BE49-F238E27FC236}">
                    <a16:creationId xmlns:a16="http://schemas.microsoft.com/office/drawing/2014/main" id="{FE051A43-A91F-2D37-A58D-3EF76759C695}"/>
                  </a:ext>
                </a:extLst>
              </p:cNvPr>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C000"/>
                  </a:solidFill>
                  <a:latin typeface="Roboto Medium"/>
                  <a:ea typeface="Roboto Medium"/>
                  <a:cs typeface="Roboto Medium"/>
                  <a:sym typeface="Roboto Medium"/>
                </a:endParaRPr>
              </a:p>
            </p:txBody>
          </p:sp>
          <p:sp>
            <p:nvSpPr>
              <p:cNvPr id="416" name="Google Shape;8051;p74">
                <a:extLst>
                  <a:ext uri="{FF2B5EF4-FFF2-40B4-BE49-F238E27FC236}">
                    <a16:creationId xmlns:a16="http://schemas.microsoft.com/office/drawing/2014/main" id="{C2429FFB-CEA0-FB46-920C-1AF4D4341EE1}"/>
                  </a:ext>
                </a:extLst>
              </p:cNvPr>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412" name="Google Shape;8052;p74">
              <a:extLst>
                <a:ext uri="{FF2B5EF4-FFF2-40B4-BE49-F238E27FC236}">
                  <a16:creationId xmlns:a16="http://schemas.microsoft.com/office/drawing/2014/main" id="{D0190BCF-149D-B1BC-C8BE-0B6D63A5CB30}"/>
                </a:ext>
              </a:extLst>
            </p:cNvPr>
            <p:cNvGrpSpPr/>
            <p:nvPr/>
          </p:nvGrpSpPr>
          <p:grpSpPr>
            <a:xfrm>
              <a:off x="4249973" y="1303451"/>
              <a:ext cx="799317" cy="841334"/>
              <a:chOff x="3027033" y="1244439"/>
              <a:chExt cx="1270977" cy="1337786"/>
            </a:xfrm>
          </p:grpSpPr>
          <p:sp>
            <p:nvSpPr>
              <p:cNvPr id="413" name="Google Shape;8053;p74">
                <a:extLst>
                  <a:ext uri="{FF2B5EF4-FFF2-40B4-BE49-F238E27FC236}">
                    <a16:creationId xmlns:a16="http://schemas.microsoft.com/office/drawing/2014/main" id="{F747BFD4-6196-403E-E22F-996BD4953DFE}"/>
                  </a:ext>
                </a:extLst>
              </p:cNvPr>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C000"/>
                  </a:solidFill>
                  <a:latin typeface="Roboto Medium"/>
                  <a:ea typeface="Roboto Medium"/>
                  <a:cs typeface="Roboto Medium"/>
                  <a:sym typeface="Roboto Medium"/>
                </a:endParaRPr>
              </a:p>
            </p:txBody>
          </p:sp>
          <p:sp>
            <p:nvSpPr>
              <p:cNvPr id="414" name="Google Shape;8054;p74">
                <a:extLst>
                  <a:ext uri="{FF2B5EF4-FFF2-40B4-BE49-F238E27FC236}">
                    <a16:creationId xmlns:a16="http://schemas.microsoft.com/office/drawing/2014/main" id="{8ADBC6C1-F8E5-0561-BC6B-D007325C1A33}"/>
                  </a:ext>
                </a:extLst>
              </p:cNvPr>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423" name="Google Shape;8055;p74">
            <a:extLst>
              <a:ext uri="{FF2B5EF4-FFF2-40B4-BE49-F238E27FC236}">
                <a16:creationId xmlns:a16="http://schemas.microsoft.com/office/drawing/2014/main" id="{6A27D712-4146-F709-8792-206E6677FF1B}"/>
              </a:ext>
            </a:extLst>
          </p:cNvPr>
          <p:cNvGrpSpPr/>
          <p:nvPr/>
        </p:nvGrpSpPr>
        <p:grpSpPr>
          <a:xfrm>
            <a:off x="1381903" y="4690599"/>
            <a:ext cx="1523534" cy="1459792"/>
            <a:chOff x="2657744" y="2337745"/>
            <a:chExt cx="832987" cy="798137"/>
          </a:xfrm>
        </p:grpSpPr>
        <p:sp>
          <p:nvSpPr>
            <p:cNvPr id="424" name="Google Shape;8056;p74">
              <a:extLst>
                <a:ext uri="{FF2B5EF4-FFF2-40B4-BE49-F238E27FC236}">
                  <a16:creationId xmlns:a16="http://schemas.microsoft.com/office/drawing/2014/main" id="{26FFACAF-C7A1-CC35-65F5-776398B11274}"/>
                </a:ext>
              </a:extLst>
            </p:cNvPr>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25" name="Google Shape;8057;p74">
              <a:extLst>
                <a:ext uri="{FF2B5EF4-FFF2-40B4-BE49-F238E27FC236}">
                  <a16:creationId xmlns:a16="http://schemas.microsoft.com/office/drawing/2014/main" id="{9BC257B1-A3C4-9EFE-E29E-57D7A2168573}"/>
                </a:ext>
              </a:extLst>
            </p:cNvPr>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26" name="Google Shape;8058;p74">
              <a:extLst>
                <a:ext uri="{FF2B5EF4-FFF2-40B4-BE49-F238E27FC236}">
                  <a16:creationId xmlns:a16="http://schemas.microsoft.com/office/drawing/2014/main" id="{30AE79AF-3033-8CA7-3068-EE13D9552021}"/>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27" name="Google Shape;8059;p74">
              <a:extLst>
                <a:ext uri="{FF2B5EF4-FFF2-40B4-BE49-F238E27FC236}">
                  <a16:creationId xmlns:a16="http://schemas.microsoft.com/office/drawing/2014/main" id="{72D77D44-F935-D9E2-1BEE-485FC9AAB685}"/>
                </a:ext>
              </a:extLst>
            </p:cNvPr>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28" name="Google Shape;8060;p74">
              <a:extLst>
                <a:ext uri="{FF2B5EF4-FFF2-40B4-BE49-F238E27FC236}">
                  <a16:creationId xmlns:a16="http://schemas.microsoft.com/office/drawing/2014/main" id="{5D09A485-DCA0-ADBC-DCD7-7004663780F4}"/>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29" name="Google Shape;8061;p74">
              <a:extLst>
                <a:ext uri="{FF2B5EF4-FFF2-40B4-BE49-F238E27FC236}">
                  <a16:creationId xmlns:a16="http://schemas.microsoft.com/office/drawing/2014/main" id="{BC00A884-79A7-69C0-BC96-F07CAF93BBA5}"/>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30" name="Google Shape;8062;p74">
            <a:extLst>
              <a:ext uri="{FF2B5EF4-FFF2-40B4-BE49-F238E27FC236}">
                <a16:creationId xmlns:a16="http://schemas.microsoft.com/office/drawing/2014/main" id="{2E74D008-BDA6-2400-31DE-54F0BBC25768}"/>
              </a:ext>
            </a:extLst>
          </p:cNvPr>
          <p:cNvGrpSpPr/>
          <p:nvPr/>
        </p:nvGrpSpPr>
        <p:grpSpPr>
          <a:xfrm>
            <a:off x="6403831" y="4697011"/>
            <a:ext cx="1371138" cy="1447172"/>
            <a:chOff x="3398134" y="2057755"/>
            <a:chExt cx="704087" cy="743130"/>
          </a:xfrm>
        </p:grpSpPr>
        <p:grpSp>
          <p:nvGrpSpPr>
            <p:cNvPr id="431" name="Google Shape;8063;p74">
              <a:extLst>
                <a:ext uri="{FF2B5EF4-FFF2-40B4-BE49-F238E27FC236}">
                  <a16:creationId xmlns:a16="http://schemas.microsoft.com/office/drawing/2014/main" id="{5A994F86-2321-BE0A-E303-B286D79743E5}"/>
                </a:ext>
              </a:extLst>
            </p:cNvPr>
            <p:cNvGrpSpPr/>
            <p:nvPr/>
          </p:nvGrpSpPr>
          <p:grpSpPr>
            <a:xfrm>
              <a:off x="3398134" y="2290183"/>
              <a:ext cx="315300" cy="219900"/>
              <a:chOff x="3398134" y="2290183"/>
              <a:chExt cx="315300" cy="219900"/>
            </a:xfrm>
          </p:grpSpPr>
          <p:sp>
            <p:nvSpPr>
              <p:cNvPr id="444" name="Google Shape;8064;p74">
                <a:extLst>
                  <a:ext uri="{FF2B5EF4-FFF2-40B4-BE49-F238E27FC236}">
                    <a16:creationId xmlns:a16="http://schemas.microsoft.com/office/drawing/2014/main" id="{4D96C9C3-A6DC-7985-8332-076367DCACCE}"/>
                  </a:ext>
                </a:extLst>
              </p:cNvPr>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C000"/>
                  </a:solidFill>
                  <a:latin typeface="Calibri"/>
                  <a:ea typeface="Calibri"/>
                  <a:cs typeface="Calibri"/>
                  <a:sym typeface="Calibri"/>
                </a:endParaRPr>
              </a:p>
            </p:txBody>
          </p:sp>
          <p:cxnSp>
            <p:nvCxnSpPr>
              <p:cNvPr id="445" name="Google Shape;8065;p74">
                <a:extLst>
                  <a:ext uri="{FF2B5EF4-FFF2-40B4-BE49-F238E27FC236}">
                    <a16:creationId xmlns:a16="http://schemas.microsoft.com/office/drawing/2014/main" id="{8C5729D0-3760-12BD-57C6-BBFC324B97C6}"/>
                  </a:ext>
                </a:extLst>
              </p:cNvPr>
              <p:cNvCxnSpPr>
                <a:stCxn id="44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432" name="Google Shape;8066;p74">
              <a:extLst>
                <a:ext uri="{FF2B5EF4-FFF2-40B4-BE49-F238E27FC236}">
                  <a16:creationId xmlns:a16="http://schemas.microsoft.com/office/drawing/2014/main" id="{A5B437E4-F667-EFA0-C3F3-5E37846A6FBD}"/>
                </a:ext>
              </a:extLst>
            </p:cNvPr>
            <p:cNvGrpSpPr/>
            <p:nvPr/>
          </p:nvGrpSpPr>
          <p:grpSpPr>
            <a:xfrm>
              <a:off x="3547823" y="2467358"/>
              <a:ext cx="219900" cy="333527"/>
              <a:chOff x="3547823" y="2467358"/>
              <a:chExt cx="219900" cy="333527"/>
            </a:xfrm>
          </p:grpSpPr>
          <p:sp>
            <p:nvSpPr>
              <p:cNvPr id="442" name="Google Shape;8067;p74">
                <a:extLst>
                  <a:ext uri="{FF2B5EF4-FFF2-40B4-BE49-F238E27FC236}">
                    <a16:creationId xmlns:a16="http://schemas.microsoft.com/office/drawing/2014/main" id="{9E9B9464-F890-38F7-935B-5E8294FA09D7}"/>
                  </a:ext>
                </a:extLst>
              </p:cNvPr>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C000"/>
                  </a:solidFill>
                  <a:latin typeface="Calibri"/>
                  <a:ea typeface="Calibri"/>
                  <a:cs typeface="Calibri"/>
                  <a:sym typeface="Calibri"/>
                </a:endParaRPr>
              </a:p>
            </p:txBody>
          </p:sp>
          <p:cxnSp>
            <p:nvCxnSpPr>
              <p:cNvPr id="443" name="Google Shape;8068;p74">
                <a:extLst>
                  <a:ext uri="{FF2B5EF4-FFF2-40B4-BE49-F238E27FC236}">
                    <a16:creationId xmlns:a16="http://schemas.microsoft.com/office/drawing/2014/main" id="{5F1FA1E9-9A28-E4B7-6D85-E46C004C33DD}"/>
                  </a:ext>
                </a:extLst>
              </p:cNvPr>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433" name="Google Shape;8069;p74">
              <a:extLst>
                <a:ext uri="{FF2B5EF4-FFF2-40B4-BE49-F238E27FC236}">
                  <a16:creationId xmlns:a16="http://schemas.microsoft.com/office/drawing/2014/main" id="{8C120E9D-6D10-3E3F-CDD7-6067941DF019}"/>
                </a:ext>
              </a:extLst>
            </p:cNvPr>
            <p:cNvGrpSpPr/>
            <p:nvPr/>
          </p:nvGrpSpPr>
          <p:grpSpPr>
            <a:xfrm>
              <a:off x="3734138" y="2467358"/>
              <a:ext cx="219900" cy="333527"/>
              <a:chOff x="3734138" y="2467358"/>
              <a:chExt cx="219900" cy="333527"/>
            </a:xfrm>
          </p:grpSpPr>
          <p:sp>
            <p:nvSpPr>
              <p:cNvPr id="440" name="Google Shape;8070;p74">
                <a:extLst>
                  <a:ext uri="{FF2B5EF4-FFF2-40B4-BE49-F238E27FC236}">
                    <a16:creationId xmlns:a16="http://schemas.microsoft.com/office/drawing/2014/main" id="{A12390A7-9956-2C09-0D45-01936979F926}"/>
                  </a:ext>
                </a:extLst>
              </p:cNvPr>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C000"/>
                  </a:solidFill>
                  <a:latin typeface="Calibri"/>
                  <a:ea typeface="Calibri"/>
                  <a:cs typeface="Calibri"/>
                  <a:sym typeface="Calibri"/>
                </a:endParaRPr>
              </a:p>
            </p:txBody>
          </p:sp>
          <p:cxnSp>
            <p:nvCxnSpPr>
              <p:cNvPr id="441" name="Google Shape;8071;p74">
                <a:extLst>
                  <a:ext uri="{FF2B5EF4-FFF2-40B4-BE49-F238E27FC236}">
                    <a16:creationId xmlns:a16="http://schemas.microsoft.com/office/drawing/2014/main" id="{504405CD-193E-A036-7A56-C218159C81BD}"/>
                  </a:ext>
                </a:extLst>
              </p:cNvPr>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434" name="Google Shape;8072;p74">
              <a:extLst>
                <a:ext uri="{FF2B5EF4-FFF2-40B4-BE49-F238E27FC236}">
                  <a16:creationId xmlns:a16="http://schemas.microsoft.com/office/drawing/2014/main" id="{85DEF541-4CD0-7769-F79F-EAB835C1C5D9}"/>
                </a:ext>
              </a:extLst>
            </p:cNvPr>
            <p:cNvGrpSpPr/>
            <p:nvPr/>
          </p:nvGrpSpPr>
          <p:grpSpPr>
            <a:xfrm>
              <a:off x="3787560" y="2288011"/>
              <a:ext cx="314661" cy="219900"/>
              <a:chOff x="3787560" y="2288011"/>
              <a:chExt cx="314661" cy="219900"/>
            </a:xfrm>
          </p:grpSpPr>
          <p:sp>
            <p:nvSpPr>
              <p:cNvPr id="438" name="Google Shape;8073;p74">
                <a:extLst>
                  <a:ext uri="{FF2B5EF4-FFF2-40B4-BE49-F238E27FC236}">
                    <a16:creationId xmlns:a16="http://schemas.microsoft.com/office/drawing/2014/main" id="{436B5930-CCC2-A441-890D-E2A10DD1EB7A}"/>
                  </a:ext>
                </a:extLst>
              </p:cNvPr>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C000"/>
                  </a:solidFill>
                  <a:latin typeface="Calibri"/>
                  <a:ea typeface="Calibri"/>
                  <a:cs typeface="Calibri"/>
                  <a:sym typeface="Calibri"/>
                </a:endParaRPr>
              </a:p>
            </p:txBody>
          </p:sp>
          <p:cxnSp>
            <p:nvCxnSpPr>
              <p:cNvPr id="439" name="Google Shape;8074;p74">
                <a:extLst>
                  <a:ext uri="{FF2B5EF4-FFF2-40B4-BE49-F238E27FC236}">
                    <a16:creationId xmlns:a16="http://schemas.microsoft.com/office/drawing/2014/main" id="{7AC7E5C6-B403-0592-7B65-B373FABAAB9F}"/>
                  </a:ext>
                </a:extLst>
              </p:cNvPr>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435" name="Google Shape;8075;p74">
              <a:extLst>
                <a:ext uri="{FF2B5EF4-FFF2-40B4-BE49-F238E27FC236}">
                  <a16:creationId xmlns:a16="http://schemas.microsoft.com/office/drawing/2014/main" id="{A82AF962-C802-5AB9-6C43-6C2218B3D4F4}"/>
                </a:ext>
              </a:extLst>
            </p:cNvPr>
            <p:cNvGrpSpPr/>
            <p:nvPr/>
          </p:nvGrpSpPr>
          <p:grpSpPr>
            <a:xfrm>
              <a:off x="3637290" y="2057755"/>
              <a:ext cx="219900" cy="335499"/>
              <a:chOff x="3637290" y="2057755"/>
              <a:chExt cx="219900" cy="335499"/>
            </a:xfrm>
          </p:grpSpPr>
          <p:sp>
            <p:nvSpPr>
              <p:cNvPr id="436" name="Google Shape;8076;p74">
                <a:extLst>
                  <a:ext uri="{FF2B5EF4-FFF2-40B4-BE49-F238E27FC236}">
                    <a16:creationId xmlns:a16="http://schemas.microsoft.com/office/drawing/2014/main" id="{3E1F2EB7-1574-2CA4-85CB-07AE4320536A}"/>
                  </a:ext>
                </a:extLst>
              </p:cNvPr>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C000"/>
                  </a:solidFill>
                  <a:latin typeface="Calibri"/>
                  <a:ea typeface="Calibri"/>
                  <a:cs typeface="Calibri"/>
                  <a:sym typeface="Calibri"/>
                </a:endParaRPr>
              </a:p>
            </p:txBody>
          </p:sp>
          <p:cxnSp>
            <p:nvCxnSpPr>
              <p:cNvPr id="437" name="Google Shape;8077;p74">
                <a:extLst>
                  <a:ext uri="{FF2B5EF4-FFF2-40B4-BE49-F238E27FC236}">
                    <a16:creationId xmlns:a16="http://schemas.microsoft.com/office/drawing/2014/main" id="{38580E73-A52B-9A5E-1910-AF3AC665CC2B}"/>
                  </a:ext>
                </a:extLst>
              </p:cNvPr>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446" name="Google Shape;8078;p74">
            <a:extLst>
              <a:ext uri="{FF2B5EF4-FFF2-40B4-BE49-F238E27FC236}">
                <a16:creationId xmlns:a16="http://schemas.microsoft.com/office/drawing/2014/main" id="{4A86A024-0737-123A-6B60-62AF0C88A44F}"/>
              </a:ext>
            </a:extLst>
          </p:cNvPr>
          <p:cNvGrpSpPr/>
          <p:nvPr/>
        </p:nvGrpSpPr>
        <p:grpSpPr>
          <a:xfrm>
            <a:off x="9754275" y="4710404"/>
            <a:ext cx="1420306" cy="1420306"/>
            <a:chOff x="5007123" y="2079403"/>
            <a:chExt cx="687600" cy="687600"/>
          </a:xfrm>
        </p:grpSpPr>
        <p:sp>
          <p:nvSpPr>
            <p:cNvPr id="447" name="Google Shape;8079;p74">
              <a:extLst>
                <a:ext uri="{FF2B5EF4-FFF2-40B4-BE49-F238E27FC236}">
                  <a16:creationId xmlns:a16="http://schemas.microsoft.com/office/drawing/2014/main" id="{885429AE-9CC4-41F7-1B99-ABC32CCADCB5}"/>
                </a:ext>
              </a:extLst>
            </p:cNvPr>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48" name="Google Shape;8080;p74">
              <a:extLst>
                <a:ext uri="{FF2B5EF4-FFF2-40B4-BE49-F238E27FC236}">
                  <a16:creationId xmlns:a16="http://schemas.microsoft.com/office/drawing/2014/main" id="{5BFA3558-DBA7-1FC1-D7B8-1AEC223221FF}"/>
                </a:ext>
              </a:extLst>
            </p:cNvPr>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49" name="Google Shape;8081;p74">
              <a:extLst>
                <a:ext uri="{FF2B5EF4-FFF2-40B4-BE49-F238E27FC236}">
                  <a16:creationId xmlns:a16="http://schemas.microsoft.com/office/drawing/2014/main" id="{8807618D-B150-2C3C-3443-595AA3683307}"/>
                </a:ext>
              </a:extLst>
            </p:cNvPr>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50" name="Google Shape;8082;p74">
              <a:extLst>
                <a:ext uri="{FF2B5EF4-FFF2-40B4-BE49-F238E27FC236}">
                  <a16:creationId xmlns:a16="http://schemas.microsoft.com/office/drawing/2014/main" id="{519656A8-6115-6B96-897A-961EB26DF904}"/>
                </a:ext>
              </a:extLst>
            </p:cNvPr>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51" name="Google Shape;8083;p74">
            <a:extLst>
              <a:ext uri="{FF2B5EF4-FFF2-40B4-BE49-F238E27FC236}">
                <a16:creationId xmlns:a16="http://schemas.microsoft.com/office/drawing/2014/main" id="{87A7B8C0-1B95-2D7D-102D-3D5EBDCFCA86}"/>
              </a:ext>
            </a:extLst>
          </p:cNvPr>
          <p:cNvGrpSpPr/>
          <p:nvPr/>
        </p:nvGrpSpPr>
        <p:grpSpPr>
          <a:xfrm>
            <a:off x="11373150" y="4699416"/>
            <a:ext cx="1441996" cy="1442366"/>
            <a:chOff x="5797446" y="2063053"/>
            <a:chExt cx="698100" cy="698280"/>
          </a:xfrm>
        </p:grpSpPr>
        <p:sp>
          <p:nvSpPr>
            <p:cNvPr id="452" name="Google Shape;8084;p74">
              <a:extLst>
                <a:ext uri="{FF2B5EF4-FFF2-40B4-BE49-F238E27FC236}">
                  <a16:creationId xmlns:a16="http://schemas.microsoft.com/office/drawing/2014/main" id="{FB98BF4C-DD59-2EC9-5074-CBE9A5F32C5E}"/>
                </a:ext>
              </a:extLst>
            </p:cNvPr>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53" name="Google Shape;8085;p74">
              <a:extLst>
                <a:ext uri="{FF2B5EF4-FFF2-40B4-BE49-F238E27FC236}">
                  <a16:creationId xmlns:a16="http://schemas.microsoft.com/office/drawing/2014/main" id="{74CF8204-FC81-AD8A-2352-81BE749FD4E6}"/>
                </a:ext>
              </a:extLst>
            </p:cNvPr>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54" name="Google Shape;8086;p74">
              <a:extLst>
                <a:ext uri="{FF2B5EF4-FFF2-40B4-BE49-F238E27FC236}">
                  <a16:creationId xmlns:a16="http://schemas.microsoft.com/office/drawing/2014/main" id="{FECE9B52-2BB8-B081-BC05-4EC10CCA5892}"/>
                </a:ext>
              </a:extLst>
            </p:cNvPr>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55" name="Google Shape;8087;p74">
              <a:extLst>
                <a:ext uri="{FF2B5EF4-FFF2-40B4-BE49-F238E27FC236}">
                  <a16:creationId xmlns:a16="http://schemas.microsoft.com/office/drawing/2014/main" id="{E8772529-1CAF-652F-EF44-34047FE177FA}"/>
                </a:ext>
              </a:extLst>
            </p:cNvPr>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56" name="Google Shape;8088;p74">
            <a:extLst>
              <a:ext uri="{FF2B5EF4-FFF2-40B4-BE49-F238E27FC236}">
                <a16:creationId xmlns:a16="http://schemas.microsoft.com/office/drawing/2014/main" id="{F91E614D-CC66-B1AE-CAC1-43D8408C8007}"/>
              </a:ext>
            </a:extLst>
          </p:cNvPr>
          <p:cNvGrpSpPr/>
          <p:nvPr/>
        </p:nvGrpSpPr>
        <p:grpSpPr>
          <a:xfrm>
            <a:off x="16263445" y="7990625"/>
            <a:ext cx="561170" cy="1346328"/>
            <a:chOff x="8075075" y="3754290"/>
            <a:chExt cx="255612" cy="613194"/>
          </a:xfrm>
        </p:grpSpPr>
        <p:grpSp>
          <p:nvGrpSpPr>
            <p:cNvPr id="457" name="Google Shape;8089;p74">
              <a:extLst>
                <a:ext uri="{FF2B5EF4-FFF2-40B4-BE49-F238E27FC236}">
                  <a16:creationId xmlns:a16="http://schemas.microsoft.com/office/drawing/2014/main" id="{B6F3ADA6-E1EA-C101-54F7-3F63A8DF3B71}"/>
                </a:ext>
              </a:extLst>
            </p:cNvPr>
            <p:cNvGrpSpPr/>
            <p:nvPr/>
          </p:nvGrpSpPr>
          <p:grpSpPr>
            <a:xfrm>
              <a:off x="8075075" y="3754290"/>
              <a:ext cx="255612" cy="613194"/>
              <a:chOff x="8075075" y="3754290"/>
              <a:chExt cx="255612" cy="613194"/>
            </a:xfrm>
          </p:grpSpPr>
          <p:sp>
            <p:nvSpPr>
              <p:cNvPr id="459" name="Google Shape;8090;p74">
                <a:extLst>
                  <a:ext uri="{FF2B5EF4-FFF2-40B4-BE49-F238E27FC236}">
                    <a16:creationId xmlns:a16="http://schemas.microsoft.com/office/drawing/2014/main" id="{5B789968-36A3-4DB5-34D1-140324F44EE6}"/>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60" name="Google Shape;8091;p74">
                <a:extLst>
                  <a:ext uri="{FF2B5EF4-FFF2-40B4-BE49-F238E27FC236}">
                    <a16:creationId xmlns:a16="http://schemas.microsoft.com/office/drawing/2014/main" id="{C80C19BF-F01A-7ADD-232C-5F8855276C31}"/>
                  </a:ext>
                </a:extLst>
              </p:cNvPr>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sp>
          <p:nvSpPr>
            <p:cNvPr id="458" name="Google Shape;8092;p74">
              <a:extLst>
                <a:ext uri="{FF2B5EF4-FFF2-40B4-BE49-F238E27FC236}">
                  <a16:creationId xmlns:a16="http://schemas.microsoft.com/office/drawing/2014/main" id="{0AA564D3-D2C6-E510-963A-3719A51C6937}"/>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61" name="Google Shape;8093;p74">
            <a:extLst>
              <a:ext uri="{FF2B5EF4-FFF2-40B4-BE49-F238E27FC236}">
                <a16:creationId xmlns:a16="http://schemas.microsoft.com/office/drawing/2014/main" id="{5981C7D3-D072-6714-41F4-29F8958A5784}"/>
              </a:ext>
            </a:extLst>
          </p:cNvPr>
          <p:cNvGrpSpPr/>
          <p:nvPr/>
        </p:nvGrpSpPr>
        <p:grpSpPr>
          <a:xfrm>
            <a:off x="10497560" y="7968220"/>
            <a:ext cx="940704" cy="1367490"/>
            <a:chOff x="1697726" y="3244179"/>
            <a:chExt cx="788124" cy="1146069"/>
          </a:xfrm>
        </p:grpSpPr>
        <p:sp>
          <p:nvSpPr>
            <p:cNvPr id="462" name="Google Shape;8094;p74">
              <a:extLst>
                <a:ext uri="{FF2B5EF4-FFF2-40B4-BE49-F238E27FC236}">
                  <a16:creationId xmlns:a16="http://schemas.microsoft.com/office/drawing/2014/main" id="{B0861FB8-2B14-EF20-5E9F-A6AFBA15FFD8}"/>
                </a:ext>
              </a:extLst>
            </p:cNvPr>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63" name="Google Shape;8095;p74">
              <a:extLst>
                <a:ext uri="{FF2B5EF4-FFF2-40B4-BE49-F238E27FC236}">
                  <a16:creationId xmlns:a16="http://schemas.microsoft.com/office/drawing/2014/main" id="{19B50901-6B85-0FA6-F064-47B03A4F9CA9}"/>
                </a:ext>
              </a:extLst>
            </p:cNvPr>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sp>
        <p:nvSpPr>
          <p:cNvPr id="464" name="Google Shape;8096;p74">
            <a:extLst>
              <a:ext uri="{FF2B5EF4-FFF2-40B4-BE49-F238E27FC236}">
                <a16:creationId xmlns:a16="http://schemas.microsoft.com/office/drawing/2014/main" id="{62C81A5D-9915-6E14-ABEC-BD4B9170BAD1}"/>
              </a:ext>
            </a:extLst>
          </p:cNvPr>
          <p:cNvSpPr/>
          <p:nvPr/>
        </p:nvSpPr>
        <p:spPr>
          <a:xfrm>
            <a:off x="16212490" y="7796223"/>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C000"/>
              </a:solidFill>
            </a:endParaRPr>
          </a:p>
        </p:txBody>
      </p:sp>
      <p:grpSp>
        <p:nvGrpSpPr>
          <p:cNvPr id="465" name="Google Shape;8097;p74">
            <a:extLst>
              <a:ext uri="{FF2B5EF4-FFF2-40B4-BE49-F238E27FC236}">
                <a16:creationId xmlns:a16="http://schemas.microsoft.com/office/drawing/2014/main" id="{7B196FEF-17F1-A007-A57B-304C772A3632}"/>
              </a:ext>
            </a:extLst>
          </p:cNvPr>
          <p:cNvGrpSpPr/>
          <p:nvPr/>
        </p:nvGrpSpPr>
        <p:grpSpPr>
          <a:xfrm>
            <a:off x="11739863" y="7990624"/>
            <a:ext cx="587782" cy="587690"/>
            <a:chOff x="6134814" y="3754290"/>
            <a:chExt cx="293891" cy="293845"/>
          </a:xfrm>
        </p:grpSpPr>
        <p:sp>
          <p:nvSpPr>
            <p:cNvPr id="466" name="Google Shape;8098;p74">
              <a:extLst>
                <a:ext uri="{FF2B5EF4-FFF2-40B4-BE49-F238E27FC236}">
                  <a16:creationId xmlns:a16="http://schemas.microsoft.com/office/drawing/2014/main" id="{91D19661-C177-450C-B9B9-0CEA5410037A}"/>
                </a:ext>
              </a:extLst>
            </p:cNvPr>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67" name="Google Shape;8099;p74">
              <a:extLst>
                <a:ext uri="{FF2B5EF4-FFF2-40B4-BE49-F238E27FC236}">
                  <a16:creationId xmlns:a16="http://schemas.microsoft.com/office/drawing/2014/main" id="{E70F9E63-33F5-C4FB-A7FA-A45B50854D24}"/>
                </a:ext>
              </a:extLst>
            </p:cNvPr>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68" name="Google Shape;8100;p74">
            <a:extLst>
              <a:ext uri="{FF2B5EF4-FFF2-40B4-BE49-F238E27FC236}">
                <a16:creationId xmlns:a16="http://schemas.microsoft.com/office/drawing/2014/main" id="{529F29AC-10F4-C05A-73ED-49C8C97DE3F8}"/>
              </a:ext>
            </a:extLst>
          </p:cNvPr>
          <p:cNvGrpSpPr/>
          <p:nvPr/>
        </p:nvGrpSpPr>
        <p:grpSpPr>
          <a:xfrm>
            <a:off x="11739863" y="8747966"/>
            <a:ext cx="587782" cy="587782"/>
            <a:chOff x="6134814" y="4086186"/>
            <a:chExt cx="293891" cy="293891"/>
          </a:xfrm>
        </p:grpSpPr>
        <p:sp>
          <p:nvSpPr>
            <p:cNvPr id="469" name="Google Shape;8101;p74">
              <a:extLst>
                <a:ext uri="{FF2B5EF4-FFF2-40B4-BE49-F238E27FC236}">
                  <a16:creationId xmlns:a16="http://schemas.microsoft.com/office/drawing/2014/main" id="{945A7729-ADC6-111C-0FA0-65ACB6811253}"/>
                </a:ext>
              </a:extLst>
            </p:cNvPr>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70" name="Google Shape;8102;p74">
              <a:extLst>
                <a:ext uri="{FF2B5EF4-FFF2-40B4-BE49-F238E27FC236}">
                  <a16:creationId xmlns:a16="http://schemas.microsoft.com/office/drawing/2014/main" id="{4F4469D1-4628-899A-7AEA-F96B9B0DCB35}"/>
                </a:ext>
              </a:extLst>
            </p:cNvPr>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sp>
        <p:nvSpPr>
          <p:cNvPr id="471" name="Google Shape;8103;p74">
            <a:extLst>
              <a:ext uri="{FF2B5EF4-FFF2-40B4-BE49-F238E27FC236}">
                <a16:creationId xmlns:a16="http://schemas.microsoft.com/office/drawing/2014/main" id="{80563756-36CC-5599-4C6F-3E7169ECD74C}"/>
              </a:ext>
            </a:extLst>
          </p:cNvPr>
          <p:cNvSpPr/>
          <p:nvPr/>
        </p:nvSpPr>
        <p:spPr>
          <a:xfrm>
            <a:off x="13816717" y="7989017"/>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72" name="Google Shape;8104;p74">
            <a:extLst>
              <a:ext uri="{FF2B5EF4-FFF2-40B4-BE49-F238E27FC236}">
                <a16:creationId xmlns:a16="http://schemas.microsoft.com/office/drawing/2014/main" id="{4B675C12-4CFA-1446-16B2-FA9ADBB9EC29}"/>
              </a:ext>
            </a:extLst>
          </p:cNvPr>
          <p:cNvSpPr/>
          <p:nvPr/>
        </p:nvSpPr>
        <p:spPr>
          <a:xfrm rot="10800000">
            <a:off x="12629241" y="7984493"/>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473" name="Google Shape;8105;p74">
            <a:extLst>
              <a:ext uri="{FF2B5EF4-FFF2-40B4-BE49-F238E27FC236}">
                <a16:creationId xmlns:a16="http://schemas.microsoft.com/office/drawing/2014/main" id="{900FD460-DA3F-53D7-B013-28D2FD36065B}"/>
              </a:ext>
            </a:extLst>
          </p:cNvPr>
          <p:cNvGrpSpPr/>
          <p:nvPr/>
        </p:nvGrpSpPr>
        <p:grpSpPr>
          <a:xfrm>
            <a:off x="15589813" y="6405351"/>
            <a:ext cx="1245766" cy="1243888"/>
            <a:chOff x="1187048" y="238125"/>
            <a:chExt cx="5256397" cy="5248476"/>
          </a:xfrm>
        </p:grpSpPr>
        <p:sp>
          <p:nvSpPr>
            <p:cNvPr id="474" name="Google Shape;8106;p74">
              <a:extLst>
                <a:ext uri="{FF2B5EF4-FFF2-40B4-BE49-F238E27FC236}">
                  <a16:creationId xmlns:a16="http://schemas.microsoft.com/office/drawing/2014/main" id="{578C73F4-622D-471B-B4E4-8CDE63563D3F}"/>
                </a:ext>
              </a:extLst>
            </p:cNvPr>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75" name="Google Shape;8107;p74">
              <a:extLst>
                <a:ext uri="{FF2B5EF4-FFF2-40B4-BE49-F238E27FC236}">
                  <a16:creationId xmlns:a16="http://schemas.microsoft.com/office/drawing/2014/main" id="{8F09ABAC-63DA-F4BC-6A12-34349FB71F23}"/>
                </a:ext>
              </a:extLst>
            </p:cNvPr>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76" name="Google Shape;8108;p74">
              <a:extLst>
                <a:ext uri="{FF2B5EF4-FFF2-40B4-BE49-F238E27FC236}">
                  <a16:creationId xmlns:a16="http://schemas.microsoft.com/office/drawing/2014/main" id="{D9837E00-ECE6-5A88-F82F-F8B659D5B2D6}"/>
                </a:ext>
              </a:extLst>
            </p:cNvPr>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77" name="Google Shape;8109;p74">
              <a:extLst>
                <a:ext uri="{FF2B5EF4-FFF2-40B4-BE49-F238E27FC236}">
                  <a16:creationId xmlns:a16="http://schemas.microsoft.com/office/drawing/2014/main" id="{58A98CDE-0892-DAE6-DED4-C95412777326}"/>
                </a:ext>
              </a:extLst>
            </p:cNvPr>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78" name="Google Shape;8110;p74">
            <a:extLst>
              <a:ext uri="{FF2B5EF4-FFF2-40B4-BE49-F238E27FC236}">
                <a16:creationId xmlns:a16="http://schemas.microsoft.com/office/drawing/2014/main" id="{3A467B6B-250D-40F3-D590-299937274A62}"/>
              </a:ext>
            </a:extLst>
          </p:cNvPr>
          <p:cNvGrpSpPr/>
          <p:nvPr/>
        </p:nvGrpSpPr>
        <p:grpSpPr>
          <a:xfrm>
            <a:off x="4504023" y="6424568"/>
            <a:ext cx="2621974" cy="1224814"/>
            <a:chOff x="238125" y="1188750"/>
            <a:chExt cx="7140450" cy="3335550"/>
          </a:xfrm>
        </p:grpSpPr>
        <p:sp>
          <p:nvSpPr>
            <p:cNvPr id="479" name="Google Shape;8111;p74">
              <a:extLst>
                <a:ext uri="{FF2B5EF4-FFF2-40B4-BE49-F238E27FC236}">
                  <a16:creationId xmlns:a16="http://schemas.microsoft.com/office/drawing/2014/main" id="{1BF03F00-7564-BB7E-E9B5-684C30310D89}"/>
                </a:ext>
              </a:extLst>
            </p:cNvPr>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80" name="Google Shape;8112;p74">
              <a:extLst>
                <a:ext uri="{FF2B5EF4-FFF2-40B4-BE49-F238E27FC236}">
                  <a16:creationId xmlns:a16="http://schemas.microsoft.com/office/drawing/2014/main" id="{1214899A-AC28-1F42-235B-0B82A50CF1C3}"/>
                </a:ext>
              </a:extLst>
            </p:cNvPr>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81" name="Google Shape;8113;p74">
              <a:extLst>
                <a:ext uri="{FF2B5EF4-FFF2-40B4-BE49-F238E27FC236}">
                  <a16:creationId xmlns:a16="http://schemas.microsoft.com/office/drawing/2014/main" id="{15AAB824-9657-3403-1BB8-EE426FE38CF9}"/>
                </a:ext>
              </a:extLst>
            </p:cNvPr>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82" name="Google Shape;8114;p74">
              <a:extLst>
                <a:ext uri="{FF2B5EF4-FFF2-40B4-BE49-F238E27FC236}">
                  <a16:creationId xmlns:a16="http://schemas.microsoft.com/office/drawing/2014/main" id="{C467AB75-8DF8-FB1B-F1B0-DBFE034E49F7}"/>
                </a:ext>
              </a:extLst>
            </p:cNvPr>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83" name="Google Shape;8115;p74">
              <a:extLst>
                <a:ext uri="{FF2B5EF4-FFF2-40B4-BE49-F238E27FC236}">
                  <a16:creationId xmlns:a16="http://schemas.microsoft.com/office/drawing/2014/main" id="{734C25EF-4811-8AEA-F6C2-06E5C15AB4F6}"/>
                </a:ext>
              </a:extLst>
            </p:cNvPr>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84" name="Google Shape;8116;p74">
            <a:extLst>
              <a:ext uri="{FF2B5EF4-FFF2-40B4-BE49-F238E27FC236}">
                <a16:creationId xmlns:a16="http://schemas.microsoft.com/office/drawing/2014/main" id="{B38F47C5-3089-8D29-D886-240E89E121D0}"/>
              </a:ext>
            </a:extLst>
          </p:cNvPr>
          <p:cNvGrpSpPr/>
          <p:nvPr/>
        </p:nvGrpSpPr>
        <p:grpSpPr>
          <a:xfrm>
            <a:off x="13155767" y="6405677"/>
            <a:ext cx="2220598" cy="1243404"/>
            <a:chOff x="238125" y="1335475"/>
            <a:chExt cx="5418735" cy="3034175"/>
          </a:xfrm>
        </p:grpSpPr>
        <p:sp>
          <p:nvSpPr>
            <p:cNvPr id="485" name="Google Shape;8117;p74">
              <a:extLst>
                <a:ext uri="{FF2B5EF4-FFF2-40B4-BE49-F238E27FC236}">
                  <a16:creationId xmlns:a16="http://schemas.microsoft.com/office/drawing/2014/main" id="{02BA8CF6-E935-F0A2-575C-7C5321ADEAE1}"/>
                </a:ext>
              </a:extLst>
            </p:cNvPr>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86" name="Google Shape;8118;p74">
              <a:extLst>
                <a:ext uri="{FF2B5EF4-FFF2-40B4-BE49-F238E27FC236}">
                  <a16:creationId xmlns:a16="http://schemas.microsoft.com/office/drawing/2014/main" id="{59452EEB-43D4-8014-7410-3F5E21B64823}"/>
                </a:ext>
              </a:extLst>
            </p:cNvPr>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87" name="Google Shape;8119;p74">
              <a:extLst>
                <a:ext uri="{FF2B5EF4-FFF2-40B4-BE49-F238E27FC236}">
                  <a16:creationId xmlns:a16="http://schemas.microsoft.com/office/drawing/2014/main" id="{C64F7A9C-168F-32C6-5504-5C2752D6BA20}"/>
                </a:ext>
              </a:extLst>
            </p:cNvPr>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488" name="Google Shape;8120;p74">
            <a:extLst>
              <a:ext uri="{FF2B5EF4-FFF2-40B4-BE49-F238E27FC236}">
                <a16:creationId xmlns:a16="http://schemas.microsoft.com/office/drawing/2014/main" id="{2BF7F677-5574-5356-C965-D7FB18B7E931}"/>
              </a:ext>
            </a:extLst>
          </p:cNvPr>
          <p:cNvGrpSpPr/>
          <p:nvPr/>
        </p:nvGrpSpPr>
        <p:grpSpPr>
          <a:xfrm>
            <a:off x="10791087" y="6399472"/>
            <a:ext cx="2148902" cy="1254362"/>
            <a:chOff x="5359127" y="2910889"/>
            <a:chExt cx="1097723" cy="640831"/>
          </a:xfrm>
        </p:grpSpPr>
        <p:grpSp>
          <p:nvGrpSpPr>
            <p:cNvPr id="489" name="Google Shape;8121;p74">
              <a:extLst>
                <a:ext uri="{FF2B5EF4-FFF2-40B4-BE49-F238E27FC236}">
                  <a16:creationId xmlns:a16="http://schemas.microsoft.com/office/drawing/2014/main" id="{C2E07F17-1B70-4589-997E-C67BA4FE7597}"/>
                </a:ext>
              </a:extLst>
            </p:cNvPr>
            <p:cNvGrpSpPr/>
            <p:nvPr/>
          </p:nvGrpSpPr>
          <p:grpSpPr>
            <a:xfrm>
              <a:off x="5929791" y="3263088"/>
              <a:ext cx="527060" cy="287097"/>
              <a:chOff x="5929791" y="3263088"/>
              <a:chExt cx="527060" cy="287097"/>
            </a:xfrm>
          </p:grpSpPr>
          <p:sp>
            <p:nvSpPr>
              <p:cNvPr id="499" name="Google Shape;8122;p74">
                <a:extLst>
                  <a:ext uri="{FF2B5EF4-FFF2-40B4-BE49-F238E27FC236}">
                    <a16:creationId xmlns:a16="http://schemas.microsoft.com/office/drawing/2014/main" id="{3C5E74D3-7F7D-BB6E-A7C0-1BB9C6EFA047}"/>
                  </a:ext>
                </a:extLst>
              </p:cNvPr>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solidFill>
                    <a:srgbClr val="FFC000"/>
                  </a:solidFill>
                </a:endParaRPr>
              </a:p>
            </p:txBody>
          </p:sp>
          <p:sp>
            <p:nvSpPr>
              <p:cNvPr id="500" name="Google Shape;8123;p74">
                <a:extLst>
                  <a:ext uri="{FF2B5EF4-FFF2-40B4-BE49-F238E27FC236}">
                    <a16:creationId xmlns:a16="http://schemas.microsoft.com/office/drawing/2014/main" id="{739F34C7-EE54-6044-1F44-4CC4E6B371ED}"/>
                  </a:ext>
                </a:extLst>
              </p:cNvPr>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solidFill>
                    <a:srgbClr val="FFC000"/>
                  </a:solidFill>
                </a:endParaRPr>
              </a:p>
            </p:txBody>
          </p:sp>
        </p:grpSp>
        <p:grpSp>
          <p:nvGrpSpPr>
            <p:cNvPr id="490" name="Google Shape;8124;p74">
              <a:extLst>
                <a:ext uri="{FF2B5EF4-FFF2-40B4-BE49-F238E27FC236}">
                  <a16:creationId xmlns:a16="http://schemas.microsoft.com/office/drawing/2014/main" id="{0A99BFF5-7FE4-DA39-78D6-53A41C4FE91C}"/>
                </a:ext>
              </a:extLst>
            </p:cNvPr>
            <p:cNvGrpSpPr/>
            <p:nvPr/>
          </p:nvGrpSpPr>
          <p:grpSpPr>
            <a:xfrm>
              <a:off x="5359127" y="3263089"/>
              <a:ext cx="526428" cy="288631"/>
              <a:chOff x="5359127" y="3263089"/>
              <a:chExt cx="526428" cy="288631"/>
            </a:xfrm>
          </p:grpSpPr>
          <p:sp>
            <p:nvSpPr>
              <p:cNvPr id="497" name="Google Shape;8125;p74">
                <a:extLst>
                  <a:ext uri="{FF2B5EF4-FFF2-40B4-BE49-F238E27FC236}">
                    <a16:creationId xmlns:a16="http://schemas.microsoft.com/office/drawing/2014/main" id="{B3F9B752-5818-953B-E3A2-893DC07C3785}"/>
                  </a:ext>
                </a:extLst>
              </p:cNvPr>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solidFill>
                    <a:srgbClr val="FFC000"/>
                  </a:solidFill>
                </a:endParaRPr>
              </a:p>
            </p:txBody>
          </p:sp>
          <p:sp>
            <p:nvSpPr>
              <p:cNvPr id="498" name="Google Shape;8126;p74">
                <a:extLst>
                  <a:ext uri="{FF2B5EF4-FFF2-40B4-BE49-F238E27FC236}">
                    <a16:creationId xmlns:a16="http://schemas.microsoft.com/office/drawing/2014/main" id="{091FD193-BC0C-5EBF-43CA-26646EB69F3C}"/>
                  </a:ext>
                </a:extLst>
              </p:cNvPr>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solidFill>
                    <a:srgbClr val="FFC000"/>
                  </a:solidFill>
                </a:endParaRPr>
              </a:p>
            </p:txBody>
          </p:sp>
        </p:grpSp>
        <p:grpSp>
          <p:nvGrpSpPr>
            <p:cNvPr id="491" name="Google Shape;8127;p74">
              <a:extLst>
                <a:ext uri="{FF2B5EF4-FFF2-40B4-BE49-F238E27FC236}">
                  <a16:creationId xmlns:a16="http://schemas.microsoft.com/office/drawing/2014/main" id="{7DD0E2C4-0D63-AEDA-A4EF-A901662DB4A8}"/>
                </a:ext>
              </a:extLst>
            </p:cNvPr>
            <p:cNvGrpSpPr/>
            <p:nvPr/>
          </p:nvGrpSpPr>
          <p:grpSpPr>
            <a:xfrm>
              <a:off x="5551525" y="2910889"/>
              <a:ext cx="520901" cy="610283"/>
              <a:chOff x="5551525" y="2910889"/>
              <a:chExt cx="520901" cy="610283"/>
            </a:xfrm>
          </p:grpSpPr>
          <p:sp>
            <p:nvSpPr>
              <p:cNvPr id="495" name="Google Shape;8128;p74">
                <a:extLst>
                  <a:ext uri="{FF2B5EF4-FFF2-40B4-BE49-F238E27FC236}">
                    <a16:creationId xmlns:a16="http://schemas.microsoft.com/office/drawing/2014/main" id="{CD479952-E834-1281-2CDA-CDBD7EF31EFA}"/>
                  </a:ext>
                </a:extLst>
              </p:cNvPr>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solidFill>
                    <a:srgbClr val="FFC000"/>
                  </a:solidFill>
                </a:endParaRPr>
              </a:p>
            </p:txBody>
          </p:sp>
          <p:sp>
            <p:nvSpPr>
              <p:cNvPr id="496" name="Google Shape;8129;p74">
                <a:extLst>
                  <a:ext uri="{FF2B5EF4-FFF2-40B4-BE49-F238E27FC236}">
                    <a16:creationId xmlns:a16="http://schemas.microsoft.com/office/drawing/2014/main" id="{4BFC8FE2-4D8E-64BE-75FF-24FDFAFEDC61}"/>
                  </a:ext>
                </a:extLst>
              </p:cNvPr>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solidFill>
                    <a:srgbClr val="FFC000"/>
                  </a:solidFill>
                </a:endParaRPr>
              </a:p>
            </p:txBody>
          </p:sp>
        </p:grpSp>
        <p:grpSp>
          <p:nvGrpSpPr>
            <p:cNvPr id="492" name="Google Shape;8130;p74">
              <a:extLst>
                <a:ext uri="{FF2B5EF4-FFF2-40B4-BE49-F238E27FC236}">
                  <a16:creationId xmlns:a16="http://schemas.microsoft.com/office/drawing/2014/main" id="{7D5ADCC7-7B9E-25E9-C405-9F0568A1326C}"/>
                </a:ext>
              </a:extLst>
            </p:cNvPr>
            <p:cNvGrpSpPr/>
            <p:nvPr/>
          </p:nvGrpSpPr>
          <p:grpSpPr>
            <a:xfrm>
              <a:off x="5743962" y="2919100"/>
              <a:ext cx="623674" cy="284502"/>
              <a:chOff x="5743962" y="2919100"/>
              <a:chExt cx="623674" cy="284502"/>
            </a:xfrm>
          </p:grpSpPr>
          <p:sp>
            <p:nvSpPr>
              <p:cNvPr id="493" name="Google Shape;8131;p74">
                <a:extLst>
                  <a:ext uri="{FF2B5EF4-FFF2-40B4-BE49-F238E27FC236}">
                    <a16:creationId xmlns:a16="http://schemas.microsoft.com/office/drawing/2014/main" id="{FC2DB697-28EF-1DC1-CB51-498D52CE58C0}"/>
                  </a:ext>
                </a:extLst>
              </p:cNvPr>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solidFill>
                    <a:srgbClr val="FFC000"/>
                  </a:solidFill>
                </a:endParaRPr>
              </a:p>
            </p:txBody>
          </p:sp>
          <p:sp>
            <p:nvSpPr>
              <p:cNvPr id="494" name="Google Shape;8132;p74">
                <a:extLst>
                  <a:ext uri="{FF2B5EF4-FFF2-40B4-BE49-F238E27FC236}">
                    <a16:creationId xmlns:a16="http://schemas.microsoft.com/office/drawing/2014/main" id="{7558E535-A230-CD0B-823E-62B2F5385E89}"/>
                  </a:ext>
                </a:extLst>
              </p:cNvPr>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solidFill>
                    <a:srgbClr val="FFC000"/>
                  </a:solidFill>
                </a:endParaRPr>
              </a:p>
            </p:txBody>
          </p:sp>
        </p:grpSp>
      </p:grpSp>
      <p:grpSp>
        <p:nvGrpSpPr>
          <p:cNvPr id="501" name="Google Shape;8133;p74">
            <a:extLst>
              <a:ext uri="{FF2B5EF4-FFF2-40B4-BE49-F238E27FC236}">
                <a16:creationId xmlns:a16="http://schemas.microsoft.com/office/drawing/2014/main" id="{AD63225E-8C9B-9F47-5F09-A008CFD1FC91}"/>
              </a:ext>
            </a:extLst>
          </p:cNvPr>
          <p:cNvGrpSpPr/>
          <p:nvPr/>
        </p:nvGrpSpPr>
        <p:grpSpPr>
          <a:xfrm>
            <a:off x="15093512" y="4700895"/>
            <a:ext cx="1749952" cy="1439200"/>
            <a:chOff x="7608988" y="2093194"/>
            <a:chExt cx="817276" cy="672147"/>
          </a:xfrm>
        </p:grpSpPr>
        <p:cxnSp>
          <p:nvCxnSpPr>
            <p:cNvPr id="502" name="Google Shape;8134;p74">
              <a:extLst>
                <a:ext uri="{FF2B5EF4-FFF2-40B4-BE49-F238E27FC236}">
                  <a16:creationId xmlns:a16="http://schemas.microsoft.com/office/drawing/2014/main" id="{29042E3C-A6EB-FB9E-CD2C-64D2B4DE44B5}"/>
                </a:ext>
              </a:extLst>
            </p:cNvPr>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503" name="Google Shape;8135;p74">
              <a:extLst>
                <a:ext uri="{FF2B5EF4-FFF2-40B4-BE49-F238E27FC236}">
                  <a16:creationId xmlns:a16="http://schemas.microsoft.com/office/drawing/2014/main" id="{BF980ED0-D5B1-6655-0A1A-168CEC2D6E38}"/>
                </a:ext>
              </a:extLst>
            </p:cNvPr>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504" name="Google Shape;8136;p74">
              <a:extLst>
                <a:ext uri="{FF2B5EF4-FFF2-40B4-BE49-F238E27FC236}">
                  <a16:creationId xmlns:a16="http://schemas.microsoft.com/office/drawing/2014/main" id="{A9509BA3-E1C5-0AB8-2755-48CA719B44E8}"/>
                </a:ext>
              </a:extLst>
            </p:cNvPr>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505" name="Google Shape;8137;p74">
              <a:extLst>
                <a:ext uri="{FF2B5EF4-FFF2-40B4-BE49-F238E27FC236}">
                  <a16:creationId xmlns:a16="http://schemas.microsoft.com/office/drawing/2014/main" id="{D88ABCC2-7019-5992-FA34-0AC9261373A3}"/>
                </a:ext>
              </a:extLst>
            </p:cNvPr>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506" name="Google Shape;8138;p74">
              <a:extLst>
                <a:ext uri="{FF2B5EF4-FFF2-40B4-BE49-F238E27FC236}">
                  <a16:creationId xmlns:a16="http://schemas.microsoft.com/office/drawing/2014/main" id="{CCA5B362-F822-88A1-C081-1B422C02FB8D}"/>
                </a:ext>
              </a:extLst>
            </p:cNvPr>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507" name="Google Shape;8139;p74">
              <a:extLst>
                <a:ext uri="{FF2B5EF4-FFF2-40B4-BE49-F238E27FC236}">
                  <a16:creationId xmlns:a16="http://schemas.microsoft.com/office/drawing/2014/main" id="{D85298AA-165A-BE7D-97A4-655BA2E0E8D1}"/>
                </a:ext>
              </a:extLst>
            </p:cNvPr>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508" name="Google Shape;8140;p74">
              <a:extLst>
                <a:ext uri="{FF2B5EF4-FFF2-40B4-BE49-F238E27FC236}">
                  <a16:creationId xmlns:a16="http://schemas.microsoft.com/office/drawing/2014/main" id="{4839A754-4F4F-4153-459C-35A5C82113B6}"/>
                </a:ext>
              </a:extLst>
            </p:cNvPr>
            <p:cNvGrpSpPr/>
            <p:nvPr/>
          </p:nvGrpSpPr>
          <p:grpSpPr>
            <a:xfrm>
              <a:off x="7721175" y="2093194"/>
              <a:ext cx="599587" cy="623846"/>
              <a:chOff x="7721175" y="2093194"/>
              <a:chExt cx="599587" cy="623846"/>
            </a:xfrm>
          </p:grpSpPr>
          <p:grpSp>
            <p:nvGrpSpPr>
              <p:cNvPr id="509" name="Google Shape;8141;p74">
                <a:extLst>
                  <a:ext uri="{FF2B5EF4-FFF2-40B4-BE49-F238E27FC236}">
                    <a16:creationId xmlns:a16="http://schemas.microsoft.com/office/drawing/2014/main" id="{12F8B382-57E6-35F3-FD75-AA9D5077D630}"/>
                  </a:ext>
                </a:extLst>
              </p:cNvPr>
              <p:cNvGrpSpPr/>
              <p:nvPr/>
            </p:nvGrpSpPr>
            <p:grpSpPr>
              <a:xfrm>
                <a:off x="7721175" y="2093194"/>
                <a:ext cx="291605" cy="623846"/>
                <a:chOff x="9405575" y="2061418"/>
                <a:chExt cx="291605" cy="623846"/>
              </a:xfrm>
            </p:grpSpPr>
            <p:sp>
              <p:nvSpPr>
                <p:cNvPr id="518" name="Google Shape;8142;p74">
                  <a:extLst>
                    <a:ext uri="{FF2B5EF4-FFF2-40B4-BE49-F238E27FC236}">
                      <a16:creationId xmlns:a16="http://schemas.microsoft.com/office/drawing/2014/main" id="{217EBAD6-ADA8-AB6C-376B-89035CC5CC12}"/>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19" name="Google Shape;8143;p74">
                  <a:extLst>
                    <a:ext uri="{FF2B5EF4-FFF2-40B4-BE49-F238E27FC236}">
                      <a16:creationId xmlns:a16="http://schemas.microsoft.com/office/drawing/2014/main" id="{250DBFC1-AAFF-B2D7-2773-95A0771C3E15}"/>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20" name="Google Shape;8144;p74">
                  <a:extLst>
                    <a:ext uri="{FF2B5EF4-FFF2-40B4-BE49-F238E27FC236}">
                      <a16:creationId xmlns:a16="http://schemas.microsoft.com/office/drawing/2014/main" id="{9C14E7AA-FCA7-F57D-3A35-75398E9496FD}"/>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21" name="Google Shape;8145;p74">
                  <a:extLst>
                    <a:ext uri="{FF2B5EF4-FFF2-40B4-BE49-F238E27FC236}">
                      <a16:creationId xmlns:a16="http://schemas.microsoft.com/office/drawing/2014/main" id="{5D63D424-BB7E-6522-C6AE-84C38C2F064F}"/>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22" name="Google Shape;8146;p74">
                  <a:extLst>
                    <a:ext uri="{FF2B5EF4-FFF2-40B4-BE49-F238E27FC236}">
                      <a16:creationId xmlns:a16="http://schemas.microsoft.com/office/drawing/2014/main" id="{FB446CAE-C5ED-17E5-AB59-4261C8B15170}"/>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23" name="Google Shape;8147;p74">
                  <a:extLst>
                    <a:ext uri="{FF2B5EF4-FFF2-40B4-BE49-F238E27FC236}">
                      <a16:creationId xmlns:a16="http://schemas.microsoft.com/office/drawing/2014/main" id="{9B8D57B0-CC3F-CC7C-B220-1F6F9F3F5221}"/>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24" name="Google Shape;8148;p74">
                  <a:extLst>
                    <a:ext uri="{FF2B5EF4-FFF2-40B4-BE49-F238E27FC236}">
                      <a16:creationId xmlns:a16="http://schemas.microsoft.com/office/drawing/2014/main" id="{7D5FC988-0ED6-2E65-554F-F65E54FAA331}"/>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510" name="Google Shape;8149;p74">
                <a:extLst>
                  <a:ext uri="{FF2B5EF4-FFF2-40B4-BE49-F238E27FC236}">
                    <a16:creationId xmlns:a16="http://schemas.microsoft.com/office/drawing/2014/main" id="{AB7AA04B-B3AF-AF16-E3B6-462C55CB1FE8}"/>
                  </a:ext>
                </a:extLst>
              </p:cNvPr>
              <p:cNvGrpSpPr/>
              <p:nvPr/>
            </p:nvGrpSpPr>
            <p:grpSpPr>
              <a:xfrm flipH="1">
                <a:off x="8029157" y="2093194"/>
                <a:ext cx="291605" cy="623846"/>
                <a:chOff x="9405575" y="2061418"/>
                <a:chExt cx="291605" cy="623846"/>
              </a:xfrm>
            </p:grpSpPr>
            <p:sp>
              <p:nvSpPr>
                <p:cNvPr id="511" name="Google Shape;8150;p74">
                  <a:extLst>
                    <a:ext uri="{FF2B5EF4-FFF2-40B4-BE49-F238E27FC236}">
                      <a16:creationId xmlns:a16="http://schemas.microsoft.com/office/drawing/2014/main" id="{5DF468C2-D6A4-A7AF-B853-836124BFC980}"/>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12" name="Google Shape;8151;p74">
                  <a:extLst>
                    <a:ext uri="{FF2B5EF4-FFF2-40B4-BE49-F238E27FC236}">
                      <a16:creationId xmlns:a16="http://schemas.microsoft.com/office/drawing/2014/main" id="{E5F58A48-9FC7-C5FD-98CF-D0CA9395D131}"/>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13" name="Google Shape;8152;p74">
                  <a:extLst>
                    <a:ext uri="{FF2B5EF4-FFF2-40B4-BE49-F238E27FC236}">
                      <a16:creationId xmlns:a16="http://schemas.microsoft.com/office/drawing/2014/main" id="{7B3D2F02-9EE6-EC66-1AFF-C0F3CA1E06C5}"/>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14" name="Google Shape;8153;p74">
                  <a:extLst>
                    <a:ext uri="{FF2B5EF4-FFF2-40B4-BE49-F238E27FC236}">
                      <a16:creationId xmlns:a16="http://schemas.microsoft.com/office/drawing/2014/main" id="{8D8FE0F3-2357-59A3-9873-37D6FEB12DA4}"/>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15" name="Google Shape;8154;p74">
                  <a:extLst>
                    <a:ext uri="{FF2B5EF4-FFF2-40B4-BE49-F238E27FC236}">
                      <a16:creationId xmlns:a16="http://schemas.microsoft.com/office/drawing/2014/main" id="{15EA7401-A3F4-E6DD-BC2B-1DD01FEC26C6}"/>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16" name="Google Shape;8155;p74">
                  <a:extLst>
                    <a:ext uri="{FF2B5EF4-FFF2-40B4-BE49-F238E27FC236}">
                      <a16:creationId xmlns:a16="http://schemas.microsoft.com/office/drawing/2014/main" id="{40F62033-C5FF-06DD-2ECC-0BD541AA1754}"/>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17" name="Google Shape;8156;p74">
                  <a:extLst>
                    <a:ext uri="{FF2B5EF4-FFF2-40B4-BE49-F238E27FC236}">
                      <a16:creationId xmlns:a16="http://schemas.microsoft.com/office/drawing/2014/main" id="{D88BCC27-AAD9-9450-A916-3A956D505A2F}"/>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grpSp>
        <p:nvGrpSpPr>
          <p:cNvPr id="525" name="Google Shape;8157;p74">
            <a:extLst>
              <a:ext uri="{FF2B5EF4-FFF2-40B4-BE49-F238E27FC236}">
                <a16:creationId xmlns:a16="http://schemas.microsoft.com/office/drawing/2014/main" id="{AD105AE3-CC10-522C-4ED6-B4F6B02122E0}"/>
              </a:ext>
            </a:extLst>
          </p:cNvPr>
          <p:cNvGrpSpPr/>
          <p:nvPr/>
        </p:nvGrpSpPr>
        <p:grpSpPr>
          <a:xfrm>
            <a:off x="7982385" y="2933700"/>
            <a:ext cx="1425114" cy="1571802"/>
            <a:chOff x="4206459" y="1191441"/>
            <a:chExt cx="712557" cy="785901"/>
          </a:xfrm>
        </p:grpSpPr>
        <p:sp>
          <p:nvSpPr>
            <p:cNvPr id="526" name="Google Shape;8158;p74">
              <a:extLst>
                <a:ext uri="{FF2B5EF4-FFF2-40B4-BE49-F238E27FC236}">
                  <a16:creationId xmlns:a16="http://schemas.microsoft.com/office/drawing/2014/main" id="{AB39B704-DB90-228F-A585-D13F0DD40C6B}"/>
                </a:ext>
              </a:extLst>
            </p:cNvPr>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27" name="Google Shape;8159;p74">
              <a:extLst>
                <a:ext uri="{FF2B5EF4-FFF2-40B4-BE49-F238E27FC236}">
                  <a16:creationId xmlns:a16="http://schemas.microsoft.com/office/drawing/2014/main" id="{DA94B86C-FA79-8E69-A4DE-CF93A44AB0B3}"/>
                </a:ext>
              </a:extLst>
            </p:cNvPr>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28" name="Google Shape;8160;p74">
              <a:extLst>
                <a:ext uri="{FF2B5EF4-FFF2-40B4-BE49-F238E27FC236}">
                  <a16:creationId xmlns:a16="http://schemas.microsoft.com/office/drawing/2014/main" id="{8DCC1C1B-52AD-E094-B8E3-BABA40112B50}"/>
                </a:ext>
              </a:extLst>
            </p:cNvPr>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29" name="Google Shape;8161;p74">
              <a:extLst>
                <a:ext uri="{FF2B5EF4-FFF2-40B4-BE49-F238E27FC236}">
                  <a16:creationId xmlns:a16="http://schemas.microsoft.com/office/drawing/2014/main" id="{0C854786-99BF-9ED3-CFB5-262861D87FB4}"/>
                </a:ext>
              </a:extLst>
            </p:cNvPr>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530" name="Google Shape;8162;p74">
              <a:extLst>
                <a:ext uri="{FF2B5EF4-FFF2-40B4-BE49-F238E27FC236}">
                  <a16:creationId xmlns:a16="http://schemas.microsoft.com/office/drawing/2014/main" id="{6B9AD15F-4A3F-DDE7-664D-CB653D1DE2AA}"/>
                </a:ext>
              </a:extLst>
            </p:cNvPr>
            <p:cNvGrpSpPr/>
            <p:nvPr/>
          </p:nvGrpSpPr>
          <p:grpSpPr>
            <a:xfrm>
              <a:off x="4644280" y="1290523"/>
              <a:ext cx="143716" cy="29463"/>
              <a:chOff x="4644280" y="1290523"/>
              <a:chExt cx="143716" cy="29463"/>
            </a:xfrm>
          </p:grpSpPr>
          <p:sp>
            <p:nvSpPr>
              <p:cNvPr id="560" name="Google Shape;8163;p74">
                <a:extLst>
                  <a:ext uri="{FF2B5EF4-FFF2-40B4-BE49-F238E27FC236}">
                    <a16:creationId xmlns:a16="http://schemas.microsoft.com/office/drawing/2014/main" id="{7902C2E9-1068-6FD6-B040-F8BB76679DDF}"/>
                  </a:ext>
                </a:extLst>
              </p:cNvPr>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61" name="Google Shape;8164;p74">
                <a:extLst>
                  <a:ext uri="{FF2B5EF4-FFF2-40B4-BE49-F238E27FC236}">
                    <a16:creationId xmlns:a16="http://schemas.microsoft.com/office/drawing/2014/main" id="{6DE369E6-3319-3C64-5459-2CBCCC516028}"/>
                  </a:ext>
                </a:extLst>
              </p:cNvPr>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62" name="Google Shape;8165;p74">
                <a:extLst>
                  <a:ext uri="{FF2B5EF4-FFF2-40B4-BE49-F238E27FC236}">
                    <a16:creationId xmlns:a16="http://schemas.microsoft.com/office/drawing/2014/main" id="{83D38FA1-FBA4-62EA-C631-2A7367D9BE9B}"/>
                  </a:ext>
                </a:extLst>
              </p:cNvPr>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63" name="Google Shape;8166;p74">
                <a:extLst>
                  <a:ext uri="{FF2B5EF4-FFF2-40B4-BE49-F238E27FC236}">
                    <a16:creationId xmlns:a16="http://schemas.microsoft.com/office/drawing/2014/main" id="{9D244332-8901-F78E-753F-A95BA4A4765D}"/>
                  </a:ext>
                </a:extLst>
              </p:cNvPr>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531" name="Google Shape;8167;p74">
              <a:extLst>
                <a:ext uri="{FF2B5EF4-FFF2-40B4-BE49-F238E27FC236}">
                  <a16:creationId xmlns:a16="http://schemas.microsoft.com/office/drawing/2014/main" id="{3D2C2118-A1A5-D988-7B9D-6635856602FF}"/>
                </a:ext>
              </a:extLst>
            </p:cNvPr>
            <p:cNvGrpSpPr/>
            <p:nvPr/>
          </p:nvGrpSpPr>
          <p:grpSpPr>
            <a:xfrm>
              <a:off x="4356567" y="1191441"/>
              <a:ext cx="143690" cy="29488"/>
              <a:chOff x="4356567" y="1191441"/>
              <a:chExt cx="143690" cy="29488"/>
            </a:xfrm>
          </p:grpSpPr>
          <p:sp>
            <p:nvSpPr>
              <p:cNvPr id="556" name="Google Shape;8168;p74">
                <a:extLst>
                  <a:ext uri="{FF2B5EF4-FFF2-40B4-BE49-F238E27FC236}">
                    <a16:creationId xmlns:a16="http://schemas.microsoft.com/office/drawing/2014/main" id="{F1767C94-0311-19A2-C941-B2AAAF37C764}"/>
                  </a:ext>
                </a:extLst>
              </p:cNvPr>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57" name="Google Shape;8169;p74">
                <a:extLst>
                  <a:ext uri="{FF2B5EF4-FFF2-40B4-BE49-F238E27FC236}">
                    <a16:creationId xmlns:a16="http://schemas.microsoft.com/office/drawing/2014/main" id="{746B9B92-0D99-A947-83FF-84AAA5070C41}"/>
                  </a:ext>
                </a:extLst>
              </p:cNvPr>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58" name="Google Shape;8170;p74">
                <a:extLst>
                  <a:ext uri="{FF2B5EF4-FFF2-40B4-BE49-F238E27FC236}">
                    <a16:creationId xmlns:a16="http://schemas.microsoft.com/office/drawing/2014/main" id="{4F796D4B-1656-C341-109A-28E3DE30BDCF}"/>
                  </a:ext>
                </a:extLst>
              </p:cNvPr>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59" name="Google Shape;8171;p74">
                <a:extLst>
                  <a:ext uri="{FF2B5EF4-FFF2-40B4-BE49-F238E27FC236}">
                    <a16:creationId xmlns:a16="http://schemas.microsoft.com/office/drawing/2014/main" id="{8A63FEE9-35AF-9199-EE8C-F20FB694DFE0}"/>
                  </a:ext>
                </a:extLst>
              </p:cNvPr>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532" name="Google Shape;8172;p74">
              <a:extLst>
                <a:ext uri="{FF2B5EF4-FFF2-40B4-BE49-F238E27FC236}">
                  <a16:creationId xmlns:a16="http://schemas.microsoft.com/office/drawing/2014/main" id="{6DDC0273-EEB9-8064-0236-5029EF07CD36}"/>
                </a:ext>
              </a:extLst>
            </p:cNvPr>
            <p:cNvGrpSpPr/>
            <p:nvPr/>
          </p:nvGrpSpPr>
          <p:grpSpPr>
            <a:xfrm>
              <a:off x="4339009" y="1863727"/>
              <a:ext cx="143703" cy="29476"/>
              <a:chOff x="4339009" y="1863727"/>
              <a:chExt cx="143703" cy="29476"/>
            </a:xfrm>
          </p:grpSpPr>
          <p:sp>
            <p:nvSpPr>
              <p:cNvPr id="552" name="Google Shape;8173;p74">
                <a:extLst>
                  <a:ext uri="{FF2B5EF4-FFF2-40B4-BE49-F238E27FC236}">
                    <a16:creationId xmlns:a16="http://schemas.microsoft.com/office/drawing/2014/main" id="{C2BD060D-B5DF-E2F5-C307-10881958422B}"/>
                  </a:ext>
                </a:extLst>
              </p:cNvPr>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53" name="Google Shape;8174;p74">
                <a:extLst>
                  <a:ext uri="{FF2B5EF4-FFF2-40B4-BE49-F238E27FC236}">
                    <a16:creationId xmlns:a16="http://schemas.microsoft.com/office/drawing/2014/main" id="{146F2015-65F1-10BA-3A24-4893265FA1F7}"/>
                  </a:ext>
                </a:extLst>
              </p:cNvPr>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54" name="Google Shape;8175;p74">
                <a:extLst>
                  <a:ext uri="{FF2B5EF4-FFF2-40B4-BE49-F238E27FC236}">
                    <a16:creationId xmlns:a16="http://schemas.microsoft.com/office/drawing/2014/main" id="{B4338211-4B7C-FB66-8A9F-7A9537BB45F4}"/>
                  </a:ext>
                </a:extLst>
              </p:cNvPr>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55" name="Google Shape;8176;p74">
                <a:extLst>
                  <a:ext uri="{FF2B5EF4-FFF2-40B4-BE49-F238E27FC236}">
                    <a16:creationId xmlns:a16="http://schemas.microsoft.com/office/drawing/2014/main" id="{95AF34C7-0F86-E83A-950D-3F2AEB489C78}"/>
                  </a:ext>
                </a:extLst>
              </p:cNvPr>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533" name="Google Shape;8177;p74">
              <a:extLst>
                <a:ext uri="{FF2B5EF4-FFF2-40B4-BE49-F238E27FC236}">
                  <a16:creationId xmlns:a16="http://schemas.microsoft.com/office/drawing/2014/main" id="{3C4A987A-601A-EEB1-5A22-DC861283E16C}"/>
                </a:ext>
              </a:extLst>
            </p:cNvPr>
            <p:cNvGrpSpPr/>
            <p:nvPr/>
          </p:nvGrpSpPr>
          <p:grpSpPr>
            <a:xfrm>
              <a:off x="4206459" y="1607315"/>
              <a:ext cx="29539" cy="142899"/>
              <a:chOff x="4206459" y="1607315"/>
              <a:chExt cx="29539" cy="142899"/>
            </a:xfrm>
          </p:grpSpPr>
          <p:sp>
            <p:nvSpPr>
              <p:cNvPr id="548" name="Google Shape;8178;p74">
                <a:extLst>
                  <a:ext uri="{FF2B5EF4-FFF2-40B4-BE49-F238E27FC236}">
                    <a16:creationId xmlns:a16="http://schemas.microsoft.com/office/drawing/2014/main" id="{30CCD235-DA2E-FE8D-C7E6-00637F6662B0}"/>
                  </a:ext>
                </a:extLst>
              </p:cNvPr>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49" name="Google Shape;8179;p74">
                <a:extLst>
                  <a:ext uri="{FF2B5EF4-FFF2-40B4-BE49-F238E27FC236}">
                    <a16:creationId xmlns:a16="http://schemas.microsoft.com/office/drawing/2014/main" id="{234A86ED-FE23-F1E1-22BD-B51ECB656798}"/>
                  </a:ext>
                </a:extLst>
              </p:cNvPr>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50" name="Google Shape;8180;p74">
                <a:extLst>
                  <a:ext uri="{FF2B5EF4-FFF2-40B4-BE49-F238E27FC236}">
                    <a16:creationId xmlns:a16="http://schemas.microsoft.com/office/drawing/2014/main" id="{79CE7E36-94C0-9F7D-8F7A-8C0EFC46A667}"/>
                  </a:ext>
                </a:extLst>
              </p:cNvPr>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51" name="Google Shape;8181;p74">
                <a:extLst>
                  <a:ext uri="{FF2B5EF4-FFF2-40B4-BE49-F238E27FC236}">
                    <a16:creationId xmlns:a16="http://schemas.microsoft.com/office/drawing/2014/main" id="{DD987494-BC19-C645-7FBD-AB8C155F4F8C}"/>
                  </a:ext>
                </a:extLst>
              </p:cNvPr>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sp>
          <p:nvSpPr>
            <p:cNvPr id="534" name="Google Shape;8182;p74">
              <a:extLst>
                <a:ext uri="{FF2B5EF4-FFF2-40B4-BE49-F238E27FC236}">
                  <a16:creationId xmlns:a16="http://schemas.microsoft.com/office/drawing/2014/main" id="{D6B23F83-EB1F-CA1D-39E1-C59AE840D4A7}"/>
                </a:ext>
              </a:extLst>
            </p:cNvPr>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35" name="Google Shape;8183;p74">
              <a:extLst>
                <a:ext uri="{FF2B5EF4-FFF2-40B4-BE49-F238E27FC236}">
                  <a16:creationId xmlns:a16="http://schemas.microsoft.com/office/drawing/2014/main" id="{3A628D30-0E87-3080-90F6-EFF9346B9717}"/>
                </a:ext>
              </a:extLst>
            </p:cNvPr>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36" name="Google Shape;8184;p74">
              <a:extLst>
                <a:ext uri="{FF2B5EF4-FFF2-40B4-BE49-F238E27FC236}">
                  <a16:creationId xmlns:a16="http://schemas.microsoft.com/office/drawing/2014/main" id="{FE85BFB6-9B64-DFD1-2694-10AD243D63AB}"/>
                </a:ext>
              </a:extLst>
            </p:cNvPr>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37" name="Google Shape;8185;p74">
              <a:extLst>
                <a:ext uri="{FF2B5EF4-FFF2-40B4-BE49-F238E27FC236}">
                  <a16:creationId xmlns:a16="http://schemas.microsoft.com/office/drawing/2014/main" id="{395FA213-4E5C-A2E2-A910-76C1FA075BF1}"/>
                </a:ext>
              </a:extLst>
            </p:cNvPr>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nvGrpSpPr>
            <p:cNvPr id="538" name="Google Shape;8186;p74">
              <a:extLst>
                <a:ext uri="{FF2B5EF4-FFF2-40B4-BE49-F238E27FC236}">
                  <a16:creationId xmlns:a16="http://schemas.microsoft.com/office/drawing/2014/main" id="{14D46274-C71F-92AD-6CFC-938FD21AC731}"/>
                </a:ext>
              </a:extLst>
            </p:cNvPr>
            <p:cNvGrpSpPr/>
            <p:nvPr/>
          </p:nvGrpSpPr>
          <p:grpSpPr>
            <a:xfrm>
              <a:off x="4889463" y="1423737"/>
              <a:ext cx="29552" cy="142899"/>
              <a:chOff x="4889463" y="1423737"/>
              <a:chExt cx="29552" cy="142899"/>
            </a:xfrm>
          </p:grpSpPr>
          <p:sp>
            <p:nvSpPr>
              <p:cNvPr id="544" name="Google Shape;8187;p74">
                <a:extLst>
                  <a:ext uri="{FF2B5EF4-FFF2-40B4-BE49-F238E27FC236}">
                    <a16:creationId xmlns:a16="http://schemas.microsoft.com/office/drawing/2014/main" id="{19F91890-50C8-07F3-D180-F1943B0B141F}"/>
                  </a:ext>
                </a:extLst>
              </p:cNvPr>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45" name="Google Shape;8188;p74">
                <a:extLst>
                  <a:ext uri="{FF2B5EF4-FFF2-40B4-BE49-F238E27FC236}">
                    <a16:creationId xmlns:a16="http://schemas.microsoft.com/office/drawing/2014/main" id="{E4F4B783-F14D-1048-EB22-6DEABBC67E19}"/>
                  </a:ext>
                </a:extLst>
              </p:cNvPr>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46" name="Google Shape;8189;p74">
                <a:extLst>
                  <a:ext uri="{FF2B5EF4-FFF2-40B4-BE49-F238E27FC236}">
                    <a16:creationId xmlns:a16="http://schemas.microsoft.com/office/drawing/2014/main" id="{110C1C7D-1CB7-F0F4-9479-D0C2B17037CD}"/>
                  </a:ext>
                </a:extLst>
              </p:cNvPr>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47" name="Google Shape;8190;p74">
                <a:extLst>
                  <a:ext uri="{FF2B5EF4-FFF2-40B4-BE49-F238E27FC236}">
                    <a16:creationId xmlns:a16="http://schemas.microsoft.com/office/drawing/2014/main" id="{0BEEF3EC-84CD-97C6-7146-CB02B6EDEEAF}"/>
                  </a:ext>
                </a:extLst>
              </p:cNvPr>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539" name="Google Shape;8191;p74">
              <a:extLst>
                <a:ext uri="{FF2B5EF4-FFF2-40B4-BE49-F238E27FC236}">
                  <a16:creationId xmlns:a16="http://schemas.microsoft.com/office/drawing/2014/main" id="{E94CA014-5602-9A03-B6EF-EB6A2CDBEB05}"/>
                </a:ext>
              </a:extLst>
            </p:cNvPr>
            <p:cNvGrpSpPr/>
            <p:nvPr/>
          </p:nvGrpSpPr>
          <p:grpSpPr>
            <a:xfrm>
              <a:off x="4771663" y="1876896"/>
              <a:ext cx="108651" cy="100447"/>
              <a:chOff x="4771663" y="1876896"/>
              <a:chExt cx="108651" cy="100447"/>
            </a:xfrm>
          </p:grpSpPr>
          <p:sp>
            <p:nvSpPr>
              <p:cNvPr id="540" name="Google Shape;8192;p74">
                <a:extLst>
                  <a:ext uri="{FF2B5EF4-FFF2-40B4-BE49-F238E27FC236}">
                    <a16:creationId xmlns:a16="http://schemas.microsoft.com/office/drawing/2014/main" id="{1605C121-7464-CFB9-326E-DB11273849C6}"/>
                  </a:ext>
                </a:extLst>
              </p:cNvPr>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41" name="Google Shape;8193;p74">
                <a:extLst>
                  <a:ext uri="{FF2B5EF4-FFF2-40B4-BE49-F238E27FC236}">
                    <a16:creationId xmlns:a16="http://schemas.microsoft.com/office/drawing/2014/main" id="{0168C0E6-CFD3-2DA4-51F5-47545ACBCDE2}"/>
                  </a:ext>
                </a:extLst>
              </p:cNvPr>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42" name="Google Shape;8194;p74">
                <a:extLst>
                  <a:ext uri="{FF2B5EF4-FFF2-40B4-BE49-F238E27FC236}">
                    <a16:creationId xmlns:a16="http://schemas.microsoft.com/office/drawing/2014/main" id="{81771A8C-D2DB-9A57-906C-81EE0A8DB3A1}"/>
                  </a:ext>
                </a:extLst>
              </p:cNvPr>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43" name="Google Shape;8195;p74">
                <a:extLst>
                  <a:ext uri="{FF2B5EF4-FFF2-40B4-BE49-F238E27FC236}">
                    <a16:creationId xmlns:a16="http://schemas.microsoft.com/office/drawing/2014/main" id="{3446B86E-DAEC-4941-0AF3-145660FB8FD3}"/>
                  </a:ext>
                </a:extLst>
              </p:cNvPr>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564" name="Google Shape;8196;p74">
            <a:extLst>
              <a:ext uri="{FF2B5EF4-FFF2-40B4-BE49-F238E27FC236}">
                <a16:creationId xmlns:a16="http://schemas.microsoft.com/office/drawing/2014/main" id="{EAE78AF2-1E6A-6B64-782A-BE0454C3A5F1}"/>
              </a:ext>
            </a:extLst>
          </p:cNvPr>
          <p:cNvGrpSpPr/>
          <p:nvPr/>
        </p:nvGrpSpPr>
        <p:grpSpPr>
          <a:xfrm>
            <a:off x="7973337" y="4700145"/>
            <a:ext cx="1582574" cy="1440700"/>
            <a:chOff x="267375" y="1071875"/>
            <a:chExt cx="470500" cy="428550"/>
          </a:xfrm>
        </p:grpSpPr>
        <p:sp>
          <p:nvSpPr>
            <p:cNvPr id="565" name="Google Shape;8197;p74">
              <a:extLst>
                <a:ext uri="{FF2B5EF4-FFF2-40B4-BE49-F238E27FC236}">
                  <a16:creationId xmlns:a16="http://schemas.microsoft.com/office/drawing/2014/main" id="{C1110794-BABD-F541-C3C9-978D5C20946A}"/>
                </a:ext>
              </a:extLst>
            </p:cNvPr>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66" name="Google Shape;8198;p74">
              <a:extLst>
                <a:ext uri="{FF2B5EF4-FFF2-40B4-BE49-F238E27FC236}">
                  <a16:creationId xmlns:a16="http://schemas.microsoft.com/office/drawing/2014/main" id="{9B0DC5F0-50F9-1D97-6F19-608FD75006EB}"/>
                </a:ext>
              </a:extLst>
            </p:cNvPr>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67" name="Google Shape;8199;p74">
              <a:extLst>
                <a:ext uri="{FF2B5EF4-FFF2-40B4-BE49-F238E27FC236}">
                  <a16:creationId xmlns:a16="http://schemas.microsoft.com/office/drawing/2014/main" id="{65776C4C-4674-F934-FF7B-A39231534C55}"/>
                </a:ext>
              </a:extLst>
            </p:cNvPr>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68" name="Google Shape;8200;p74">
              <a:extLst>
                <a:ext uri="{FF2B5EF4-FFF2-40B4-BE49-F238E27FC236}">
                  <a16:creationId xmlns:a16="http://schemas.microsoft.com/office/drawing/2014/main" id="{28B23BCD-E6FD-19F7-1378-45D62503A0F4}"/>
                </a:ext>
              </a:extLst>
            </p:cNvPr>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69" name="Google Shape;8201;p74">
              <a:extLst>
                <a:ext uri="{FF2B5EF4-FFF2-40B4-BE49-F238E27FC236}">
                  <a16:creationId xmlns:a16="http://schemas.microsoft.com/office/drawing/2014/main" id="{94B0EF61-5743-16D8-09EF-72A848D47AF2}"/>
                </a:ext>
              </a:extLst>
            </p:cNvPr>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70" name="Google Shape;8202;p74">
              <a:extLst>
                <a:ext uri="{FF2B5EF4-FFF2-40B4-BE49-F238E27FC236}">
                  <a16:creationId xmlns:a16="http://schemas.microsoft.com/office/drawing/2014/main" id="{FA07A4F6-1BAF-2885-A94A-B6EBF912D8E4}"/>
                </a:ext>
              </a:extLst>
            </p:cNvPr>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71" name="Google Shape;8203;p74">
              <a:extLst>
                <a:ext uri="{FF2B5EF4-FFF2-40B4-BE49-F238E27FC236}">
                  <a16:creationId xmlns:a16="http://schemas.microsoft.com/office/drawing/2014/main" id="{1E45E669-E0D4-3FE3-DDB7-7D212DDCF9CC}"/>
                </a:ext>
              </a:extLst>
            </p:cNvPr>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72" name="Google Shape;8204;p74">
              <a:extLst>
                <a:ext uri="{FF2B5EF4-FFF2-40B4-BE49-F238E27FC236}">
                  <a16:creationId xmlns:a16="http://schemas.microsoft.com/office/drawing/2014/main" id="{57054DDA-9C15-B02A-BFDA-602E205FA824}"/>
                </a:ext>
              </a:extLst>
            </p:cNvPr>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573" name="Google Shape;8205;p74">
            <a:extLst>
              <a:ext uri="{FF2B5EF4-FFF2-40B4-BE49-F238E27FC236}">
                <a16:creationId xmlns:a16="http://schemas.microsoft.com/office/drawing/2014/main" id="{22DA7CEA-9445-E33A-E767-657B53EB88BD}"/>
              </a:ext>
            </a:extLst>
          </p:cNvPr>
          <p:cNvGrpSpPr/>
          <p:nvPr/>
        </p:nvGrpSpPr>
        <p:grpSpPr>
          <a:xfrm>
            <a:off x="1374326" y="7989405"/>
            <a:ext cx="2816888" cy="1346332"/>
            <a:chOff x="712664" y="3693287"/>
            <a:chExt cx="1460738" cy="698160"/>
          </a:xfrm>
        </p:grpSpPr>
        <p:grpSp>
          <p:nvGrpSpPr>
            <p:cNvPr id="574" name="Google Shape;8206;p74">
              <a:extLst>
                <a:ext uri="{FF2B5EF4-FFF2-40B4-BE49-F238E27FC236}">
                  <a16:creationId xmlns:a16="http://schemas.microsoft.com/office/drawing/2014/main" id="{592CEB6D-BDE5-881A-F660-4F40678D9A2B}"/>
                </a:ext>
              </a:extLst>
            </p:cNvPr>
            <p:cNvGrpSpPr/>
            <p:nvPr/>
          </p:nvGrpSpPr>
          <p:grpSpPr>
            <a:xfrm>
              <a:off x="1380079" y="4133090"/>
              <a:ext cx="234048" cy="258099"/>
              <a:chOff x="1380079" y="4133090"/>
              <a:chExt cx="234048" cy="258099"/>
            </a:xfrm>
          </p:grpSpPr>
          <p:sp>
            <p:nvSpPr>
              <p:cNvPr id="586" name="Google Shape;8207;p74">
                <a:extLst>
                  <a:ext uri="{FF2B5EF4-FFF2-40B4-BE49-F238E27FC236}">
                    <a16:creationId xmlns:a16="http://schemas.microsoft.com/office/drawing/2014/main" id="{7C968691-9F7F-11DD-499E-94C3194AC4CD}"/>
                  </a:ext>
                </a:extLst>
              </p:cNvPr>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87" name="Google Shape;8208;p74">
                <a:extLst>
                  <a:ext uri="{FF2B5EF4-FFF2-40B4-BE49-F238E27FC236}">
                    <a16:creationId xmlns:a16="http://schemas.microsoft.com/office/drawing/2014/main" id="{7F3AA6D0-FECE-3DC6-4D5D-1FD80D16F563}"/>
                  </a:ext>
                </a:extLst>
              </p:cNvPr>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588" name="Google Shape;8209;p74">
                <a:extLst>
                  <a:ext uri="{FF2B5EF4-FFF2-40B4-BE49-F238E27FC236}">
                    <a16:creationId xmlns:a16="http://schemas.microsoft.com/office/drawing/2014/main" id="{697153E9-8CCA-6B88-20F0-0F71F8980345}"/>
                  </a:ext>
                </a:extLst>
              </p:cNvPr>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575" name="Google Shape;8210;p74">
              <a:extLst>
                <a:ext uri="{FF2B5EF4-FFF2-40B4-BE49-F238E27FC236}">
                  <a16:creationId xmlns:a16="http://schemas.microsoft.com/office/drawing/2014/main" id="{ABF5E8A4-B92B-CA8D-FBE5-9A1C343C53BB}"/>
                </a:ext>
              </a:extLst>
            </p:cNvPr>
            <p:cNvGrpSpPr/>
            <p:nvPr/>
          </p:nvGrpSpPr>
          <p:grpSpPr>
            <a:xfrm>
              <a:off x="884610" y="3864082"/>
              <a:ext cx="1118566" cy="527275"/>
              <a:chOff x="890961" y="3865463"/>
              <a:chExt cx="1115221" cy="525698"/>
            </a:xfrm>
          </p:grpSpPr>
          <p:sp>
            <p:nvSpPr>
              <p:cNvPr id="583" name="Google Shape;8211;p74">
                <a:extLst>
                  <a:ext uri="{FF2B5EF4-FFF2-40B4-BE49-F238E27FC236}">
                    <a16:creationId xmlns:a16="http://schemas.microsoft.com/office/drawing/2014/main" id="{7AB73472-F8CD-A8F4-82C4-6F23CA49EBDB}"/>
                  </a:ext>
                </a:extLst>
              </p:cNvPr>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84" name="Google Shape;8212;p74">
                <a:extLst>
                  <a:ext uri="{FF2B5EF4-FFF2-40B4-BE49-F238E27FC236}">
                    <a16:creationId xmlns:a16="http://schemas.microsoft.com/office/drawing/2014/main" id="{4AF47206-2AA2-EA7C-4325-DC74B9D976AE}"/>
                  </a:ext>
                </a:extLst>
              </p:cNvPr>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85" name="Google Shape;8213;p74">
                <a:extLst>
                  <a:ext uri="{FF2B5EF4-FFF2-40B4-BE49-F238E27FC236}">
                    <a16:creationId xmlns:a16="http://schemas.microsoft.com/office/drawing/2014/main" id="{0FC8E108-0322-54BC-5C1B-C59C4D95B241}"/>
                  </a:ext>
                </a:extLst>
              </p:cNvPr>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576" name="Google Shape;8214;p74">
              <a:extLst>
                <a:ext uri="{FF2B5EF4-FFF2-40B4-BE49-F238E27FC236}">
                  <a16:creationId xmlns:a16="http://schemas.microsoft.com/office/drawing/2014/main" id="{817311A8-9CD3-13AA-B76A-77D68726D56F}"/>
                </a:ext>
              </a:extLst>
            </p:cNvPr>
            <p:cNvGrpSpPr/>
            <p:nvPr/>
          </p:nvGrpSpPr>
          <p:grpSpPr>
            <a:xfrm>
              <a:off x="712664" y="3693287"/>
              <a:ext cx="1460738" cy="698160"/>
              <a:chOff x="712664" y="3693025"/>
              <a:chExt cx="1460738" cy="698160"/>
            </a:xfrm>
          </p:grpSpPr>
          <p:sp>
            <p:nvSpPr>
              <p:cNvPr id="577" name="Google Shape;8215;p74">
                <a:extLst>
                  <a:ext uri="{FF2B5EF4-FFF2-40B4-BE49-F238E27FC236}">
                    <a16:creationId xmlns:a16="http://schemas.microsoft.com/office/drawing/2014/main" id="{A65DC8CB-CB83-ABF2-BC9A-59CF868C8995}"/>
                  </a:ext>
                </a:extLst>
              </p:cNvPr>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78" name="Google Shape;8216;p74">
                <a:extLst>
                  <a:ext uri="{FF2B5EF4-FFF2-40B4-BE49-F238E27FC236}">
                    <a16:creationId xmlns:a16="http://schemas.microsoft.com/office/drawing/2014/main" id="{34296E33-B2A5-D264-D62F-CC9150140E9B}"/>
                  </a:ext>
                </a:extLst>
              </p:cNvPr>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79" name="Google Shape;8217;p74">
                <a:extLst>
                  <a:ext uri="{FF2B5EF4-FFF2-40B4-BE49-F238E27FC236}">
                    <a16:creationId xmlns:a16="http://schemas.microsoft.com/office/drawing/2014/main" id="{F0B4DB25-543C-DBAD-405C-5127DA351F9B}"/>
                  </a:ext>
                </a:extLst>
              </p:cNvPr>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80" name="Google Shape;8218;p74">
                <a:extLst>
                  <a:ext uri="{FF2B5EF4-FFF2-40B4-BE49-F238E27FC236}">
                    <a16:creationId xmlns:a16="http://schemas.microsoft.com/office/drawing/2014/main" id="{E6119237-1188-94E6-9B5C-DC06BDCA1EDF}"/>
                  </a:ext>
                </a:extLst>
              </p:cNvPr>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81" name="Google Shape;8219;p74">
                <a:extLst>
                  <a:ext uri="{FF2B5EF4-FFF2-40B4-BE49-F238E27FC236}">
                    <a16:creationId xmlns:a16="http://schemas.microsoft.com/office/drawing/2014/main" id="{22CEE158-C718-F5EF-99D8-7AB534D12213}"/>
                  </a:ext>
                </a:extLst>
              </p:cNvPr>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82" name="Google Shape;8220;p74">
                <a:extLst>
                  <a:ext uri="{FF2B5EF4-FFF2-40B4-BE49-F238E27FC236}">
                    <a16:creationId xmlns:a16="http://schemas.microsoft.com/office/drawing/2014/main" id="{52D2614B-96B1-787A-D693-61C634ECF7DB}"/>
                  </a:ext>
                </a:extLst>
              </p:cNvPr>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589" name="Google Shape;8221;p74">
            <a:extLst>
              <a:ext uri="{FF2B5EF4-FFF2-40B4-BE49-F238E27FC236}">
                <a16:creationId xmlns:a16="http://schemas.microsoft.com/office/drawing/2014/main" id="{36F143EF-2B5B-8D6D-A4F9-D0CB820191DB}"/>
              </a:ext>
            </a:extLst>
          </p:cNvPr>
          <p:cNvGrpSpPr/>
          <p:nvPr/>
        </p:nvGrpSpPr>
        <p:grpSpPr>
          <a:xfrm>
            <a:off x="6249757" y="2933700"/>
            <a:ext cx="1590970" cy="1477662"/>
            <a:chOff x="3348603" y="1236445"/>
            <a:chExt cx="749256" cy="695894"/>
          </a:xfrm>
        </p:grpSpPr>
        <p:grpSp>
          <p:nvGrpSpPr>
            <p:cNvPr id="590" name="Google Shape;8222;p74">
              <a:extLst>
                <a:ext uri="{FF2B5EF4-FFF2-40B4-BE49-F238E27FC236}">
                  <a16:creationId xmlns:a16="http://schemas.microsoft.com/office/drawing/2014/main" id="{E43BE8E8-669D-9427-B62D-A3D9448E7DF1}"/>
                </a:ext>
              </a:extLst>
            </p:cNvPr>
            <p:cNvGrpSpPr/>
            <p:nvPr/>
          </p:nvGrpSpPr>
          <p:grpSpPr>
            <a:xfrm>
              <a:off x="3583779" y="1236445"/>
              <a:ext cx="293795" cy="285811"/>
              <a:chOff x="3750225" y="1774000"/>
              <a:chExt cx="149575" cy="145525"/>
            </a:xfrm>
          </p:grpSpPr>
          <p:sp>
            <p:nvSpPr>
              <p:cNvPr id="600" name="Google Shape;8223;p74">
                <a:extLst>
                  <a:ext uri="{FF2B5EF4-FFF2-40B4-BE49-F238E27FC236}">
                    <a16:creationId xmlns:a16="http://schemas.microsoft.com/office/drawing/2014/main" id="{A23E60B6-14B1-5B1A-E68C-042C10165E65}"/>
                  </a:ext>
                </a:extLst>
              </p:cNvPr>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01" name="Google Shape;8224;p74">
                <a:extLst>
                  <a:ext uri="{FF2B5EF4-FFF2-40B4-BE49-F238E27FC236}">
                    <a16:creationId xmlns:a16="http://schemas.microsoft.com/office/drawing/2014/main" id="{907BFBE0-F3AF-D7D7-0563-674A18B42B5C}"/>
                  </a:ext>
                </a:extLst>
              </p:cNvPr>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591" name="Google Shape;8225;p74">
              <a:extLst>
                <a:ext uri="{FF2B5EF4-FFF2-40B4-BE49-F238E27FC236}">
                  <a16:creationId xmlns:a16="http://schemas.microsoft.com/office/drawing/2014/main" id="{764F1F39-8F79-BA23-3FAC-18E089AA9B2E}"/>
                </a:ext>
              </a:extLst>
            </p:cNvPr>
            <p:cNvGrpSpPr/>
            <p:nvPr/>
          </p:nvGrpSpPr>
          <p:grpSpPr>
            <a:xfrm>
              <a:off x="3775534" y="1462599"/>
              <a:ext cx="322325" cy="285958"/>
              <a:chOff x="3847850" y="1889150"/>
              <a:chExt cx="164100" cy="145600"/>
            </a:xfrm>
          </p:grpSpPr>
          <p:sp>
            <p:nvSpPr>
              <p:cNvPr id="598" name="Google Shape;8226;p74">
                <a:extLst>
                  <a:ext uri="{FF2B5EF4-FFF2-40B4-BE49-F238E27FC236}">
                    <a16:creationId xmlns:a16="http://schemas.microsoft.com/office/drawing/2014/main" id="{0EFD5E6D-3AD5-41D6-2F54-8E9C2C3CCDB3}"/>
                  </a:ext>
                </a:extLst>
              </p:cNvPr>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99" name="Google Shape;8227;p74">
                <a:extLst>
                  <a:ext uri="{FF2B5EF4-FFF2-40B4-BE49-F238E27FC236}">
                    <a16:creationId xmlns:a16="http://schemas.microsoft.com/office/drawing/2014/main" id="{3FE59B7A-970D-5137-B20A-D6263C3DE850}"/>
                  </a:ext>
                </a:extLst>
              </p:cNvPr>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592" name="Google Shape;8228;p74">
              <a:extLst>
                <a:ext uri="{FF2B5EF4-FFF2-40B4-BE49-F238E27FC236}">
                  <a16:creationId xmlns:a16="http://schemas.microsoft.com/office/drawing/2014/main" id="{601C859A-4147-62F0-6984-40E0065E5225}"/>
                </a:ext>
              </a:extLst>
            </p:cNvPr>
            <p:cNvGrpSpPr/>
            <p:nvPr/>
          </p:nvGrpSpPr>
          <p:grpSpPr>
            <a:xfrm>
              <a:off x="3545329" y="1646528"/>
              <a:ext cx="293746" cy="285811"/>
              <a:chOff x="3730650" y="1982800"/>
              <a:chExt cx="149550" cy="145525"/>
            </a:xfrm>
          </p:grpSpPr>
          <p:sp>
            <p:nvSpPr>
              <p:cNvPr id="596" name="Google Shape;8229;p74">
                <a:extLst>
                  <a:ext uri="{FF2B5EF4-FFF2-40B4-BE49-F238E27FC236}">
                    <a16:creationId xmlns:a16="http://schemas.microsoft.com/office/drawing/2014/main" id="{1F12380F-7EDB-0A93-BEE2-DF2FA630DDBA}"/>
                  </a:ext>
                </a:extLst>
              </p:cNvPr>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97" name="Google Shape;8230;p74">
                <a:extLst>
                  <a:ext uri="{FF2B5EF4-FFF2-40B4-BE49-F238E27FC236}">
                    <a16:creationId xmlns:a16="http://schemas.microsoft.com/office/drawing/2014/main" id="{15AA1336-1392-D35E-35C0-0B1550FD31EC}"/>
                  </a:ext>
                </a:extLst>
              </p:cNvPr>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593" name="Google Shape;8231;p74">
              <a:extLst>
                <a:ext uri="{FF2B5EF4-FFF2-40B4-BE49-F238E27FC236}">
                  <a16:creationId xmlns:a16="http://schemas.microsoft.com/office/drawing/2014/main" id="{07592DAB-4850-3E95-57DA-2EB0F597CF96}"/>
                </a:ext>
              </a:extLst>
            </p:cNvPr>
            <p:cNvGrpSpPr/>
            <p:nvPr/>
          </p:nvGrpSpPr>
          <p:grpSpPr>
            <a:xfrm>
              <a:off x="3348603" y="1415046"/>
              <a:ext cx="294384" cy="284387"/>
              <a:chOff x="3630494" y="1864938"/>
              <a:chExt cx="149875" cy="144800"/>
            </a:xfrm>
          </p:grpSpPr>
          <p:sp>
            <p:nvSpPr>
              <p:cNvPr id="594" name="Google Shape;8232;p74">
                <a:extLst>
                  <a:ext uri="{FF2B5EF4-FFF2-40B4-BE49-F238E27FC236}">
                    <a16:creationId xmlns:a16="http://schemas.microsoft.com/office/drawing/2014/main" id="{30F9119C-71F9-B3F2-5DEE-3E3191C84D50}"/>
                  </a:ext>
                </a:extLst>
              </p:cNvPr>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95" name="Google Shape;8233;p74">
                <a:extLst>
                  <a:ext uri="{FF2B5EF4-FFF2-40B4-BE49-F238E27FC236}">
                    <a16:creationId xmlns:a16="http://schemas.microsoft.com/office/drawing/2014/main" id="{9E04B289-F58F-6F0D-CF7D-51559B5D25B4}"/>
                  </a:ext>
                </a:extLst>
              </p:cNvPr>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602" name="Google Shape;8234;p74">
            <a:extLst>
              <a:ext uri="{FF2B5EF4-FFF2-40B4-BE49-F238E27FC236}">
                <a16:creationId xmlns:a16="http://schemas.microsoft.com/office/drawing/2014/main" id="{06D20F47-3B3B-826A-C3E7-08FF7CBAD40A}"/>
              </a:ext>
            </a:extLst>
          </p:cNvPr>
          <p:cNvGrpSpPr/>
          <p:nvPr/>
        </p:nvGrpSpPr>
        <p:grpSpPr>
          <a:xfrm>
            <a:off x="4492810" y="7979492"/>
            <a:ext cx="2649848" cy="1356166"/>
            <a:chOff x="2413923" y="3711366"/>
            <a:chExt cx="1374117" cy="703260"/>
          </a:xfrm>
        </p:grpSpPr>
        <p:grpSp>
          <p:nvGrpSpPr>
            <p:cNvPr id="603" name="Google Shape;8235;p74">
              <a:extLst>
                <a:ext uri="{FF2B5EF4-FFF2-40B4-BE49-F238E27FC236}">
                  <a16:creationId xmlns:a16="http://schemas.microsoft.com/office/drawing/2014/main" id="{6DC81E76-C839-FDE1-4B63-FF3C37F2984F}"/>
                </a:ext>
              </a:extLst>
            </p:cNvPr>
            <p:cNvGrpSpPr/>
            <p:nvPr/>
          </p:nvGrpSpPr>
          <p:grpSpPr>
            <a:xfrm>
              <a:off x="2413923" y="3711366"/>
              <a:ext cx="1374117" cy="703260"/>
              <a:chOff x="2413923" y="3711366"/>
              <a:chExt cx="1374117" cy="703260"/>
            </a:xfrm>
          </p:grpSpPr>
          <p:sp>
            <p:nvSpPr>
              <p:cNvPr id="607" name="Google Shape;8236;p74">
                <a:extLst>
                  <a:ext uri="{FF2B5EF4-FFF2-40B4-BE49-F238E27FC236}">
                    <a16:creationId xmlns:a16="http://schemas.microsoft.com/office/drawing/2014/main" id="{E8320DDC-8A92-3ABA-78F8-04EA8C469CDB}"/>
                  </a:ext>
                </a:extLst>
              </p:cNvPr>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nvGrpSpPr>
              <p:cNvPr id="608" name="Google Shape;8237;p74">
                <a:extLst>
                  <a:ext uri="{FF2B5EF4-FFF2-40B4-BE49-F238E27FC236}">
                    <a16:creationId xmlns:a16="http://schemas.microsoft.com/office/drawing/2014/main" id="{40081493-2CAC-2975-2A2A-3478A769B21C}"/>
                  </a:ext>
                </a:extLst>
              </p:cNvPr>
              <p:cNvGrpSpPr/>
              <p:nvPr/>
            </p:nvGrpSpPr>
            <p:grpSpPr>
              <a:xfrm>
                <a:off x="2600284" y="3808654"/>
                <a:ext cx="234506" cy="138009"/>
                <a:chOff x="2600284" y="3808654"/>
                <a:chExt cx="234506" cy="138009"/>
              </a:xfrm>
            </p:grpSpPr>
            <p:sp>
              <p:nvSpPr>
                <p:cNvPr id="621" name="Google Shape;8238;p74">
                  <a:extLst>
                    <a:ext uri="{FF2B5EF4-FFF2-40B4-BE49-F238E27FC236}">
                      <a16:creationId xmlns:a16="http://schemas.microsoft.com/office/drawing/2014/main" id="{490E2C7E-4DC9-C128-EF0A-0EC8C27383A0}"/>
                    </a:ext>
                  </a:extLst>
                </p:cNvPr>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cxnSp>
              <p:nvCxnSpPr>
                <p:cNvPr id="622" name="Google Shape;8239;p74">
                  <a:extLst>
                    <a:ext uri="{FF2B5EF4-FFF2-40B4-BE49-F238E27FC236}">
                      <a16:creationId xmlns:a16="http://schemas.microsoft.com/office/drawing/2014/main" id="{5C11100A-AA07-38ED-80A9-3D9CD3697DCF}"/>
                    </a:ext>
                  </a:extLst>
                </p:cNvPr>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609" name="Google Shape;8240;p74">
                <a:extLst>
                  <a:ext uri="{FF2B5EF4-FFF2-40B4-BE49-F238E27FC236}">
                    <a16:creationId xmlns:a16="http://schemas.microsoft.com/office/drawing/2014/main" id="{09277066-F743-5AA2-248E-C35EC61838F4}"/>
                  </a:ext>
                </a:extLst>
              </p:cNvPr>
              <p:cNvGrpSpPr/>
              <p:nvPr/>
            </p:nvGrpSpPr>
            <p:grpSpPr>
              <a:xfrm>
                <a:off x="3359659" y="3805664"/>
                <a:ext cx="232294" cy="141000"/>
                <a:chOff x="3359659" y="3805664"/>
                <a:chExt cx="232294" cy="141000"/>
              </a:xfrm>
            </p:grpSpPr>
            <p:sp>
              <p:nvSpPr>
                <p:cNvPr id="619" name="Google Shape;8241;p74">
                  <a:extLst>
                    <a:ext uri="{FF2B5EF4-FFF2-40B4-BE49-F238E27FC236}">
                      <a16:creationId xmlns:a16="http://schemas.microsoft.com/office/drawing/2014/main" id="{A64D7857-4643-CD4E-CA6B-110C7EBBF110}"/>
                    </a:ext>
                  </a:extLst>
                </p:cNvPr>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cxnSp>
              <p:nvCxnSpPr>
                <p:cNvPr id="620" name="Google Shape;8242;p74">
                  <a:extLst>
                    <a:ext uri="{FF2B5EF4-FFF2-40B4-BE49-F238E27FC236}">
                      <a16:creationId xmlns:a16="http://schemas.microsoft.com/office/drawing/2014/main" id="{93F3B23A-79C5-753A-125C-C88D94D2E187}"/>
                    </a:ext>
                  </a:extLst>
                </p:cNvPr>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610" name="Google Shape;8243;p74">
                <a:extLst>
                  <a:ext uri="{FF2B5EF4-FFF2-40B4-BE49-F238E27FC236}">
                    <a16:creationId xmlns:a16="http://schemas.microsoft.com/office/drawing/2014/main" id="{0AD40963-3E8A-058F-482C-BD2B6186B3F1}"/>
                  </a:ext>
                </a:extLst>
              </p:cNvPr>
              <p:cNvGrpSpPr/>
              <p:nvPr/>
            </p:nvGrpSpPr>
            <p:grpSpPr>
              <a:xfrm>
                <a:off x="3067316" y="3711366"/>
                <a:ext cx="66900" cy="166809"/>
                <a:chOff x="3067316" y="3711366"/>
                <a:chExt cx="66900" cy="166809"/>
              </a:xfrm>
            </p:grpSpPr>
            <p:sp>
              <p:nvSpPr>
                <p:cNvPr id="617" name="Google Shape;8244;p74">
                  <a:extLst>
                    <a:ext uri="{FF2B5EF4-FFF2-40B4-BE49-F238E27FC236}">
                      <a16:creationId xmlns:a16="http://schemas.microsoft.com/office/drawing/2014/main" id="{CD646775-DD87-3BED-FB4E-BEA8335D334C}"/>
                    </a:ext>
                  </a:extLst>
                </p:cNvPr>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cxnSp>
              <p:nvCxnSpPr>
                <p:cNvPr id="618" name="Google Shape;8245;p74">
                  <a:extLst>
                    <a:ext uri="{FF2B5EF4-FFF2-40B4-BE49-F238E27FC236}">
                      <a16:creationId xmlns:a16="http://schemas.microsoft.com/office/drawing/2014/main" id="{63FEE1BB-083B-32A5-90DE-10766AABC229}"/>
                    </a:ext>
                  </a:extLst>
                </p:cNvPr>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611" name="Google Shape;8246;p74">
                <a:extLst>
                  <a:ext uri="{FF2B5EF4-FFF2-40B4-BE49-F238E27FC236}">
                    <a16:creationId xmlns:a16="http://schemas.microsoft.com/office/drawing/2014/main" id="{CAF155EF-6032-42F4-4D64-ECC14140D8FA}"/>
                  </a:ext>
                </a:extLst>
              </p:cNvPr>
              <p:cNvGrpSpPr/>
              <p:nvPr/>
            </p:nvGrpSpPr>
            <p:grpSpPr>
              <a:xfrm>
                <a:off x="2413923" y="4058666"/>
                <a:ext cx="224119" cy="66900"/>
                <a:chOff x="2413923" y="4058666"/>
                <a:chExt cx="224119" cy="66900"/>
              </a:xfrm>
            </p:grpSpPr>
            <p:sp>
              <p:nvSpPr>
                <p:cNvPr id="615" name="Google Shape;8247;p74">
                  <a:extLst>
                    <a:ext uri="{FF2B5EF4-FFF2-40B4-BE49-F238E27FC236}">
                      <a16:creationId xmlns:a16="http://schemas.microsoft.com/office/drawing/2014/main" id="{E3C50253-CE74-D0F2-F567-92122DD209D3}"/>
                    </a:ext>
                  </a:extLst>
                </p:cNvPr>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cxnSp>
              <p:nvCxnSpPr>
                <p:cNvPr id="616" name="Google Shape;8248;p74">
                  <a:extLst>
                    <a:ext uri="{FF2B5EF4-FFF2-40B4-BE49-F238E27FC236}">
                      <a16:creationId xmlns:a16="http://schemas.microsoft.com/office/drawing/2014/main" id="{A13642D5-3CF2-43CA-81DF-BA98C8B0AAAC}"/>
                    </a:ext>
                  </a:extLst>
                </p:cNvPr>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612" name="Google Shape;8249;p74">
                <a:extLst>
                  <a:ext uri="{FF2B5EF4-FFF2-40B4-BE49-F238E27FC236}">
                    <a16:creationId xmlns:a16="http://schemas.microsoft.com/office/drawing/2014/main" id="{DFBEC921-173B-EBFC-EF1A-B63C60702E5D}"/>
                  </a:ext>
                </a:extLst>
              </p:cNvPr>
              <p:cNvGrpSpPr/>
              <p:nvPr/>
            </p:nvGrpSpPr>
            <p:grpSpPr>
              <a:xfrm>
                <a:off x="3564643" y="4058666"/>
                <a:ext cx="223397" cy="66900"/>
                <a:chOff x="3564643" y="4058666"/>
                <a:chExt cx="223397" cy="66900"/>
              </a:xfrm>
            </p:grpSpPr>
            <p:sp>
              <p:nvSpPr>
                <p:cNvPr id="613" name="Google Shape;8250;p74">
                  <a:extLst>
                    <a:ext uri="{FF2B5EF4-FFF2-40B4-BE49-F238E27FC236}">
                      <a16:creationId xmlns:a16="http://schemas.microsoft.com/office/drawing/2014/main" id="{52D1FBB5-4348-8D98-D9F4-09E962EDE1AE}"/>
                    </a:ext>
                  </a:extLst>
                </p:cNvPr>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cxnSp>
              <p:nvCxnSpPr>
                <p:cNvPr id="614" name="Google Shape;8251;p74">
                  <a:extLst>
                    <a:ext uri="{FF2B5EF4-FFF2-40B4-BE49-F238E27FC236}">
                      <a16:creationId xmlns:a16="http://schemas.microsoft.com/office/drawing/2014/main" id="{614C87E4-A12F-C1D6-C619-2552BB9D5569}"/>
                    </a:ext>
                  </a:extLst>
                </p:cNvPr>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604" name="Google Shape;8252;p74">
              <a:extLst>
                <a:ext uri="{FF2B5EF4-FFF2-40B4-BE49-F238E27FC236}">
                  <a16:creationId xmlns:a16="http://schemas.microsoft.com/office/drawing/2014/main" id="{7D1D4C01-9A0D-7AF6-B69F-5872DCCB7020}"/>
                </a:ext>
              </a:extLst>
            </p:cNvPr>
            <p:cNvGrpSpPr/>
            <p:nvPr/>
          </p:nvGrpSpPr>
          <p:grpSpPr>
            <a:xfrm>
              <a:off x="2633353" y="3965763"/>
              <a:ext cx="933975" cy="445687"/>
              <a:chOff x="2633353" y="3965763"/>
              <a:chExt cx="933975" cy="445687"/>
            </a:xfrm>
          </p:grpSpPr>
          <p:sp>
            <p:nvSpPr>
              <p:cNvPr id="605" name="Google Shape;8253;p74">
                <a:extLst>
                  <a:ext uri="{FF2B5EF4-FFF2-40B4-BE49-F238E27FC236}">
                    <a16:creationId xmlns:a16="http://schemas.microsoft.com/office/drawing/2014/main" id="{FCABAFE4-0469-9557-720F-19AA49D1D2A3}"/>
                  </a:ext>
                </a:extLst>
              </p:cNvPr>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606" name="Google Shape;8254;p74">
                <a:extLst>
                  <a:ext uri="{FF2B5EF4-FFF2-40B4-BE49-F238E27FC236}">
                    <a16:creationId xmlns:a16="http://schemas.microsoft.com/office/drawing/2014/main" id="{30F322CD-7E67-C47F-7BBD-043770199646}"/>
                  </a:ext>
                </a:extLst>
              </p:cNvPr>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623" name="Google Shape;8255;p74">
            <a:extLst>
              <a:ext uri="{FF2B5EF4-FFF2-40B4-BE49-F238E27FC236}">
                <a16:creationId xmlns:a16="http://schemas.microsoft.com/office/drawing/2014/main" id="{0084DDD9-9D02-D795-84B2-079C8744C011}"/>
              </a:ext>
            </a:extLst>
          </p:cNvPr>
          <p:cNvGrpSpPr/>
          <p:nvPr/>
        </p:nvGrpSpPr>
        <p:grpSpPr>
          <a:xfrm>
            <a:off x="12741355" y="3080588"/>
            <a:ext cx="2262174" cy="1174766"/>
            <a:chOff x="238125" y="999450"/>
            <a:chExt cx="7140700" cy="3708225"/>
          </a:xfrm>
        </p:grpSpPr>
        <p:sp>
          <p:nvSpPr>
            <p:cNvPr id="624" name="Google Shape;8256;p74">
              <a:extLst>
                <a:ext uri="{FF2B5EF4-FFF2-40B4-BE49-F238E27FC236}">
                  <a16:creationId xmlns:a16="http://schemas.microsoft.com/office/drawing/2014/main" id="{C5DB4897-9312-64D4-4105-B4BFDAB24A58}"/>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25" name="Google Shape;8257;p74">
              <a:extLst>
                <a:ext uri="{FF2B5EF4-FFF2-40B4-BE49-F238E27FC236}">
                  <a16:creationId xmlns:a16="http://schemas.microsoft.com/office/drawing/2014/main" id="{AF820B0F-A7A0-6D19-ADE5-5CA173F95A7D}"/>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26" name="Google Shape;8258;p74">
              <a:extLst>
                <a:ext uri="{FF2B5EF4-FFF2-40B4-BE49-F238E27FC236}">
                  <a16:creationId xmlns:a16="http://schemas.microsoft.com/office/drawing/2014/main" id="{4FB99929-972C-0590-6784-992484DFD6B0}"/>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27" name="Google Shape;8259;p74">
              <a:extLst>
                <a:ext uri="{FF2B5EF4-FFF2-40B4-BE49-F238E27FC236}">
                  <a16:creationId xmlns:a16="http://schemas.microsoft.com/office/drawing/2014/main" id="{AB6FBAE2-FA88-7550-B55C-8E64B4083D45}"/>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28" name="Google Shape;8260;p74">
              <a:extLst>
                <a:ext uri="{FF2B5EF4-FFF2-40B4-BE49-F238E27FC236}">
                  <a16:creationId xmlns:a16="http://schemas.microsoft.com/office/drawing/2014/main" id="{ED16A730-876F-AE91-64EE-1F9080709199}"/>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29" name="Google Shape;8261;p74">
              <a:extLst>
                <a:ext uri="{FF2B5EF4-FFF2-40B4-BE49-F238E27FC236}">
                  <a16:creationId xmlns:a16="http://schemas.microsoft.com/office/drawing/2014/main" id="{1FC1EA22-8D08-1659-4192-7DE0B139C697}"/>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30" name="Google Shape;8262;p74">
              <a:extLst>
                <a:ext uri="{FF2B5EF4-FFF2-40B4-BE49-F238E27FC236}">
                  <a16:creationId xmlns:a16="http://schemas.microsoft.com/office/drawing/2014/main" id="{983C2914-C3D8-D1AA-F9C8-5781FF7B70DE}"/>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31" name="Google Shape;8263;p74">
              <a:extLst>
                <a:ext uri="{FF2B5EF4-FFF2-40B4-BE49-F238E27FC236}">
                  <a16:creationId xmlns:a16="http://schemas.microsoft.com/office/drawing/2014/main" id="{E4B8B186-B9F0-A330-6C57-C72E62BD5D8A}"/>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32" name="Google Shape;8264;p74">
              <a:extLst>
                <a:ext uri="{FF2B5EF4-FFF2-40B4-BE49-F238E27FC236}">
                  <a16:creationId xmlns:a16="http://schemas.microsoft.com/office/drawing/2014/main" id="{2D666C2A-2C0C-AFA8-45F2-93932A839269}"/>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633" name="Google Shape;8265;p74">
            <a:extLst>
              <a:ext uri="{FF2B5EF4-FFF2-40B4-BE49-F238E27FC236}">
                <a16:creationId xmlns:a16="http://schemas.microsoft.com/office/drawing/2014/main" id="{D58FA27C-CA9D-165D-F886-3EDB546511C6}"/>
              </a:ext>
            </a:extLst>
          </p:cNvPr>
          <p:cNvGrpSpPr/>
          <p:nvPr/>
        </p:nvGrpSpPr>
        <p:grpSpPr>
          <a:xfrm>
            <a:off x="7444256" y="7979576"/>
            <a:ext cx="2751708" cy="1356262"/>
            <a:chOff x="3913765" y="3641905"/>
            <a:chExt cx="1522805" cy="750560"/>
          </a:xfrm>
        </p:grpSpPr>
        <p:grpSp>
          <p:nvGrpSpPr>
            <p:cNvPr id="634" name="Google Shape;8266;p74">
              <a:extLst>
                <a:ext uri="{FF2B5EF4-FFF2-40B4-BE49-F238E27FC236}">
                  <a16:creationId xmlns:a16="http://schemas.microsoft.com/office/drawing/2014/main" id="{27BAF690-D276-96E9-F7D9-9BA9CA49961D}"/>
                </a:ext>
              </a:extLst>
            </p:cNvPr>
            <p:cNvGrpSpPr/>
            <p:nvPr/>
          </p:nvGrpSpPr>
          <p:grpSpPr>
            <a:xfrm>
              <a:off x="3913765" y="3997002"/>
              <a:ext cx="1522805" cy="395463"/>
              <a:chOff x="3913765" y="3997002"/>
              <a:chExt cx="1522805" cy="395463"/>
            </a:xfrm>
          </p:grpSpPr>
          <p:grpSp>
            <p:nvGrpSpPr>
              <p:cNvPr id="640" name="Google Shape;8267;p74">
                <a:extLst>
                  <a:ext uri="{FF2B5EF4-FFF2-40B4-BE49-F238E27FC236}">
                    <a16:creationId xmlns:a16="http://schemas.microsoft.com/office/drawing/2014/main" id="{3BE66B61-16AD-E922-CF0B-DDDBCA5CFEC1}"/>
                  </a:ext>
                </a:extLst>
              </p:cNvPr>
              <p:cNvGrpSpPr/>
              <p:nvPr/>
            </p:nvGrpSpPr>
            <p:grpSpPr>
              <a:xfrm>
                <a:off x="3913765" y="4138659"/>
                <a:ext cx="507602" cy="253806"/>
                <a:chOff x="3913765" y="4138659"/>
                <a:chExt cx="507602" cy="253806"/>
              </a:xfrm>
            </p:grpSpPr>
            <p:sp>
              <p:nvSpPr>
                <p:cNvPr id="647" name="Google Shape;8268;p74">
                  <a:extLst>
                    <a:ext uri="{FF2B5EF4-FFF2-40B4-BE49-F238E27FC236}">
                      <a16:creationId xmlns:a16="http://schemas.microsoft.com/office/drawing/2014/main" id="{7D3B99E5-10E7-5231-3456-3ACE93BA4429}"/>
                    </a:ext>
                  </a:extLst>
                </p:cNvPr>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48" name="Google Shape;8269;p74">
                  <a:extLst>
                    <a:ext uri="{FF2B5EF4-FFF2-40B4-BE49-F238E27FC236}">
                      <a16:creationId xmlns:a16="http://schemas.microsoft.com/office/drawing/2014/main" id="{B047D087-5621-27FD-AF66-235B026F0F42}"/>
                    </a:ext>
                  </a:extLst>
                </p:cNvPr>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solidFill>
                        <a:srgbClr val="FFC000"/>
                      </a:solidFill>
                    </a:rPr>
                    <a:t>     </a:t>
                  </a:r>
                  <a:endParaRPr sz="3600">
                    <a:solidFill>
                      <a:srgbClr val="FFC000"/>
                    </a:solidFill>
                  </a:endParaRPr>
                </a:p>
              </p:txBody>
            </p:sp>
          </p:grpSp>
          <p:grpSp>
            <p:nvGrpSpPr>
              <p:cNvPr id="641" name="Google Shape;8270;p74">
                <a:extLst>
                  <a:ext uri="{FF2B5EF4-FFF2-40B4-BE49-F238E27FC236}">
                    <a16:creationId xmlns:a16="http://schemas.microsoft.com/office/drawing/2014/main" id="{5506241C-1B7B-FA26-8299-B4693C5D9CE5}"/>
                  </a:ext>
                </a:extLst>
              </p:cNvPr>
              <p:cNvGrpSpPr/>
              <p:nvPr/>
            </p:nvGrpSpPr>
            <p:grpSpPr>
              <a:xfrm>
                <a:off x="4421361" y="3997002"/>
                <a:ext cx="507618" cy="395463"/>
                <a:chOff x="4421361" y="3997002"/>
                <a:chExt cx="507618" cy="395463"/>
              </a:xfrm>
            </p:grpSpPr>
            <p:sp>
              <p:nvSpPr>
                <p:cNvPr id="645" name="Google Shape;8271;p74">
                  <a:extLst>
                    <a:ext uri="{FF2B5EF4-FFF2-40B4-BE49-F238E27FC236}">
                      <a16:creationId xmlns:a16="http://schemas.microsoft.com/office/drawing/2014/main" id="{F331795B-61AA-A55E-757C-F6675B3B7D50}"/>
                    </a:ext>
                  </a:extLst>
                </p:cNvPr>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46" name="Google Shape;8272;p74">
                  <a:extLst>
                    <a:ext uri="{FF2B5EF4-FFF2-40B4-BE49-F238E27FC236}">
                      <a16:creationId xmlns:a16="http://schemas.microsoft.com/office/drawing/2014/main" id="{94AE3EBB-38AB-07FB-B30F-08F2D5AFB25B}"/>
                    </a:ext>
                  </a:extLst>
                </p:cNvPr>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642" name="Google Shape;8273;p74">
                <a:extLst>
                  <a:ext uri="{FF2B5EF4-FFF2-40B4-BE49-F238E27FC236}">
                    <a16:creationId xmlns:a16="http://schemas.microsoft.com/office/drawing/2014/main" id="{D9843B7D-7E6D-DDE6-A661-BAAB87B76BCD}"/>
                  </a:ext>
                </a:extLst>
              </p:cNvPr>
              <p:cNvGrpSpPr/>
              <p:nvPr/>
            </p:nvGrpSpPr>
            <p:grpSpPr>
              <a:xfrm>
                <a:off x="4928973" y="4189418"/>
                <a:ext cx="507596" cy="203047"/>
                <a:chOff x="4928973" y="4189418"/>
                <a:chExt cx="507596" cy="203047"/>
              </a:xfrm>
            </p:grpSpPr>
            <p:sp>
              <p:nvSpPr>
                <p:cNvPr id="643" name="Google Shape;8274;p74">
                  <a:extLst>
                    <a:ext uri="{FF2B5EF4-FFF2-40B4-BE49-F238E27FC236}">
                      <a16:creationId xmlns:a16="http://schemas.microsoft.com/office/drawing/2014/main" id="{ED2B3BB1-3119-162A-79F0-E5D41338FE3A}"/>
                    </a:ext>
                  </a:extLst>
                </p:cNvPr>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44" name="Google Shape;8275;p74">
                  <a:extLst>
                    <a:ext uri="{FF2B5EF4-FFF2-40B4-BE49-F238E27FC236}">
                      <a16:creationId xmlns:a16="http://schemas.microsoft.com/office/drawing/2014/main" id="{064F9225-CED5-D481-B823-78C7CCE02771}"/>
                    </a:ext>
                  </a:extLst>
                </p:cNvPr>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635" name="Google Shape;8276;p74">
              <a:extLst>
                <a:ext uri="{FF2B5EF4-FFF2-40B4-BE49-F238E27FC236}">
                  <a16:creationId xmlns:a16="http://schemas.microsoft.com/office/drawing/2014/main" id="{F083A44D-0FCD-0FD7-F691-0D3F8DB6AA54}"/>
                </a:ext>
              </a:extLst>
            </p:cNvPr>
            <p:cNvGrpSpPr/>
            <p:nvPr/>
          </p:nvGrpSpPr>
          <p:grpSpPr>
            <a:xfrm>
              <a:off x="4482186" y="3641905"/>
              <a:ext cx="397605" cy="349784"/>
              <a:chOff x="2906375" y="1159725"/>
              <a:chExt cx="1860575" cy="1636800"/>
            </a:xfrm>
          </p:grpSpPr>
          <p:sp>
            <p:nvSpPr>
              <p:cNvPr id="636" name="Google Shape;8277;p74">
                <a:extLst>
                  <a:ext uri="{FF2B5EF4-FFF2-40B4-BE49-F238E27FC236}">
                    <a16:creationId xmlns:a16="http://schemas.microsoft.com/office/drawing/2014/main" id="{7F9427C6-1BAD-754D-8708-97A040CD58B5}"/>
                  </a:ext>
                </a:extLst>
              </p:cNvPr>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37" name="Google Shape;8278;p74">
                <a:extLst>
                  <a:ext uri="{FF2B5EF4-FFF2-40B4-BE49-F238E27FC236}">
                    <a16:creationId xmlns:a16="http://schemas.microsoft.com/office/drawing/2014/main" id="{0480F942-7046-E435-AC19-196568AF7138}"/>
                  </a:ext>
                </a:extLst>
              </p:cNvPr>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38" name="Google Shape;8279;p74">
                <a:extLst>
                  <a:ext uri="{FF2B5EF4-FFF2-40B4-BE49-F238E27FC236}">
                    <a16:creationId xmlns:a16="http://schemas.microsoft.com/office/drawing/2014/main" id="{59E27ADA-529A-857C-D3D7-1FBA151A5D8C}"/>
                  </a:ext>
                </a:extLst>
              </p:cNvPr>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39" name="Google Shape;8280;p74">
                <a:extLst>
                  <a:ext uri="{FF2B5EF4-FFF2-40B4-BE49-F238E27FC236}">
                    <a16:creationId xmlns:a16="http://schemas.microsoft.com/office/drawing/2014/main" id="{46FB0BFC-3CCE-9FC7-FF53-01CF2AD9D5AE}"/>
                  </a:ext>
                </a:extLst>
              </p:cNvPr>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649" name="Google Shape;8281;p74">
            <a:extLst>
              <a:ext uri="{FF2B5EF4-FFF2-40B4-BE49-F238E27FC236}">
                <a16:creationId xmlns:a16="http://schemas.microsoft.com/office/drawing/2014/main" id="{AEAEC620-541B-096C-A1E4-AC40B13A45C5}"/>
              </a:ext>
            </a:extLst>
          </p:cNvPr>
          <p:cNvGrpSpPr/>
          <p:nvPr/>
        </p:nvGrpSpPr>
        <p:grpSpPr>
          <a:xfrm>
            <a:off x="13013675" y="4699430"/>
            <a:ext cx="1881474" cy="1442134"/>
            <a:chOff x="6599718" y="2068734"/>
            <a:chExt cx="940737" cy="721067"/>
          </a:xfrm>
        </p:grpSpPr>
        <p:sp>
          <p:nvSpPr>
            <p:cNvPr id="650" name="Google Shape;8282;p74">
              <a:extLst>
                <a:ext uri="{FF2B5EF4-FFF2-40B4-BE49-F238E27FC236}">
                  <a16:creationId xmlns:a16="http://schemas.microsoft.com/office/drawing/2014/main" id="{53913699-9683-9160-EBCB-89941CFA3717}"/>
                </a:ext>
              </a:extLst>
            </p:cNvPr>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51" name="Google Shape;8283;p74">
              <a:extLst>
                <a:ext uri="{FF2B5EF4-FFF2-40B4-BE49-F238E27FC236}">
                  <a16:creationId xmlns:a16="http://schemas.microsoft.com/office/drawing/2014/main" id="{B4CBD9E8-C151-6D20-C360-F04CBC65AD40}"/>
                </a:ext>
              </a:extLst>
            </p:cNvPr>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52" name="Google Shape;8284;p74">
              <a:extLst>
                <a:ext uri="{FF2B5EF4-FFF2-40B4-BE49-F238E27FC236}">
                  <a16:creationId xmlns:a16="http://schemas.microsoft.com/office/drawing/2014/main" id="{4EFB0153-E025-1033-F6D8-6292E2D91A15}"/>
                </a:ext>
              </a:extLst>
            </p:cNvPr>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53" name="Google Shape;8285;p74">
              <a:extLst>
                <a:ext uri="{FF2B5EF4-FFF2-40B4-BE49-F238E27FC236}">
                  <a16:creationId xmlns:a16="http://schemas.microsoft.com/office/drawing/2014/main" id="{E506F1F7-A882-7F1F-276D-736820DC7F04}"/>
                </a:ext>
              </a:extLst>
            </p:cNvPr>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54" name="Google Shape;8286;p74">
              <a:extLst>
                <a:ext uri="{FF2B5EF4-FFF2-40B4-BE49-F238E27FC236}">
                  <a16:creationId xmlns:a16="http://schemas.microsoft.com/office/drawing/2014/main" id="{8FDC6FB2-F6F1-EE61-2F32-49FD88D8F04F}"/>
                </a:ext>
              </a:extLst>
            </p:cNvPr>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55" name="Google Shape;8287;p74">
              <a:extLst>
                <a:ext uri="{FF2B5EF4-FFF2-40B4-BE49-F238E27FC236}">
                  <a16:creationId xmlns:a16="http://schemas.microsoft.com/office/drawing/2014/main" id="{2B50D268-BEED-A3FF-8EE9-149C1B01379C}"/>
                </a:ext>
              </a:extLst>
            </p:cNvPr>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656" name="Google Shape;8288;p74">
              <a:extLst>
                <a:ext uri="{FF2B5EF4-FFF2-40B4-BE49-F238E27FC236}">
                  <a16:creationId xmlns:a16="http://schemas.microsoft.com/office/drawing/2014/main" id="{5336BFF4-5A2B-E667-695E-69D801A32359}"/>
                </a:ext>
              </a:extLst>
            </p:cNvPr>
            <p:cNvGrpSpPr/>
            <p:nvPr/>
          </p:nvGrpSpPr>
          <p:grpSpPr>
            <a:xfrm>
              <a:off x="6836957" y="2068734"/>
              <a:ext cx="461892" cy="721067"/>
              <a:chOff x="6836957" y="2068734"/>
              <a:chExt cx="461892" cy="721067"/>
            </a:xfrm>
          </p:grpSpPr>
          <p:sp>
            <p:nvSpPr>
              <p:cNvPr id="657" name="Google Shape;8289;p74">
                <a:extLst>
                  <a:ext uri="{FF2B5EF4-FFF2-40B4-BE49-F238E27FC236}">
                    <a16:creationId xmlns:a16="http://schemas.microsoft.com/office/drawing/2014/main" id="{4E1D8180-D6EF-5743-2B56-226976F64AFB}"/>
                  </a:ext>
                </a:extLst>
              </p:cNvPr>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58" name="Google Shape;8290;p74">
                <a:extLst>
                  <a:ext uri="{FF2B5EF4-FFF2-40B4-BE49-F238E27FC236}">
                    <a16:creationId xmlns:a16="http://schemas.microsoft.com/office/drawing/2014/main" id="{C454F083-0C0E-E878-7438-38C835E09BD1}"/>
                  </a:ext>
                </a:extLst>
              </p:cNvPr>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59" name="Google Shape;8291;p74">
                <a:extLst>
                  <a:ext uri="{FF2B5EF4-FFF2-40B4-BE49-F238E27FC236}">
                    <a16:creationId xmlns:a16="http://schemas.microsoft.com/office/drawing/2014/main" id="{8801C51C-0AA2-E384-C795-4901AC164DA3}"/>
                  </a:ext>
                </a:extLst>
              </p:cNvPr>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60" name="Google Shape;8292;p74">
                <a:extLst>
                  <a:ext uri="{FF2B5EF4-FFF2-40B4-BE49-F238E27FC236}">
                    <a16:creationId xmlns:a16="http://schemas.microsoft.com/office/drawing/2014/main" id="{67B76F28-2682-0F92-76EC-D221DEC63AE0}"/>
                  </a:ext>
                </a:extLst>
              </p:cNvPr>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61" name="Google Shape;8293;p74">
                <a:extLst>
                  <a:ext uri="{FF2B5EF4-FFF2-40B4-BE49-F238E27FC236}">
                    <a16:creationId xmlns:a16="http://schemas.microsoft.com/office/drawing/2014/main" id="{DC10D53E-8D9C-37D7-EB00-C2B6FC382C6A}"/>
                  </a:ext>
                </a:extLst>
              </p:cNvPr>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62" name="Google Shape;8294;p74">
                <a:extLst>
                  <a:ext uri="{FF2B5EF4-FFF2-40B4-BE49-F238E27FC236}">
                    <a16:creationId xmlns:a16="http://schemas.microsoft.com/office/drawing/2014/main" id="{96E96C06-7DE7-C567-4838-A3A7F03D8AFD}"/>
                  </a:ext>
                </a:extLst>
              </p:cNvPr>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663" name="Google Shape;8295;p74">
                <a:extLst>
                  <a:ext uri="{FF2B5EF4-FFF2-40B4-BE49-F238E27FC236}">
                    <a16:creationId xmlns:a16="http://schemas.microsoft.com/office/drawing/2014/main" id="{75439F5E-43B2-633F-94B3-56BA37735DA8}"/>
                  </a:ext>
                </a:extLst>
              </p:cNvPr>
              <p:cNvGrpSpPr/>
              <p:nvPr/>
            </p:nvGrpSpPr>
            <p:grpSpPr>
              <a:xfrm>
                <a:off x="6836957" y="2068734"/>
                <a:ext cx="461892" cy="721067"/>
                <a:chOff x="6836957" y="2068734"/>
                <a:chExt cx="461892" cy="721067"/>
              </a:xfrm>
            </p:grpSpPr>
            <p:sp>
              <p:nvSpPr>
                <p:cNvPr id="664" name="Google Shape;8296;p74">
                  <a:extLst>
                    <a:ext uri="{FF2B5EF4-FFF2-40B4-BE49-F238E27FC236}">
                      <a16:creationId xmlns:a16="http://schemas.microsoft.com/office/drawing/2014/main" id="{A8596798-4D00-0631-E829-8E62ED35B859}"/>
                    </a:ext>
                  </a:extLst>
                </p:cNvPr>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65" name="Google Shape;8297;p74">
                  <a:extLst>
                    <a:ext uri="{FF2B5EF4-FFF2-40B4-BE49-F238E27FC236}">
                      <a16:creationId xmlns:a16="http://schemas.microsoft.com/office/drawing/2014/main" id="{EA759B6B-7342-70AE-BCEA-08562F5ABE2E}"/>
                    </a:ext>
                  </a:extLst>
                </p:cNvPr>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66" name="Google Shape;8298;p74">
                  <a:extLst>
                    <a:ext uri="{FF2B5EF4-FFF2-40B4-BE49-F238E27FC236}">
                      <a16:creationId xmlns:a16="http://schemas.microsoft.com/office/drawing/2014/main" id="{AC5764E9-D1AD-7725-A1A4-2257D7B73642}"/>
                    </a:ext>
                  </a:extLst>
                </p:cNvPr>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67" name="Google Shape;8299;p74">
                  <a:extLst>
                    <a:ext uri="{FF2B5EF4-FFF2-40B4-BE49-F238E27FC236}">
                      <a16:creationId xmlns:a16="http://schemas.microsoft.com/office/drawing/2014/main" id="{0BE10064-19A6-6CB0-0E83-1B1784102D44}"/>
                    </a:ext>
                  </a:extLst>
                </p:cNvPr>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68" name="Google Shape;8300;p74">
                  <a:extLst>
                    <a:ext uri="{FF2B5EF4-FFF2-40B4-BE49-F238E27FC236}">
                      <a16:creationId xmlns:a16="http://schemas.microsoft.com/office/drawing/2014/main" id="{439237FA-BEEF-2A5B-58CF-332EB353D40A}"/>
                    </a:ext>
                  </a:extLst>
                </p:cNvPr>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69" name="Google Shape;8301;p74">
                  <a:extLst>
                    <a:ext uri="{FF2B5EF4-FFF2-40B4-BE49-F238E27FC236}">
                      <a16:creationId xmlns:a16="http://schemas.microsoft.com/office/drawing/2014/main" id="{1B7D8011-CE08-D564-2E28-28A9A4496A0D}"/>
                    </a:ext>
                  </a:extLst>
                </p:cNvPr>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70" name="Google Shape;8302;p74">
                  <a:extLst>
                    <a:ext uri="{FF2B5EF4-FFF2-40B4-BE49-F238E27FC236}">
                      <a16:creationId xmlns:a16="http://schemas.microsoft.com/office/drawing/2014/main" id="{D5CC3046-9EA4-C120-CA24-9F7C79962DBB}"/>
                    </a:ext>
                  </a:extLst>
                </p:cNvPr>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grpSp>
        <p:nvGrpSpPr>
          <p:cNvPr id="671" name="Google Shape;8303;p74">
            <a:extLst>
              <a:ext uri="{FF2B5EF4-FFF2-40B4-BE49-F238E27FC236}">
                <a16:creationId xmlns:a16="http://schemas.microsoft.com/office/drawing/2014/main" id="{197209ED-514C-BB33-5FB8-D93E4C01A8AB}"/>
              </a:ext>
            </a:extLst>
          </p:cNvPr>
          <p:cNvGrpSpPr/>
          <p:nvPr/>
        </p:nvGrpSpPr>
        <p:grpSpPr>
          <a:xfrm>
            <a:off x="4780311" y="4708121"/>
            <a:ext cx="1425154" cy="1424748"/>
            <a:chOff x="2559249" y="2069323"/>
            <a:chExt cx="685566" cy="685634"/>
          </a:xfrm>
        </p:grpSpPr>
        <p:sp>
          <p:nvSpPr>
            <p:cNvPr id="672" name="Google Shape;8304;p74">
              <a:extLst>
                <a:ext uri="{FF2B5EF4-FFF2-40B4-BE49-F238E27FC236}">
                  <a16:creationId xmlns:a16="http://schemas.microsoft.com/office/drawing/2014/main" id="{875A3185-B4BF-623F-4306-06E6A3E9D615}"/>
                </a:ext>
              </a:extLst>
            </p:cNvPr>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73" name="Google Shape;8305;p74">
              <a:extLst>
                <a:ext uri="{FF2B5EF4-FFF2-40B4-BE49-F238E27FC236}">
                  <a16:creationId xmlns:a16="http://schemas.microsoft.com/office/drawing/2014/main" id="{CD8F6A87-F317-C16A-F88D-D9029E67D822}"/>
                </a:ext>
              </a:extLst>
            </p:cNvPr>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74" name="Google Shape;8306;p74">
              <a:extLst>
                <a:ext uri="{FF2B5EF4-FFF2-40B4-BE49-F238E27FC236}">
                  <a16:creationId xmlns:a16="http://schemas.microsoft.com/office/drawing/2014/main" id="{04C977B8-4F48-F2BA-5001-64B89F29FBBB}"/>
                </a:ext>
              </a:extLst>
            </p:cNvPr>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75" name="Google Shape;8307;p74">
              <a:extLst>
                <a:ext uri="{FF2B5EF4-FFF2-40B4-BE49-F238E27FC236}">
                  <a16:creationId xmlns:a16="http://schemas.microsoft.com/office/drawing/2014/main" id="{DFC9BECD-24E3-2881-B288-56C19BC4E76F}"/>
                </a:ext>
              </a:extLst>
            </p:cNvPr>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76" name="Google Shape;8308;p74">
              <a:extLst>
                <a:ext uri="{FF2B5EF4-FFF2-40B4-BE49-F238E27FC236}">
                  <a16:creationId xmlns:a16="http://schemas.microsoft.com/office/drawing/2014/main" id="{BE795B3E-E810-555F-64F7-ECF780C136ED}"/>
                </a:ext>
              </a:extLst>
            </p:cNvPr>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77" name="Google Shape;8309;p74">
              <a:extLst>
                <a:ext uri="{FF2B5EF4-FFF2-40B4-BE49-F238E27FC236}">
                  <a16:creationId xmlns:a16="http://schemas.microsoft.com/office/drawing/2014/main" id="{72BD69C1-9595-0A08-7997-84C361FDE330}"/>
                </a:ext>
              </a:extLst>
            </p:cNvPr>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78" name="Google Shape;8310;p74">
              <a:extLst>
                <a:ext uri="{FF2B5EF4-FFF2-40B4-BE49-F238E27FC236}">
                  <a16:creationId xmlns:a16="http://schemas.microsoft.com/office/drawing/2014/main" id="{6B4D1BD3-30AE-EF29-A854-302151988C00}"/>
                </a:ext>
              </a:extLst>
            </p:cNvPr>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79" name="Google Shape;8311;p74">
              <a:extLst>
                <a:ext uri="{FF2B5EF4-FFF2-40B4-BE49-F238E27FC236}">
                  <a16:creationId xmlns:a16="http://schemas.microsoft.com/office/drawing/2014/main" id="{291812EC-ADE4-B9DD-9BF2-6DAFC1332DC2}"/>
                </a:ext>
              </a:extLst>
            </p:cNvPr>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80" name="Google Shape;8312;p74">
              <a:extLst>
                <a:ext uri="{FF2B5EF4-FFF2-40B4-BE49-F238E27FC236}">
                  <a16:creationId xmlns:a16="http://schemas.microsoft.com/office/drawing/2014/main" id="{C76F25DC-D20A-A694-0265-63802B2B9DCF}"/>
                </a:ext>
              </a:extLst>
            </p:cNvPr>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81" name="Google Shape;8313;p74">
              <a:extLst>
                <a:ext uri="{FF2B5EF4-FFF2-40B4-BE49-F238E27FC236}">
                  <a16:creationId xmlns:a16="http://schemas.microsoft.com/office/drawing/2014/main" id="{3873D1F3-DCB9-F748-E4D4-DB73AA9ED923}"/>
                </a:ext>
              </a:extLst>
            </p:cNvPr>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82" name="Google Shape;8314;p74">
              <a:extLst>
                <a:ext uri="{FF2B5EF4-FFF2-40B4-BE49-F238E27FC236}">
                  <a16:creationId xmlns:a16="http://schemas.microsoft.com/office/drawing/2014/main" id="{14B674FE-20FB-B38D-12A0-F1AF384E53F5}"/>
                </a:ext>
              </a:extLst>
            </p:cNvPr>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83" name="Google Shape;8315;p74">
              <a:extLst>
                <a:ext uri="{FF2B5EF4-FFF2-40B4-BE49-F238E27FC236}">
                  <a16:creationId xmlns:a16="http://schemas.microsoft.com/office/drawing/2014/main" id="{F41D5981-739B-26E8-1D12-8526CDEEECF5}"/>
                </a:ext>
              </a:extLst>
            </p:cNvPr>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84" name="Google Shape;8316;p74">
              <a:extLst>
                <a:ext uri="{FF2B5EF4-FFF2-40B4-BE49-F238E27FC236}">
                  <a16:creationId xmlns:a16="http://schemas.microsoft.com/office/drawing/2014/main" id="{72595EE5-977A-97C0-8231-E768D86B6A18}"/>
                </a:ext>
              </a:extLst>
            </p:cNvPr>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685" name="Google Shape;8317;p74">
            <a:extLst>
              <a:ext uri="{FF2B5EF4-FFF2-40B4-BE49-F238E27FC236}">
                <a16:creationId xmlns:a16="http://schemas.microsoft.com/office/drawing/2014/main" id="{173EAB05-8AAD-F4E9-C209-F764029E28DF}"/>
              </a:ext>
            </a:extLst>
          </p:cNvPr>
          <p:cNvGrpSpPr/>
          <p:nvPr/>
        </p:nvGrpSpPr>
        <p:grpSpPr>
          <a:xfrm>
            <a:off x="15145187" y="2933700"/>
            <a:ext cx="1691290" cy="1423822"/>
            <a:chOff x="951975" y="315800"/>
            <a:chExt cx="5860325" cy="4933550"/>
          </a:xfrm>
        </p:grpSpPr>
        <p:sp>
          <p:nvSpPr>
            <p:cNvPr id="686" name="Google Shape;8318;p74">
              <a:extLst>
                <a:ext uri="{FF2B5EF4-FFF2-40B4-BE49-F238E27FC236}">
                  <a16:creationId xmlns:a16="http://schemas.microsoft.com/office/drawing/2014/main" id="{32708153-43E7-1DE2-204B-CE2E037EAFA6}"/>
                </a:ext>
              </a:extLst>
            </p:cNvPr>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87" name="Google Shape;8319;p74">
              <a:extLst>
                <a:ext uri="{FF2B5EF4-FFF2-40B4-BE49-F238E27FC236}">
                  <a16:creationId xmlns:a16="http://schemas.microsoft.com/office/drawing/2014/main" id="{ADF99128-B478-9CE0-FCEE-A1ECE5CAB5AE}"/>
                </a:ext>
              </a:extLst>
            </p:cNvPr>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88" name="Google Shape;8320;p74">
              <a:extLst>
                <a:ext uri="{FF2B5EF4-FFF2-40B4-BE49-F238E27FC236}">
                  <a16:creationId xmlns:a16="http://schemas.microsoft.com/office/drawing/2014/main" id="{7E2BFDD3-C347-9106-4D15-3B5A042112E3}"/>
                </a:ext>
              </a:extLst>
            </p:cNvPr>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89" name="Google Shape;8321;p74">
              <a:extLst>
                <a:ext uri="{FF2B5EF4-FFF2-40B4-BE49-F238E27FC236}">
                  <a16:creationId xmlns:a16="http://schemas.microsoft.com/office/drawing/2014/main" id="{EC79D65C-AD92-D41D-0BE7-0566CC0D2C7D}"/>
                </a:ext>
              </a:extLst>
            </p:cNvPr>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90" name="Google Shape;8322;p74">
              <a:extLst>
                <a:ext uri="{FF2B5EF4-FFF2-40B4-BE49-F238E27FC236}">
                  <a16:creationId xmlns:a16="http://schemas.microsoft.com/office/drawing/2014/main" id="{D6D72335-D28D-01DB-69D4-E8B625C29428}"/>
                </a:ext>
              </a:extLst>
            </p:cNvPr>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91" name="Google Shape;8323;p74">
              <a:extLst>
                <a:ext uri="{FF2B5EF4-FFF2-40B4-BE49-F238E27FC236}">
                  <a16:creationId xmlns:a16="http://schemas.microsoft.com/office/drawing/2014/main" id="{3951D9E4-099D-20FD-32FE-AFA3A8EF1837}"/>
                </a:ext>
              </a:extLst>
            </p:cNvPr>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92" name="Google Shape;8324;p74">
              <a:extLst>
                <a:ext uri="{FF2B5EF4-FFF2-40B4-BE49-F238E27FC236}">
                  <a16:creationId xmlns:a16="http://schemas.microsoft.com/office/drawing/2014/main" id="{59F5918F-F21F-4407-BFD0-9C85A02978D7}"/>
                </a:ext>
              </a:extLst>
            </p:cNvPr>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93" name="Google Shape;8325;p74">
              <a:extLst>
                <a:ext uri="{FF2B5EF4-FFF2-40B4-BE49-F238E27FC236}">
                  <a16:creationId xmlns:a16="http://schemas.microsoft.com/office/drawing/2014/main" id="{3034E062-9643-748E-98F8-DF736F13595B}"/>
                </a:ext>
              </a:extLst>
            </p:cNvPr>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694" name="Google Shape;8326;p74">
            <a:extLst>
              <a:ext uri="{FF2B5EF4-FFF2-40B4-BE49-F238E27FC236}">
                <a16:creationId xmlns:a16="http://schemas.microsoft.com/office/drawing/2014/main" id="{8F8C6F56-A21E-85C1-3F92-9B2690A0AAFF}"/>
              </a:ext>
            </a:extLst>
          </p:cNvPr>
          <p:cNvGrpSpPr/>
          <p:nvPr/>
        </p:nvGrpSpPr>
        <p:grpSpPr>
          <a:xfrm>
            <a:off x="7339444" y="6405917"/>
            <a:ext cx="3235864" cy="1243448"/>
            <a:chOff x="3862800" y="3038525"/>
            <a:chExt cx="1329006" cy="510698"/>
          </a:xfrm>
        </p:grpSpPr>
        <p:sp>
          <p:nvSpPr>
            <p:cNvPr id="695" name="Google Shape;8327;p74">
              <a:extLst>
                <a:ext uri="{FF2B5EF4-FFF2-40B4-BE49-F238E27FC236}">
                  <a16:creationId xmlns:a16="http://schemas.microsoft.com/office/drawing/2014/main" id="{CDCFB398-CD1C-63A9-93F4-C7EC452341FF}"/>
                </a:ext>
              </a:extLst>
            </p:cNvPr>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96" name="Google Shape;8328;p74">
              <a:extLst>
                <a:ext uri="{FF2B5EF4-FFF2-40B4-BE49-F238E27FC236}">
                  <a16:creationId xmlns:a16="http://schemas.microsoft.com/office/drawing/2014/main" id="{99E5E586-F73E-1692-1436-30C9AA7786D3}"/>
                </a:ext>
              </a:extLst>
            </p:cNvPr>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697" name="Google Shape;8329;p74">
              <a:extLst>
                <a:ext uri="{FF2B5EF4-FFF2-40B4-BE49-F238E27FC236}">
                  <a16:creationId xmlns:a16="http://schemas.microsoft.com/office/drawing/2014/main" id="{74C42059-EC67-748C-EEB7-96F7CF353C87}"/>
                </a:ext>
              </a:extLst>
            </p:cNvPr>
            <p:cNvGrpSpPr/>
            <p:nvPr/>
          </p:nvGrpSpPr>
          <p:grpSpPr>
            <a:xfrm>
              <a:off x="3967075" y="3040337"/>
              <a:ext cx="1019927" cy="402126"/>
              <a:chOff x="3967075" y="3040337"/>
              <a:chExt cx="1019927" cy="402126"/>
            </a:xfrm>
          </p:grpSpPr>
          <p:sp>
            <p:nvSpPr>
              <p:cNvPr id="707" name="Google Shape;8330;p74">
                <a:extLst>
                  <a:ext uri="{FF2B5EF4-FFF2-40B4-BE49-F238E27FC236}">
                    <a16:creationId xmlns:a16="http://schemas.microsoft.com/office/drawing/2014/main" id="{E65EDE7A-6F9D-2E2E-DC4E-375E82D1FF3C}"/>
                  </a:ext>
                </a:extLst>
              </p:cNvPr>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08" name="Google Shape;8331;p74">
                <a:extLst>
                  <a:ext uri="{FF2B5EF4-FFF2-40B4-BE49-F238E27FC236}">
                    <a16:creationId xmlns:a16="http://schemas.microsoft.com/office/drawing/2014/main" id="{969BAF57-9D0B-7028-1F72-90344F07ED0B}"/>
                  </a:ext>
                </a:extLst>
              </p:cNvPr>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698" name="Google Shape;8332;p74">
              <a:extLst>
                <a:ext uri="{FF2B5EF4-FFF2-40B4-BE49-F238E27FC236}">
                  <a16:creationId xmlns:a16="http://schemas.microsoft.com/office/drawing/2014/main" id="{5D87A7ED-1595-24FB-2781-58292E7DCA77}"/>
                </a:ext>
              </a:extLst>
            </p:cNvPr>
            <p:cNvGrpSpPr/>
            <p:nvPr/>
          </p:nvGrpSpPr>
          <p:grpSpPr>
            <a:xfrm>
              <a:off x="4186700" y="3040337"/>
              <a:ext cx="390475" cy="183289"/>
              <a:chOff x="4186700" y="3040337"/>
              <a:chExt cx="390475" cy="183289"/>
            </a:xfrm>
          </p:grpSpPr>
          <p:sp>
            <p:nvSpPr>
              <p:cNvPr id="705" name="Google Shape;8333;p74">
                <a:extLst>
                  <a:ext uri="{FF2B5EF4-FFF2-40B4-BE49-F238E27FC236}">
                    <a16:creationId xmlns:a16="http://schemas.microsoft.com/office/drawing/2014/main" id="{C9B6F545-ADF9-4FA7-3704-02E77F525191}"/>
                  </a:ext>
                </a:extLst>
              </p:cNvPr>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06" name="Google Shape;8334;p74">
                <a:extLst>
                  <a:ext uri="{FF2B5EF4-FFF2-40B4-BE49-F238E27FC236}">
                    <a16:creationId xmlns:a16="http://schemas.microsoft.com/office/drawing/2014/main" id="{1C096A17-F514-2148-C4EF-96228310B7E5}"/>
                  </a:ext>
                </a:extLst>
              </p:cNvPr>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699" name="Google Shape;8335;p74">
              <a:extLst>
                <a:ext uri="{FF2B5EF4-FFF2-40B4-BE49-F238E27FC236}">
                  <a16:creationId xmlns:a16="http://schemas.microsoft.com/office/drawing/2014/main" id="{5FDD84E4-1888-D575-2510-4867314AE6B8}"/>
                </a:ext>
              </a:extLst>
            </p:cNvPr>
            <p:cNvGrpSpPr/>
            <p:nvPr/>
          </p:nvGrpSpPr>
          <p:grpSpPr>
            <a:xfrm>
              <a:off x="4073727" y="3040337"/>
              <a:ext cx="697794" cy="296263"/>
              <a:chOff x="4073727" y="3040337"/>
              <a:chExt cx="697794" cy="296263"/>
            </a:xfrm>
          </p:grpSpPr>
          <p:sp>
            <p:nvSpPr>
              <p:cNvPr id="703" name="Google Shape;8336;p74">
                <a:extLst>
                  <a:ext uri="{FF2B5EF4-FFF2-40B4-BE49-F238E27FC236}">
                    <a16:creationId xmlns:a16="http://schemas.microsoft.com/office/drawing/2014/main" id="{6E863B49-28AA-5B09-D097-5F8F617EE6BF}"/>
                  </a:ext>
                </a:extLst>
              </p:cNvPr>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04" name="Google Shape;8337;p74">
                <a:extLst>
                  <a:ext uri="{FF2B5EF4-FFF2-40B4-BE49-F238E27FC236}">
                    <a16:creationId xmlns:a16="http://schemas.microsoft.com/office/drawing/2014/main" id="{8148124C-73EB-9AB2-98FC-1211B93CC670}"/>
                  </a:ext>
                </a:extLst>
              </p:cNvPr>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00" name="Google Shape;8338;p74">
              <a:extLst>
                <a:ext uri="{FF2B5EF4-FFF2-40B4-BE49-F238E27FC236}">
                  <a16:creationId xmlns:a16="http://schemas.microsoft.com/office/drawing/2014/main" id="{D8F02E8D-C437-94B3-5530-D10BA5691BD4}"/>
                </a:ext>
              </a:extLst>
            </p:cNvPr>
            <p:cNvGrpSpPr/>
            <p:nvPr/>
          </p:nvGrpSpPr>
          <p:grpSpPr>
            <a:xfrm>
              <a:off x="3862800" y="3038525"/>
              <a:ext cx="1329006" cy="510698"/>
              <a:chOff x="3862800" y="3038525"/>
              <a:chExt cx="1329006" cy="510698"/>
            </a:xfrm>
          </p:grpSpPr>
          <p:sp>
            <p:nvSpPr>
              <p:cNvPr id="701" name="Google Shape;8339;p74">
                <a:extLst>
                  <a:ext uri="{FF2B5EF4-FFF2-40B4-BE49-F238E27FC236}">
                    <a16:creationId xmlns:a16="http://schemas.microsoft.com/office/drawing/2014/main" id="{78658FF0-F36D-F2E3-8783-D0A5C556A3CF}"/>
                  </a:ext>
                </a:extLst>
              </p:cNvPr>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02" name="Google Shape;8340;p74">
                <a:extLst>
                  <a:ext uri="{FF2B5EF4-FFF2-40B4-BE49-F238E27FC236}">
                    <a16:creationId xmlns:a16="http://schemas.microsoft.com/office/drawing/2014/main" id="{908E215C-DF93-3D1D-C97B-E1454D92ABF5}"/>
                  </a:ext>
                </a:extLst>
              </p:cNvPr>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709" name="Google Shape;8341;p74">
            <a:extLst>
              <a:ext uri="{FF2B5EF4-FFF2-40B4-BE49-F238E27FC236}">
                <a16:creationId xmlns:a16="http://schemas.microsoft.com/office/drawing/2014/main" id="{7C5CC45D-B8C0-A3ED-C9A6-9385093BE0E5}"/>
              </a:ext>
            </a:extLst>
          </p:cNvPr>
          <p:cNvGrpSpPr/>
          <p:nvPr/>
        </p:nvGrpSpPr>
        <p:grpSpPr>
          <a:xfrm>
            <a:off x="1356089" y="2933699"/>
            <a:ext cx="1766410" cy="1550352"/>
            <a:chOff x="649648" y="271400"/>
            <a:chExt cx="6215377" cy="5455143"/>
          </a:xfrm>
        </p:grpSpPr>
        <p:sp>
          <p:nvSpPr>
            <p:cNvPr id="710" name="Google Shape;8342;p74">
              <a:extLst>
                <a:ext uri="{FF2B5EF4-FFF2-40B4-BE49-F238E27FC236}">
                  <a16:creationId xmlns:a16="http://schemas.microsoft.com/office/drawing/2014/main" id="{373378F8-7AC4-4420-8278-A95A26E0829C}"/>
                </a:ext>
              </a:extLst>
            </p:cNvPr>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11" name="Google Shape;8343;p74">
              <a:extLst>
                <a:ext uri="{FF2B5EF4-FFF2-40B4-BE49-F238E27FC236}">
                  <a16:creationId xmlns:a16="http://schemas.microsoft.com/office/drawing/2014/main" id="{D7004D3C-DA3B-E500-3445-A9B4CB2037C6}"/>
                </a:ext>
              </a:extLst>
            </p:cNvPr>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12" name="Google Shape;8344;p74">
              <a:extLst>
                <a:ext uri="{FF2B5EF4-FFF2-40B4-BE49-F238E27FC236}">
                  <a16:creationId xmlns:a16="http://schemas.microsoft.com/office/drawing/2014/main" id="{671EE66E-339A-96B4-FBBD-20EF8E4CEC80}"/>
                </a:ext>
              </a:extLst>
            </p:cNvPr>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13" name="Google Shape;8345;p74">
              <a:extLst>
                <a:ext uri="{FF2B5EF4-FFF2-40B4-BE49-F238E27FC236}">
                  <a16:creationId xmlns:a16="http://schemas.microsoft.com/office/drawing/2014/main" id="{3DD4ABD3-A607-CA68-8E55-56DF299F6AE9}"/>
                </a:ext>
              </a:extLst>
            </p:cNvPr>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14" name="Google Shape;8346;p74">
              <a:extLst>
                <a:ext uri="{FF2B5EF4-FFF2-40B4-BE49-F238E27FC236}">
                  <a16:creationId xmlns:a16="http://schemas.microsoft.com/office/drawing/2014/main" id="{6688460A-F492-3D46-EA1D-67738035B832}"/>
                </a:ext>
              </a:extLst>
            </p:cNvPr>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15" name="Google Shape;8347;p74">
              <a:extLst>
                <a:ext uri="{FF2B5EF4-FFF2-40B4-BE49-F238E27FC236}">
                  <a16:creationId xmlns:a16="http://schemas.microsoft.com/office/drawing/2014/main" id="{90F8BD85-14F4-DB45-5138-A3DF58D7E989}"/>
                </a:ext>
              </a:extLst>
            </p:cNvPr>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16" name="Google Shape;8348;p74">
              <a:extLst>
                <a:ext uri="{FF2B5EF4-FFF2-40B4-BE49-F238E27FC236}">
                  <a16:creationId xmlns:a16="http://schemas.microsoft.com/office/drawing/2014/main" id="{14FD6158-B9D1-B363-232D-32C0FA242FB4}"/>
                </a:ext>
              </a:extLst>
            </p:cNvPr>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17" name="Google Shape;8349;p74">
              <a:extLst>
                <a:ext uri="{FF2B5EF4-FFF2-40B4-BE49-F238E27FC236}">
                  <a16:creationId xmlns:a16="http://schemas.microsoft.com/office/drawing/2014/main" id="{B63BD8B8-073B-B25E-5209-2FFE1AB91767}"/>
                </a:ext>
              </a:extLst>
            </p:cNvPr>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18" name="Google Shape;8350;p74">
              <a:extLst>
                <a:ext uri="{FF2B5EF4-FFF2-40B4-BE49-F238E27FC236}">
                  <a16:creationId xmlns:a16="http://schemas.microsoft.com/office/drawing/2014/main" id="{0265BC74-422A-02F9-9F81-0E53714C7166}"/>
                </a:ext>
              </a:extLst>
            </p:cNvPr>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19" name="Google Shape;8351;p74">
              <a:extLst>
                <a:ext uri="{FF2B5EF4-FFF2-40B4-BE49-F238E27FC236}">
                  <a16:creationId xmlns:a16="http://schemas.microsoft.com/office/drawing/2014/main" id="{0A855E4E-D53C-CAD1-9556-D5AD31FC1379}"/>
                </a:ext>
              </a:extLst>
            </p:cNvPr>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20" name="Google Shape;8352;p74">
              <a:extLst>
                <a:ext uri="{FF2B5EF4-FFF2-40B4-BE49-F238E27FC236}">
                  <a16:creationId xmlns:a16="http://schemas.microsoft.com/office/drawing/2014/main" id="{3CA72688-15D1-26F2-3581-984CFA6EE1CE}"/>
                </a:ext>
              </a:extLst>
            </p:cNvPr>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21" name="Google Shape;8353;p74">
              <a:extLst>
                <a:ext uri="{FF2B5EF4-FFF2-40B4-BE49-F238E27FC236}">
                  <a16:creationId xmlns:a16="http://schemas.microsoft.com/office/drawing/2014/main" id="{DD813537-9771-195F-51B3-56F521206141}"/>
                </a:ext>
              </a:extLst>
            </p:cNvPr>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22" name="Google Shape;8354;p74">
            <a:extLst>
              <a:ext uri="{FF2B5EF4-FFF2-40B4-BE49-F238E27FC236}">
                <a16:creationId xmlns:a16="http://schemas.microsoft.com/office/drawing/2014/main" id="{7166D593-E1D8-36D6-FF94-049FC3F08E9A}"/>
              </a:ext>
            </a:extLst>
          </p:cNvPr>
          <p:cNvGrpSpPr/>
          <p:nvPr/>
        </p:nvGrpSpPr>
        <p:grpSpPr>
          <a:xfrm>
            <a:off x="4572690" y="2933700"/>
            <a:ext cx="1535408" cy="1630978"/>
            <a:chOff x="2499700" y="1135950"/>
            <a:chExt cx="732402" cy="777990"/>
          </a:xfrm>
        </p:grpSpPr>
        <p:grpSp>
          <p:nvGrpSpPr>
            <p:cNvPr id="723" name="Google Shape;8355;p74">
              <a:extLst>
                <a:ext uri="{FF2B5EF4-FFF2-40B4-BE49-F238E27FC236}">
                  <a16:creationId xmlns:a16="http://schemas.microsoft.com/office/drawing/2014/main" id="{EEC845C6-4028-9C5E-0762-D3448C1C971E}"/>
                </a:ext>
              </a:extLst>
            </p:cNvPr>
            <p:cNvGrpSpPr/>
            <p:nvPr/>
          </p:nvGrpSpPr>
          <p:grpSpPr>
            <a:xfrm>
              <a:off x="2499700" y="1135950"/>
              <a:ext cx="732402" cy="694705"/>
              <a:chOff x="2499700" y="1135950"/>
              <a:chExt cx="732402" cy="694705"/>
            </a:xfrm>
          </p:grpSpPr>
          <p:sp>
            <p:nvSpPr>
              <p:cNvPr id="730" name="Google Shape;8356;p74">
                <a:extLst>
                  <a:ext uri="{FF2B5EF4-FFF2-40B4-BE49-F238E27FC236}">
                    <a16:creationId xmlns:a16="http://schemas.microsoft.com/office/drawing/2014/main" id="{BFE44444-8D5F-19B0-17BA-D466770932DE}"/>
                  </a:ext>
                </a:extLst>
              </p:cNvPr>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31" name="Google Shape;8357;p74">
                <a:extLst>
                  <a:ext uri="{FF2B5EF4-FFF2-40B4-BE49-F238E27FC236}">
                    <a16:creationId xmlns:a16="http://schemas.microsoft.com/office/drawing/2014/main" id="{31EA5BA3-F863-17B3-CFB9-AF4AC9263C08}"/>
                  </a:ext>
                </a:extLst>
              </p:cNvPr>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32" name="Google Shape;8358;p74">
                <a:extLst>
                  <a:ext uri="{FF2B5EF4-FFF2-40B4-BE49-F238E27FC236}">
                    <a16:creationId xmlns:a16="http://schemas.microsoft.com/office/drawing/2014/main" id="{DA09F849-0766-41F5-C59F-2D998CD0AE3C}"/>
                  </a:ext>
                </a:extLst>
              </p:cNvPr>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33" name="Google Shape;8359;p74">
                <a:extLst>
                  <a:ext uri="{FF2B5EF4-FFF2-40B4-BE49-F238E27FC236}">
                    <a16:creationId xmlns:a16="http://schemas.microsoft.com/office/drawing/2014/main" id="{DA3851E1-DB11-6F5A-108E-45FF8BE88A7C}"/>
                  </a:ext>
                </a:extLst>
              </p:cNvPr>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34" name="Google Shape;8360;p74">
                <a:extLst>
                  <a:ext uri="{FF2B5EF4-FFF2-40B4-BE49-F238E27FC236}">
                    <a16:creationId xmlns:a16="http://schemas.microsoft.com/office/drawing/2014/main" id="{A01E61F5-1FC0-A332-78F9-BA0D2F04EDF1}"/>
                  </a:ext>
                </a:extLst>
              </p:cNvPr>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35" name="Google Shape;8361;p74">
                <a:extLst>
                  <a:ext uri="{FF2B5EF4-FFF2-40B4-BE49-F238E27FC236}">
                    <a16:creationId xmlns:a16="http://schemas.microsoft.com/office/drawing/2014/main" id="{A100BA75-79C8-20FF-CE59-7DF77470E1A2}"/>
                  </a:ext>
                </a:extLst>
              </p:cNvPr>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36" name="Google Shape;8362;p74">
                <a:extLst>
                  <a:ext uri="{FF2B5EF4-FFF2-40B4-BE49-F238E27FC236}">
                    <a16:creationId xmlns:a16="http://schemas.microsoft.com/office/drawing/2014/main" id="{40618B85-A782-7424-57A8-72754A02A6A9}"/>
                  </a:ext>
                </a:extLst>
              </p:cNvPr>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37" name="Google Shape;8363;p74">
                <a:extLst>
                  <a:ext uri="{FF2B5EF4-FFF2-40B4-BE49-F238E27FC236}">
                    <a16:creationId xmlns:a16="http://schemas.microsoft.com/office/drawing/2014/main" id="{3C49B637-4246-E058-7643-4DBE80DAE8CF}"/>
                  </a:ext>
                </a:extLst>
              </p:cNvPr>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38" name="Google Shape;8364;p74">
                <a:extLst>
                  <a:ext uri="{FF2B5EF4-FFF2-40B4-BE49-F238E27FC236}">
                    <a16:creationId xmlns:a16="http://schemas.microsoft.com/office/drawing/2014/main" id="{BC6C3679-4060-0C35-7B77-2EFE5528DDBD}"/>
                  </a:ext>
                </a:extLst>
              </p:cNvPr>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39" name="Google Shape;8365;p74">
                <a:extLst>
                  <a:ext uri="{FF2B5EF4-FFF2-40B4-BE49-F238E27FC236}">
                    <a16:creationId xmlns:a16="http://schemas.microsoft.com/office/drawing/2014/main" id="{2781B82E-D49E-6FC9-CED3-43DDD98BA6F2}"/>
                  </a:ext>
                </a:extLst>
              </p:cNvPr>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40" name="Google Shape;8366;p74">
                <a:extLst>
                  <a:ext uri="{FF2B5EF4-FFF2-40B4-BE49-F238E27FC236}">
                    <a16:creationId xmlns:a16="http://schemas.microsoft.com/office/drawing/2014/main" id="{C0913587-668F-1D6B-2CC5-09CC6E2892B4}"/>
                  </a:ext>
                </a:extLst>
              </p:cNvPr>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41" name="Google Shape;8367;p74">
                <a:extLst>
                  <a:ext uri="{FF2B5EF4-FFF2-40B4-BE49-F238E27FC236}">
                    <a16:creationId xmlns:a16="http://schemas.microsoft.com/office/drawing/2014/main" id="{7F5EC318-ACEC-2E67-950A-5B07E2E950BA}"/>
                  </a:ext>
                </a:extLst>
              </p:cNvPr>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42" name="Google Shape;8368;p74">
                <a:extLst>
                  <a:ext uri="{FF2B5EF4-FFF2-40B4-BE49-F238E27FC236}">
                    <a16:creationId xmlns:a16="http://schemas.microsoft.com/office/drawing/2014/main" id="{DEB59476-7762-0B32-5189-BD79FCD0EE82}"/>
                  </a:ext>
                </a:extLst>
              </p:cNvPr>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43" name="Google Shape;8369;p74">
                <a:extLst>
                  <a:ext uri="{FF2B5EF4-FFF2-40B4-BE49-F238E27FC236}">
                    <a16:creationId xmlns:a16="http://schemas.microsoft.com/office/drawing/2014/main" id="{6F324BB7-68F6-B665-8CBF-EBBFFB2E8395}"/>
                  </a:ext>
                </a:extLst>
              </p:cNvPr>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44" name="Google Shape;8370;p74">
                <a:extLst>
                  <a:ext uri="{FF2B5EF4-FFF2-40B4-BE49-F238E27FC236}">
                    <a16:creationId xmlns:a16="http://schemas.microsoft.com/office/drawing/2014/main" id="{07EA9025-56E4-39AB-944C-40F9AE374825}"/>
                  </a:ext>
                </a:extLst>
              </p:cNvPr>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45" name="Google Shape;8371;p74">
                <a:extLst>
                  <a:ext uri="{FF2B5EF4-FFF2-40B4-BE49-F238E27FC236}">
                    <a16:creationId xmlns:a16="http://schemas.microsoft.com/office/drawing/2014/main" id="{03411AB5-2AC6-5DDD-059A-56D2FE4ADF0B}"/>
                  </a:ext>
                </a:extLst>
              </p:cNvPr>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46" name="Google Shape;8372;p74">
                <a:extLst>
                  <a:ext uri="{FF2B5EF4-FFF2-40B4-BE49-F238E27FC236}">
                    <a16:creationId xmlns:a16="http://schemas.microsoft.com/office/drawing/2014/main" id="{D97C23D1-3B69-A3A2-FE14-3566D2827384}"/>
                  </a:ext>
                </a:extLst>
              </p:cNvPr>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47" name="Google Shape;8373;p74">
                <a:extLst>
                  <a:ext uri="{FF2B5EF4-FFF2-40B4-BE49-F238E27FC236}">
                    <a16:creationId xmlns:a16="http://schemas.microsoft.com/office/drawing/2014/main" id="{30153975-BB17-69CB-AED8-5B939319561A}"/>
                  </a:ext>
                </a:extLst>
              </p:cNvPr>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48" name="Google Shape;8374;p74">
                <a:extLst>
                  <a:ext uri="{FF2B5EF4-FFF2-40B4-BE49-F238E27FC236}">
                    <a16:creationId xmlns:a16="http://schemas.microsoft.com/office/drawing/2014/main" id="{0D32A672-7812-E38C-BFE1-0CB76275383B}"/>
                  </a:ext>
                </a:extLst>
              </p:cNvPr>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49" name="Google Shape;8375;p74">
                <a:extLst>
                  <a:ext uri="{FF2B5EF4-FFF2-40B4-BE49-F238E27FC236}">
                    <a16:creationId xmlns:a16="http://schemas.microsoft.com/office/drawing/2014/main" id="{8CE3469A-B7AF-BA6E-2705-921A81F705BE}"/>
                  </a:ext>
                </a:extLst>
              </p:cNvPr>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50" name="Google Shape;8376;p74">
                <a:extLst>
                  <a:ext uri="{FF2B5EF4-FFF2-40B4-BE49-F238E27FC236}">
                    <a16:creationId xmlns:a16="http://schemas.microsoft.com/office/drawing/2014/main" id="{12A35771-D60C-B375-BAEE-E8C12B454697}"/>
                  </a:ext>
                </a:extLst>
              </p:cNvPr>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51" name="Google Shape;8377;p74">
                <a:extLst>
                  <a:ext uri="{FF2B5EF4-FFF2-40B4-BE49-F238E27FC236}">
                    <a16:creationId xmlns:a16="http://schemas.microsoft.com/office/drawing/2014/main" id="{4D0816F8-E5FA-102A-F4FA-26D0E36240BB}"/>
                  </a:ext>
                </a:extLst>
              </p:cNvPr>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52" name="Google Shape;8378;p74">
                <a:extLst>
                  <a:ext uri="{FF2B5EF4-FFF2-40B4-BE49-F238E27FC236}">
                    <a16:creationId xmlns:a16="http://schemas.microsoft.com/office/drawing/2014/main" id="{440085E0-3CA1-8986-8EB5-9A2F90CE5AE4}"/>
                  </a:ext>
                </a:extLst>
              </p:cNvPr>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53" name="Google Shape;8379;p74">
                <a:extLst>
                  <a:ext uri="{FF2B5EF4-FFF2-40B4-BE49-F238E27FC236}">
                    <a16:creationId xmlns:a16="http://schemas.microsoft.com/office/drawing/2014/main" id="{19BCB84B-A7B8-738F-74AE-F5FE1E93781D}"/>
                  </a:ext>
                </a:extLst>
              </p:cNvPr>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54" name="Google Shape;8380;p74">
                <a:extLst>
                  <a:ext uri="{FF2B5EF4-FFF2-40B4-BE49-F238E27FC236}">
                    <a16:creationId xmlns:a16="http://schemas.microsoft.com/office/drawing/2014/main" id="{6F9012DA-2AD4-21DD-F651-B57A5B651E84}"/>
                  </a:ext>
                </a:extLst>
              </p:cNvPr>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55" name="Google Shape;8381;p74">
                <a:extLst>
                  <a:ext uri="{FF2B5EF4-FFF2-40B4-BE49-F238E27FC236}">
                    <a16:creationId xmlns:a16="http://schemas.microsoft.com/office/drawing/2014/main" id="{097B2C6F-A7E2-B90F-2DEF-15F52E2D7ACF}"/>
                  </a:ext>
                </a:extLst>
              </p:cNvPr>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56" name="Google Shape;8382;p74">
                <a:extLst>
                  <a:ext uri="{FF2B5EF4-FFF2-40B4-BE49-F238E27FC236}">
                    <a16:creationId xmlns:a16="http://schemas.microsoft.com/office/drawing/2014/main" id="{748E01F0-9DE8-AD37-31DE-916B7D090934}"/>
                  </a:ext>
                </a:extLst>
              </p:cNvPr>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24" name="Google Shape;8383;p74">
              <a:extLst>
                <a:ext uri="{FF2B5EF4-FFF2-40B4-BE49-F238E27FC236}">
                  <a16:creationId xmlns:a16="http://schemas.microsoft.com/office/drawing/2014/main" id="{64077110-F342-BFF4-9163-8AC622F0FDA9}"/>
                </a:ext>
              </a:extLst>
            </p:cNvPr>
            <p:cNvGrpSpPr/>
            <p:nvPr/>
          </p:nvGrpSpPr>
          <p:grpSpPr>
            <a:xfrm>
              <a:off x="2517909" y="1188726"/>
              <a:ext cx="702702" cy="725214"/>
              <a:chOff x="2517909" y="1188726"/>
              <a:chExt cx="702702" cy="725214"/>
            </a:xfrm>
          </p:grpSpPr>
          <p:sp>
            <p:nvSpPr>
              <p:cNvPr id="725" name="Google Shape;8384;p74">
                <a:extLst>
                  <a:ext uri="{FF2B5EF4-FFF2-40B4-BE49-F238E27FC236}">
                    <a16:creationId xmlns:a16="http://schemas.microsoft.com/office/drawing/2014/main" id="{EADF52AA-A8BC-6B45-A4BC-8BD84BDE8307}"/>
                  </a:ext>
                </a:extLst>
              </p:cNvPr>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726" name="Google Shape;8385;p74">
                <a:extLst>
                  <a:ext uri="{FF2B5EF4-FFF2-40B4-BE49-F238E27FC236}">
                    <a16:creationId xmlns:a16="http://schemas.microsoft.com/office/drawing/2014/main" id="{A60CF9C5-E2BE-6437-A79F-E0C60E128F0D}"/>
                  </a:ext>
                </a:extLst>
              </p:cNvPr>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727" name="Google Shape;8386;p74">
                <a:extLst>
                  <a:ext uri="{FF2B5EF4-FFF2-40B4-BE49-F238E27FC236}">
                    <a16:creationId xmlns:a16="http://schemas.microsoft.com/office/drawing/2014/main" id="{9D5608F2-13AF-60D6-B1C7-7CCE1F6E27E6}"/>
                  </a:ext>
                </a:extLst>
              </p:cNvPr>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728" name="Google Shape;8387;p74">
                <a:extLst>
                  <a:ext uri="{FF2B5EF4-FFF2-40B4-BE49-F238E27FC236}">
                    <a16:creationId xmlns:a16="http://schemas.microsoft.com/office/drawing/2014/main" id="{4721D4D7-FC8E-0605-687F-007CCE8908BC}"/>
                  </a:ext>
                </a:extLst>
              </p:cNvPr>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729" name="Google Shape;8388;p74">
                <a:extLst>
                  <a:ext uri="{FF2B5EF4-FFF2-40B4-BE49-F238E27FC236}">
                    <a16:creationId xmlns:a16="http://schemas.microsoft.com/office/drawing/2014/main" id="{9D1070FE-B2A4-746A-31B3-342A4F7A47A1}"/>
                  </a:ext>
                </a:extLst>
              </p:cNvPr>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757" name="Google Shape;8389;p74">
            <a:extLst>
              <a:ext uri="{FF2B5EF4-FFF2-40B4-BE49-F238E27FC236}">
                <a16:creationId xmlns:a16="http://schemas.microsoft.com/office/drawing/2014/main" id="{839A6E8F-771A-94D6-1AAC-23DCFFE232BB}"/>
              </a:ext>
            </a:extLst>
          </p:cNvPr>
          <p:cNvGrpSpPr/>
          <p:nvPr/>
        </p:nvGrpSpPr>
        <p:grpSpPr>
          <a:xfrm>
            <a:off x="3264155" y="2933700"/>
            <a:ext cx="1166878" cy="1740458"/>
            <a:chOff x="1716825" y="1121550"/>
            <a:chExt cx="622800" cy="928938"/>
          </a:xfrm>
        </p:grpSpPr>
        <p:grpSp>
          <p:nvGrpSpPr>
            <p:cNvPr id="758" name="Google Shape;8390;p74">
              <a:extLst>
                <a:ext uri="{FF2B5EF4-FFF2-40B4-BE49-F238E27FC236}">
                  <a16:creationId xmlns:a16="http://schemas.microsoft.com/office/drawing/2014/main" id="{E2C639B2-4DF1-7397-711A-D6CB0B3C7B78}"/>
                </a:ext>
              </a:extLst>
            </p:cNvPr>
            <p:cNvGrpSpPr/>
            <p:nvPr/>
          </p:nvGrpSpPr>
          <p:grpSpPr>
            <a:xfrm>
              <a:off x="1716825" y="1121550"/>
              <a:ext cx="622800" cy="928938"/>
              <a:chOff x="1716825" y="1121550"/>
              <a:chExt cx="622800" cy="928938"/>
            </a:xfrm>
          </p:grpSpPr>
          <p:cxnSp>
            <p:nvCxnSpPr>
              <p:cNvPr id="769" name="Google Shape;8391;p74">
                <a:extLst>
                  <a:ext uri="{FF2B5EF4-FFF2-40B4-BE49-F238E27FC236}">
                    <a16:creationId xmlns:a16="http://schemas.microsoft.com/office/drawing/2014/main" id="{41E9FAC4-4753-7C30-A4F1-63B6B49108B7}"/>
                  </a:ext>
                </a:extLst>
              </p:cNvPr>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770" name="Google Shape;8392;p74">
                <a:extLst>
                  <a:ext uri="{FF2B5EF4-FFF2-40B4-BE49-F238E27FC236}">
                    <a16:creationId xmlns:a16="http://schemas.microsoft.com/office/drawing/2014/main" id="{A986DAD2-227D-C7C2-DEDC-8D52E92E8891}"/>
                  </a:ext>
                </a:extLst>
              </p:cNvPr>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59" name="Google Shape;8393;p74">
              <a:extLst>
                <a:ext uri="{FF2B5EF4-FFF2-40B4-BE49-F238E27FC236}">
                  <a16:creationId xmlns:a16="http://schemas.microsoft.com/office/drawing/2014/main" id="{FD091542-201F-5942-5BC5-5C5EC0793886}"/>
                </a:ext>
              </a:extLst>
            </p:cNvPr>
            <p:cNvGrpSpPr/>
            <p:nvPr/>
          </p:nvGrpSpPr>
          <p:grpSpPr>
            <a:xfrm>
              <a:off x="1768050" y="1172775"/>
              <a:ext cx="520200" cy="832000"/>
              <a:chOff x="1768050" y="1172775"/>
              <a:chExt cx="520200" cy="832000"/>
            </a:xfrm>
          </p:grpSpPr>
          <p:cxnSp>
            <p:nvCxnSpPr>
              <p:cNvPr id="767" name="Google Shape;8394;p74">
                <a:extLst>
                  <a:ext uri="{FF2B5EF4-FFF2-40B4-BE49-F238E27FC236}">
                    <a16:creationId xmlns:a16="http://schemas.microsoft.com/office/drawing/2014/main" id="{E7F6DDB0-1ED6-6987-BDA6-6840C8208838}"/>
                  </a:ext>
                </a:extLst>
              </p:cNvPr>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768" name="Google Shape;8395;p74">
                <a:extLst>
                  <a:ext uri="{FF2B5EF4-FFF2-40B4-BE49-F238E27FC236}">
                    <a16:creationId xmlns:a16="http://schemas.microsoft.com/office/drawing/2014/main" id="{BDCA760B-9568-104D-8B13-F99C8D7A60E6}"/>
                  </a:ext>
                </a:extLst>
              </p:cNvPr>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60" name="Google Shape;8396;p74">
              <a:extLst>
                <a:ext uri="{FF2B5EF4-FFF2-40B4-BE49-F238E27FC236}">
                  <a16:creationId xmlns:a16="http://schemas.microsoft.com/office/drawing/2014/main" id="{47274AEA-DE54-AA4D-FABF-B70F4EE5019C}"/>
                </a:ext>
              </a:extLst>
            </p:cNvPr>
            <p:cNvGrpSpPr/>
            <p:nvPr/>
          </p:nvGrpSpPr>
          <p:grpSpPr>
            <a:xfrm>
              <a:off x="1820100" y="1225475"/>
              <a:ext cx="416400" cy="729575"/>
              <a:chOff x="1820100" y="1225475"/>
              <a:chExt cx="416400" cy="729575"/>
            </a:xfrm>
          </p:grpSpPr>
          <p:cxnSp>
            <p:nvCxnSpPr>
              <p:cNvPr id="765" name="Google Shape;8397;p74">
                <a:extLst>
                  <a:ext uri="{FF2B5EF4-FFF2-40B4-BE49-F238E27FC236}">
                    <a16:creationId xmlns:a16="http://schemas.microsoft.com/office/drawing/2014/main" id="{2F5AE4DB-E383-8164-B148-5C665B8A34D0}"/>
                  </a:ext>
                </a:extLst>
              </p:cNvPr>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766" name="Google Shape;8398;p74">
                <a:extLst>
                  <a:ext uri="{FF2B5EF4-FFF2-40B4-BE49-F238E27FC236}">
                    <a16:creationId xmlns:a16="http://schemas.microsoft.com/office/drawing/2014/main" id="{3078C8AF-FDBF-ED5C-EE54-3AC5D516E11A}"/>
                  </a:ext>
                </a:extLst>
              </p:cNvPr>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61" name="Google Shape;8399;p74">
              <a:extLst>
                <a:ext uri="{FF2B5EF4-FFF2-40B4-BE49-F238E27FC236}">
                  <a16:creationId xmlns:a16="http://schemas.microsoft.com/office/drawing/2014/main" id="{50033A61-324A-3F8E-906F-A32ACCABB487}"/>
                </a:ext>
              </a:extLst>
            </p:cNvPr>
            <p:cNvGrpSpPr/>
            <p:nvPr/>
          </p:nvGrpSpPr>
          <p:grpSpPr>
            <a:xfrm>
              <a:off x="1874250" y="1278825"/>
              <a:ext cx="308100" cy="605275"/>
              <a:chOff x="1874250" y="1278825"/>
              <a:chExt cx="308100" cy="605275"/>
            </a:xfrm>
          </p:grpSpPr>
          <p:cxnSp>
            <p:nvCxnSpPr>
              <p:cNvPr id="763" name="Google Shape;8400;p74">
                <a:extLst>
                  <a:ext uri="{FF2B5EF4-FFF2-40B4-BE49-F238E27FC236}">
                    <a16:creationId xmlns:a16="http://schemas.microsoft.com/office/drawing/2014/main" id="{F5761248-0A0C-331A-ECBA-02EADB7C25F1}"/>
                  </a:ext>
                </a:extLst>
              </p:cNvPr>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764" name="Google Shape;8401;p74">
                <a:extLst>
                  <a:ext uri="{FF2B5EF4-FFF2-40B4-BE49-F238E27FC236}">
                    <a16:creationId xmlns:a16="http://schemas.microsoft.com/office/drawing/2014/main" id="{0159C17B-E46D-A228-0B0F-3DC5ABFF0B8B}"/>
                  </a:ext>
                </a:extLst>
              </p:cNvPr>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sp>
          <p:nvSpPr>
            <p:cNvPr id="762" name="Google Shape;8402;p74">
              <a:extLst>
                <a:ext uri="{FF2B5EF4-FFF2-40B4-BE49-F238E27FC236}">
                  <a16:creationId xmlns:a16="http://schemas.microsoft.com/office/drawing/2014/main" id="{6A7E70AF-7052-DC73-6849-60D02273D4E2}"/>
                </a:ext>
              </a:extLst>
            </p:cNvPr>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71" name="Google Shape;8403;p74">
            <a:extLst>
              <a:ext uri="{FF2B5EF4-FFF2-40B4-BE49-F238E27FC236}">
                <a16:creationId xmlns:a16="http://schemas.microsoft.com/office/drawing/2014/main" id="{6DFA7882-566F-54B5-B4FB-7639430928CD}"/>
              </a:ext>
            </a:extLst>
          </p:cNvPr>
          <p:cNvGrpSpPr/>
          <p:nvPr/>
        </p:nvGrpSpPr>
        <p:grpSpPr>
          <a:xfrm>
            <a:off x="3103800" y="4706343"/>
            <a:ext cx="1478144" cy="1428304"/>
            <a:chOff x="4334725" y="1355875"/>
            <a:chExt cx="3106650" cy="3001900"/>
          </a:xfrm>
        </p:grpSpPr>
        <p:grpSp>
          <p:nvGrpSpPr>
            <p:cNvPr id="772" name="Google Shape;8404;p74">
              <a:extLst>
                <a:ext uri="{FF2B5EF4-FFF2-40B4-BE49-F238E27FC236}">
                  <a16:creationId xmlns:a16="http://schemas.microsoft.com/office/drawing/2014/main" id="{96769B20-E0F6-82D9-E2D1-EAA3FCBDD4ED}"/>
                </a:ext>
              </a:extLst>
            </p:cNvPr>
            <p:cNvGrpSpPr/>
            <p:nvPr/>
          </p:nvGrpSpPr>
          <p:grpSpPr>
            <a:xfrm>
              <a:off x="4516050" y="1724875"/>
              <a:ext cx="2693725" cy="2632900"/>
              <a:chOff x="4516050" y="1724875"/>
              <a:chExt cx="2693725" cy="2632900"/>
            </a:xfrm>
          </p:grpSpPr>
          <p:sp>
            <p:nvSpPr>
              <p:cNvPr id="777" name="Google Shape;8405;p74">
                <a:extLst>
                  <a:ext uri="{FF2B5EF4-FFF2-40B4-BE49-F238E27FC236}">
                    <a16:creationId xmlns:a16="http://schemas.microsoft.com/office/drawing/2014/main" id="{EBD1E9E8-45E6-1A18-5D07-5FE2C3B74908}"/>
                  </a:ext>
                </a:extLst>
              </p:cNvPr>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78" name="Google Shape;8406;p74">
                <a:extLst>
                  <a:ext uri="{FF2B5EF4-FFF2-40B4-BE49-F238E27FC236}">
                    <a16:creationId xmlns:a16="http://schemas.microsoft.com/office/drawing/2014/main" id="{90765317-9B54-091B-F712-647E961D4E90}"/>
                  </a:ext>
                </a:extLst>
              </p:cNvPr>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79" name="Google Shape;8407;p74">
                <a:extLst>
                  <a:ext uri="{FF2B5EF4-FFF2-40B4-BE49-F238E27FC236}">
                    <a16:creationId xmlns:a16="http://schemas.microsoft.com/office/drawing/2014/main" id="{313B397E-6765-9746-B7D2-B15D9F47C816}"/>
                  </a:ext>
                </a:extLst>
              </p:cNvPr>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73" name="Google Shape;8408;p74">
              <a:extLst>
                <a:ext uri="{FF2B5EF4-FFF2-40B4-BE49-F238E27FC236}">
                  <a16:creationId xmlns:a16="http://schemas.microsoft.com/office/drawing/2014/main" id="{74358E19-0D32-C413-4634-1998115CBFDB}"/>
                </a:ext>
              </a:extLst>
            </p:cNvPr>
            <p:cNvGrpSpPr/>
            <p:nvPr/>
          </p:nvGrpSpPr>
          <p:grpSpPr>
            <a:xfrm>
              <a:off x="4334725" y="1355875"/>
              <a:ext cx="3106650" cy="2709650"/>
              <a:chOff x="4334725" y="1355875"/>
              <a:chExt cx="3106650" cy="2709650"/>
            </a:xfrm>
          </p:grpSpPr>
          <p:sp>
            <p:nvSpPr>
              <p:cNvPr id="774" name="Google Shape;8409;p74">
                <a:extLst>
                  <a:ext uri="{FF2B5EF4-FFF2-40B4-BE49-F238E27FC236}">
                    <a16:creationId xmlns:a16="http://schemas.microsoft.com/office/drawing/2014/main" id="{DC6ED6AB-445E-BD26-9099-7030645BA0E2}"/>
                  </a:ext>
                </a:extLst>
              </p:cNvPr>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75" name="Google Shape;8410;p74">
                <a:extLst>
                  <a:ext uri="{FF2B5EF4-FFF2-40B4-BE49-F238E27FC236}">
                    <a16:creationId xmlns:a16="http://schemas.microsoft.com/office/drawing/2014/main" id="{045BE4D1-3D4A-D05C-B664-68434F4DDA1F}"/>
                  </a:ext>
                </a:extLst>
              </p:cNvPr>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76" name="Google Shape;8411;p74">
                <a:extLst>
                  <a:ext uri="{FF2B5EF4-FFF2-40B4-BE49-F238E27FC236}">
                    <a16:creationId xmlns:a16="http://schemas.microsoft.com/office/drawing/2014/main" id="{1EC6BFA5-4618-475E-8A13-FCD3F854D5B5}"/>
                  </a:ext>
                </a:extLst>
              </p:cNvPr>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780" name="Google Shape;8412;p74">
            <a:extLst>
              <a:ext uri="{FF2B5EF4-FFF2-40B4-BE49-F238E27FC236}">
                <a16:creationId xmlns:a16="http://schemas.microsoft.com/office/drawing/2014/main" id="{1AE3E782-110E-018E-CB1C-46F327B4EEA6}"/>
              </a:ext>
            </a:extLst>
          </p:cNvPr>
          <p:cNvGrpSpPr/>
          <p:nvPr/>
        </p:nvGrpSpPr>
        <p:grpSpPr>
          <a:xfrm>
            <a:off x="15337698" y="7967886"/>
            <a:ext cx="624148" cy="1368346"/>
            <a:chOff x="7645573" y="3754300"/>
            <a:chExt cx="293855" cy="644170"/>
          </a:xfrm>
        </p:grpSpPr>
        <p:sp>
          <p:nvSpPr>
            <p:cNvPr id="781" name="Google Shape;8413;p74">
              <a:extLst>
                <a:ext uri="{FF2B5EF4-FFF2-40B4-BE49-F238E27FC236}">
                  <a16:creationId xmlns:a16="http://schemas.microsoft.com/office/drawing/2014/main" id="{F52FA4DE-0550-A1C5-05C4-838B396ED412}"/>
                </a:ext>
              </a:extLst>
            </p:cNvPr>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82" name="Google Shape;8414;p74">
              <a:extLst>
                <a:ext uri="{FF2B5EF4-FFF2-40B4-BE49-F238E27FC236}">
                  <a16:creationId xmlns:a16="http://schemas.microsoft.com/office/drawing/2014/main" id="{040011E5-ACA9-D364-69A9-29C9F3DB3B1C}"/>
                </a:ext>
              </a:extLst>
            </p:cNvPr>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83" name="Google Shape;8415;p74">
            <a:extLst>
              <a:ext uri="{FF2B5EF4-FFF2-40B4-BE49-F238E27FC236}">
                <a16:creationId xmlns:a16="http://schemas.microsoft.com/office/drawing/2014/main" id="{39D618C6-5DAE-33EC-7769-8B3D4ECC1259}"/>
              </a:ext>
            </a:extLst>
          </p:cNvPr>
          <p:cNvGrpSpPr/>
          <p:nvPr/>
        </p:nvGrpSpPr>
        <p:grpSpPr>
          <a:xfrm>
            <a:off x="11181675" y="2933700"/>
            <a:ext cx="1418022" cy="1478718"/>
            <a:chOff x="5830645" y="1256617"/>
            <a:chExt cx="530340" cy="553040"/>
          </a:xfrm>
        </p:grpSpPr>
        <p:grpSp>
          <p:nvGrpSpPr>
            <p:cNvPr id="784" name="Google Shape;8416;p74">
              <a:extLst>
                <a:ext uri="{FF2B5EF4-FFF2-40B4-BE49-F238E27FC236}">
                  <a16:creationId xmlns:a16="http://schemas.microsoft.com/office/drawing/2014/main" id="{A264F853-3429-6662-1792-7985D5C7BA7A}"/>
                </a:ext>
              </a:extLst>
            </p:cNvPr>
            <p:cNvGrpSpPr/>
            <p:nvPr/>
          </p:nvGrpSpPr>
          <p:grpSpPr>
            <a:xfrm>
              <a:off x="5830645" y="1256617"/>
              <a:ext cx="259743" cy="269909"/>
              <a:chOff x="5830645" y="1256617"/>
              <a:chExt cx="259743" cy="269909"/>
            </a:xfrm>
          </p:grpSpPr>
          <p:sp>
            <p:nvSpPr>
              <p:cNvPr id="795" name="Google Shape;8417;p74">
                <a:extLst>
                  <a:ext uri="{FF2B5EF4-FFF2-40B4-BE49-F238E27FC236}">
                    <a16:creationId xmlns:a16="http://schemas.microsoft.com/office/drawing/2014/main" id="{40305D63-5E96-0F04-4194-816E58098D19}"/>
                  </a:ext>
                </a:extLst>
              </p:cNvPr>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96" name="Google Shape;8418;p74">
                <a:extLst>
                  <a:ext uri="{FF2B5EF4-FFF2-40B4-BE49-F238E27FC236}">
                    <a16:creationId xmlns:a16="http://schemas.microsoft.com/office/drawing/2014/main" id="{562E440A-9509-55F8-48BF-2E4579A59F34}"/>
                  </a:ext>
                </a:extLst>
              </p:cNvPr>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85" name="Google Shape;8419;p74">
              <a:extLst>
                <a:ext uri="{FF2B5EF4-FFF2-40B4-BE49-F238E27FC236}">
                  <a16:creationId xmlns:a16="http://schemas.microsoft.com/office/drawing/2014/main" id="{A737E162-7A38-DAB6-7326-CA2EB45CB7BA}"/>
                </a:ext>
              </a:extLst>
            </p:cNvPr>
            <p:cNvGrpSpPr/>
            <p:nvPr/>
          </p:nvGrpSpPr>
          <p:grpSpPr>
            <a:xfrm>
              <a:off x="6101293" y="1256617"/>
              <a:ext cx="259692" cy="269909"/>
              <a:chOff x="6101293" y="1256617"/>
              <a:chExt cx="259692" cy="269909"/>
            </a:xfrm>
          </p:grpSpPr>
          <p:sp>
            <p:nvSpPr>
              <p:cNvPr id="793" name="Google Shape;8420;p74">
                <a:extLst>
                  <a:ext uri="{FF2B5EF4-FFF2-40B4-BE49-F238E27FC236}">
                    <a16:creationId xmlns:a16="http://schemas.microsoft.com/office/drawing/2014/main" id="{126BA866-99F7-106B-EFB8-455DB0FFC4FC}"/>
                  </a:ext>
                </a:extLst>
              </p:cNvPr>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94" name="Google Shape;8421;p74">
                <a:extLst>
                  <a:ext uri="{FF2B5EF4-FFF2-40B4-BE49-F238E27FC236}">
                    <a16:creationId xmlns:a16="http://schemas.microsoft.com/office/drawing/2014/main" id="{22F64046-9CDF-4A3E-D2D8-C13E45F4A9AB}"/>
                  </a:ext>
                </a:extLst>
              </p:cNvPr>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86" name="Google Shape;8422;p74">
              <a:extLst>
                <a:ext uri="{FF2B5EF4-FFF2-40B4-BE49-F238E27FC236}">
                  <a16:creationId xmlns:a16="http://schemas.microsoft.com/office/drawing/2014/main" id="{508BDE48-BCC8-F903-1A60-C53D709670BC}"/>
                </a:ext>
              </a:extLst>
            </p:cNvPr>
            <p:cNvGrpSpPr/>
            <p:nvPr/>
          </p:nvGrpSpPr>
          <p:grpSpPr>
            <a:xfrm>
              <a:off x="5830645" y="1539749"/>
              <a:ext cx="259692" cy="269909"/>
              <a:chOff x="5830645" y="1539749"/>
              <a:chExt cx="259692" cy="269909"/>
            </a:xfrm>
          </p:grpSpPr>
          <p:sp>
            <p:nvSpPr>
              <p:cNvPr id="791" name="Google Shape;8423;p74">
                <a:extLst>
                  <a:ext uri="{FF2B5EF4-FFF2-40B4-BE49-F238E27FC236}">
                    <a16:creationId xmlns:a16="http://schemas.microsoft.com/office/drawing/2014/main" id="{3D866279-3B83-5721-9B0D-2B7AA5AD728A}"/>
                  </a:ext>
                </a:extLst>
              </p:cNvPr>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92" name="Google Shape;8424;p74">
                <a:extLst>
                  <a:ext uri="{FF2B5EF4-FFF2-40B4-BE49-F238E27FC236}">
                    <a16:creationId xmlns:a16="http://schemas.microsoft.com/office/drawing/2014/main" id="{EDBD8713-2061-C606-EBD5-94426223B3E1}"/>
                  </a:ext>
                </a:extLst>
              </p:cNvPr>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87" name="Google Shape;8425;p74">
              <a:extLst>
                <a:ext uri="{FF2B5EF4-FFF2-40B4-BE49-F238E27FC236}">
                  <a16:creationId xmlns:a16="http://schemas.microsoft.com/office/drawing/2014/main" id="{D1BE96C6-E967-DDCD-D6D4-99CCE1D6CC69}"/>
                </a:ext>
              </a:extLst>
            </p:cNvPr>
            <p:cNvGrpSpPr/>
            <p:nvPr/>
          </p:nvGrpSpPr>
          <p:grpSpPr>
            <a:xfrm>
              <a:off x="6101293" y="1539749"/>
              <a:ext cx="259692" cy="269909"/>
              <a:chOff x="6101293" y="1539749"/>
              <a:chExt cx="259692" cy="269909"/>
            </a:xfrm>
          </p:grpSpPr>
          <p:sp>
            <p:nvSpPr>
              <p:cNvPr id="789" name="Google Shape;8426;p74">
                <a:extLst>
                  <a:ext uri="{FF2B5EF4-FFF2-40B4-BE49-F238E27FC236}">
                    <a16:creationId xmlns:a16="http://schemas.microsoft.com/office/drawing/2014/main" id="{960425E0-8906-3B63-9F0A-F7CCBB721FB2}"/>
                  </a:ext>
                </a:extLst>
              </p:cNvPr>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90" name="Google Shape;8427;p74">
                <a:extLst>
                  <a:ext uri="{FF2B5EF4-FFF2-40B4-BE49-F238E27FC236}">
                    <a16:creationId xmlns:a16="http://schemas.microsoft.com/office/drawing/2014/main" id="{EE7AE9CC-BFF9-267A-52E9-BC995F600BB8}"/>
                  </a:ext>
                </a:extLst>
              </p:cNvPr>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sp>
          <p:nvSpPr>
            <p:cNvPr id="788" name="Google Shape;8428;p74">
              <a:extLst>
                <a:ext uri="{FF2B5EF4-FFF2-40B4-BE49-F238E27FC236}">
                  <a16:creationId xmlns:a16="http://schemas.microsoft.com/office/drawing/2014/main" id="{1E38B62B-0715-8D39-5B25-66C72A9DA70E}"/>
                </a:ext>
              </a:extLst>
            </p:cNvPr>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797" name="Google Shape;8429;p74">
            <a:extLst>
              <a:ext uri="{FF2B5EF4-FFF2-40B4-BE49-F238E27FC236}">
                <a16:creationId xmlns:a16="http://schemas.microsoft.com/office/drawing/2014/main" id="{3EDF7E69-C3E6-C4B8-6066-BF6FC0D07D8E}"/>
              </a:ext>
            </a:extLst>
          </p:cNvPr>
          <p:cNvGrpSpPr/>
          <p:nvPr/>
        </p:nvGrpSpPr>
        <p:grpSpPr>
          <a:xfrm>
            <a:off x="1384665" y="6405931"/>
            <a:ext cx="2905910" cy="1242720"/>
            <a:chOff x="732422" y="2990152"/>
            <a:chExt cx="1337773" cy="572102"/>
          </a:xfrm>
        </p:grpSpPr>
        <p:sp>
          <p:nvSpPr>
            <p:cNvPr id="798" name="Google Shape;8430;p74">
              <a:extLst>
                <a:ext uri="{FF2B5EF4-FFF2-40B4-BE49-F238E27FC236}">
                  <a16:creationId xmlns:a16="http://schemas.microsoft.com/office/drawing/2014/main" id="{58C1B5B2-67B4-9A35-2C83-11708FAA8B84}"/>
                </a:ext>
              </a:extLst>
            </p:cNvPr>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99" name="Google Shape;8431;p74">
              <a:extLst>
                <a:ext uri="{FF2B5EF4-FFF2-40B4-BE49-F238E27FC236}">
                  <a16:creationId xmlns:a16="http://schemas.microsoft.com/office/drawing/2014/main" id="{F4A89102-17E8-D0A8-10AF-1A73630643F2}"/>
                </a:ext>
              </a:extLst>
            </p:cNvPr>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00" name="Google Shape;8432;p74">
              <a:extLst>
                <a:ext uri="{FF2B5EF4-FFF2-40B4-BE49-F238E27FC236}">
                  <a16:creationId xmlns:a16="http://schemas.microsoft.com/office/drawing/2014/main" id="{6B6A8DF5-52BD-FA30-1687-E502C4FC6277}"/>
                </a:ext>
              </a:extLst>
            </p:cNvPr>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01" name="Google Shape;8433;p74">
              <a:extLst>
                <a:ext uri="{FF2B5EF4-FFF2-40B4-BE49-F238E27FC236}">
                  <a16:creationId xmlns:a16="http://schemas.microsoft.com/office/drawing/2014/main" id="{06D8BE42-C9F7-9137-D8F4-6C4C35334E78}"/>
                </a:ext>
              </a:extLst>
            </p:cNvPr>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02" name="Google Shape;8434;p74">
              <a:extLst>
                <a:ext uri="{FF2B5EF4-FFF2-40B4-BE49-F238E27FC236}">
                  <a16:creationId xmlns:a16="http://schemas.microsoft.com/office/drawing/2014/main" id="{EB8A5564-BE19-008E-B37C-2C1E04C51C4F}"/>
                </a:ext>
              </a:extLst>
            </p:cNvPr>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03" name="Google Shape;8435;p74">
              <a:extLst>
                <a:ext uri="{FF2B5EF4-FFF2-40B4-BE49-F238E27FC236}">
                  <a16:creationId xmlns:a16="http://schemas.microsoft.com/office/drawing/2014/main" id="{BF48D189-0ACB-1CF8-A468-3030412EE764}"/>
                </a:ext>
              </a:extLst>
            </p:cNvPr>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sp>
        <p:nvSpPr>
          <p:cNvPr id="804" name="Google Shape;1529;p70">
            <a:extLst>
              <a:ext uri="{FF2B5EF4-FFF2-40B4-BE49-F238E27FC236}">
                <a16:creationId xmlns:a16="http://schemas.microsoft.com/office/drawing/2014/main" id="{B1C2DDC9-A842-5BFC-3AFB-DD001B884E40}"/>
              </a:ext>
            </a:extLst>
          </p:cNvPr>
          <p:cNvSpPr txBox="1">
            <a:spLocks/>
          </p:cNvSpPr>
          <p:nvPr/>
        </p:nvSpPr>
        <p:spPr>
          <a:xfrm>
            <a:off x="1383155" y="482102"/>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rgbClr val="FFC000"/>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3133198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grpSp>
        <p:nvGrpSpPr>
          <p:cNvPr id="7" name="Google Shape;8440;p75">
            <a:extLst>
              <a:ext uri="{FF2B5EF4-FFF2-40B4-BE49-F238E27FC236}">
                <a16:creationId xmlns:a16="http://schemas.microsoft.com/office/drawing/2014/main" id="{F901A0A6-16F8-D4ED-C0C2-02424C2B9813}"/>
              </a:ext>
            </a:extLst>
          </p:cNvPr>
          <p:cNvGrpSpPr/>
          <p:nvPr/>
        </p:nvGrpSpPr>
        <p:grpSpPr>
          <a:xfrm>
            <a:off x="1348839" y="2552700"/>
            <a:ext cx="3272234" cy="3052288"/>
            <a:chOff x="729238" y="1179665"/>
            <a:chExt cx="1636117" cy="1526144"/>
          </a:xfrm>
        </p:grpSpPr>
        <p:grpSp>
          <p:nvGrpSpPr>
            <p:cNvPr id="8" name="Google Shape;8441;p75">
              <a:extLst>
                <a:ext uri="{FF2B5EF4-FFF2-40B4-BE49-F238E27FC236}">
                  <a16:creationId xmlns:a16="http://schemas.microsoft.com/office/drawing/2014/main" id="{BFDF0DAB-81B6-6EB6-7739-07E80C22C27E}"/>
                </a:ext>
              </a:extLst>
            </p:cNvPr>
            <p:cNvGrpSpPr/>
            <p:nvPr/>
          </p:nvGrpSpPr>
          <p:grpSpPr>
            <a:xfrm>
              <a:off x="729238" y="1179665"/>
              <a:ext cx="80700" cy="1526144"/>
              <a:chOff x="729238" y="1179665"/>
              <a:chExt cx="80700" cy="1526144"/>
            </a:xfrm>
          </p:grpSpPr>
          <p:sp>
            <p:nvSpPr>
              <p:cNvPr id="108" name="Google Shape;8442;p75">
                <a:extLst>
                  <a:ext uri="{FF2B5EF4-FFF2-40B4-BE49-F238E27FC236}">
                    <a16:creationId xmlns:a16="http://schemas.microsoft.com/office/drawing/2014/main" id="{75B2C248-91CB-B6FF-59DA-EE9F5BF1D223}"/>
                  </a:ext>
                </a:extLst>
              </p:cNvPr>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9" name="Google Shape;8443;p75">
                <a:extLst>
                  <a:ext uri="{FF2B5EF4-FFF2-40B4-BE49-F238E27FC236}">
                    <a16:creationId xmlns:a16="http://schemas.microsoft.com/office/drawing/2014/main" id="{01F4787A-9E24-A648-B6F0-8BB91D1B90AD}"/>
                  </a:ext>
                </a:extLst>
              </p:cNvPr>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0" name="Google Shape;8444;p75">
                <a:extLst>
                  <a:ext uri="{FF2B5EF4-FFF2-40B4-BE49-F238E27FC236}">
                    <a16:creationId xmlns:a16="http://schemas.microsoft.com/office/drawing/2014/main" id="{A1A93F41-2A6A-0842-0599-823E9AB93296}"/>
                  </a:ext>
                </a:extLst>
              </p:cNvPr>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1" name="Google Shape;8445;p75">
                <a:extLst>
                  <a:ext uri="{FF2B5EF4-FFF2-40B4-BE49-F238E27FC236}">
                    <a16:creationId xmlns:a16="http://schemas.microsoft.com/office/drawing/2014/main" id="{A6D2016E-CF3C-9A3E-9F29-7C39E9465708}"/>
                  </a:ext>
                </a:extLst>
              </p:cNvPr>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12" name="Google Shape;8446;p75">
                <a:extLst>
                  <a:ext uri="{FF2B5EF4-FFF2-40B4-BE49-F238E27FC236}">
                    <a16:creationId xmlns:a16="http://schemas.microsoft.com/office/drawing/2014/main" id="{CCB594D9-7BE3-7D9C-BF01-C0E46B61E8AD}"/>
                  </a:ext>
                </a:extLst>
              </p:cNvPr>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13" name="Google Shape;8447;p75">
                <a:extLst>
                  <a:ext uri="{FF2B5EF4-FFF2-40B4-BE49-F238E27FC236}">
                    <a16:creationId xmlns:a16="http://schemas.microsoft.com/office/drawing/2014/main" id="{5D39234B-F65B-940F-D4E6-E7EE078FD04D}"/>
                  </a:ext>
                </a:extLst>
              </p:cNvPr>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14" name="Google Shape;8448;p75">
                <a:extLst>
                  <a:ext uri="{FF2B5EF4-FFF2-40B4-BE49-F238E27FC236}">
                    <a16:creationId xmlns:a16="http://schemas.microsoft.com/office/drawing/2014/main" id="{4014C57D-A146-6C87-410C-9C6A2501FF1E}"/>
                  </a:ext>
                </a:extLst>
              </p:cNvPr>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15" name="Google Shape;8449;p75">
                <a:extLst>
                  <a:ext uri="{FF2B5EF4-FFF2-40B4-BE49-F238E27FC236}">
                    <a16:creationId xmlns:a16="http://schemas.microsoft.com/office/drawing/2014/main" id="{B0A418FE-96E4-DFBC-EA4D-5330CB7C3036}"/>
                  </a:ext>
                </a:extLst>
              </p:cNvPr>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16" name="Google Shape;8450;p75">
                <a:extLst>
                  <a:ext uri="{FF2B5EF4-FFF2-40B4-BE49-F238E27FC236}">
                    <a16:creationId xmlns:a16="http://schemas.microsoft.com/office/drawing/2014/main" id="{4D4C41F4-4E03-672B-9A93-9738F09C1E82}"/>
                  </a:ext>
                </a:extLst>
              </p:cNvPr>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17" name="Google Shape;8451;p75">
                <a:extLst>
                  <a:ext uri="{FF2B5EF4-FFF2-40B4-BE49-F238E27FC236}">
                    <a16:creationId xmlns:a16="http://schemas.microsoft.com/office/drawing/2014/main" id="{610425EE-7DCB-4C38-9031-FFFED9B823B3}"/>
                  </a:ext>
                </a:extLst>
              </p:cNvPr>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9" name="Google Shape;8452;p75">
              <a:extLst>
                <a:ext uri="{FF2B5EF4-FFF2-40B4-BE49-F238E27FC236}">
                  <a16:creationId xmlns:a16="http://schemas.microsoft.com/office/drawing/2014/main" id="{B372C106-6797-046E-2E98-C87EC1080016}"/>
                </a:ext>
              </a:extLst>
            </p:cNvPr>
            <p:cNvGrpSpPr/>
            <p:nvPr/>
          </p:nvGrpSpPr>
          <p:grpSpPr>
            <a:xfrm>
              <a:off x="903098" y="1179665"/>
              <a:ext cx="80700" cy="1526144"/>
              <a:chOff x="903098" y="1179665"/>
              <a:chExt cx="80700" cy="1526144"/>
            </a:xfrm>
          </p:grpSpPr>
          <p:sp>
            <p:nvSpPr>
              <p:cNvPr id="98" name="Google Shape;8453;p75">
                <a:extLst>
                  <a:ext uri="{FF2B5EF4-FFF2-40B4-BE49-F238E27FC236}">
                    <a16:creationId xmlns:a16="http://schemas.microsoft.com/office/drawing/2014/main" id="{B28B3278-FCD0-124D-8B53-B5F053F333E9}"/>
                  </a:ext>
                </a:extLst>
              </p:cNvPr>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9" name="Google Shape;8454;p75">
                <a:extLst>
                  <a:ext uri="{FF2B5EF4-FFF2-40B4-BE49-F238E27FC236}">
                    <a16:creationId xmlns:a16="http://schemas.microsoft.com/office/drawing/2014/main" id="{E36BB556-D353-7303-71D3-AF2FB33BF65E}"/>
                  </a:ext>
                </a:extLst>
              </p:cNvPr>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0" name="Google Shape;8455;p75">
                <a:extLst>
                  <a:ext uri="{FF2B5EF4-FFF2-40B4-BE49-F238E27FC236}">
                    <a16:creationId xmlns:a16="http://schemas.microsoft.com/office/drawing/2014/main" id="{B99054FC-93B0-A816-71B9-5446DECF0F21}"/>
                  </a:ext>
                </a:extLst>
              </p:cNvPr>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1" name="Google Shape;8456;p75">
                <a:extLst>
                  <a:ext uri="{FF2B5EF4-FFF2-40B4-BE49-F238E27FC236}">
                    <a16:creationId xmlns:a16="http://schemas.microsoft.com/office/drawing/2014/main" id="{8A82B6D1-8FBC-00F3-4371-F9EC15F2C281}"/>
                  </a:ext>
                </a:extLst>
              </p:cNvPr>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2" name="Google Shape;8457;p75">
                <a:extLst>
                  <a:ext uri="{FF2B5EF4-FFF2-40B4-BE49-F238E27FC236}">
                    <a16:creationId xmlns:a16="http://schemas.microsoft.com/office/drawing/2014/main" id="{08938C97-2C47-618F-C9AD-708FAE240712}"/>
                  </a:ext>
                </a:extLst>
              </p:cNvPr>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3" name="Google Shape;8458;p75">
                <a:extLst>
                  <a:ext uri="{FF2B5EF4-FFF2-40B4-BE49-F238E27FC236}">
                    <a16:creationId xmlns:a16="http://schemas.microsoft.com/office/drawing/2014/main" id="{7FBA6CAE-B1BB-EAC6-7B51-254B2FEC06C8}"/>
                  </a:ext>
                </a:extLst>
              </p:cNvPr>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04" name="Google Shape;8459;p75">
                <a:extLst>
                  <a:ext uri="{FF2B5EF4-FFF2-40B4-BE49-F238E27FC236}">
                    <a16:creationId xmlns:a16="http://schemas.microsoft.com/office/drawing/2014/main" id="{E773B44E-CB2E-3C65-BDE9-1ABF01B5199B}"/>
                  </a:ext>
                </a:extLst>
              </p:cNvPr>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05" name="Google Shape;8460;p75">
                <a:extLst>
                  <a:ext uri="{FF2B5EF4-FFF2-40B4-BE49-F238E27FC236}">
                    <a16:creationId xmlns:a16="http://schemas.microsoft.com/office/drawing/2014/main" id="{075708E4-DD09-3E17-7F3D-69B6C928C0DE}"/>
                  </a:ext>
                </a:extLst>
              </p:cNvPr>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06" name="Google Shape;8461;p75">
                <a:extLst>
                  <a:ext uri="{FF2B5EF4-FFF2-40B4-BE49-F238E27FC236}">
                    <a16:creationId xmlns:a16="http://schemas.microsoft.com/office/drawing/2014/main" id="{38581397-2A08-4962-AD8F-A2A5AB3DC2E6}"/>
                  </a:ext>
                </a:extLst>
              </p:cNvPr>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07" name="Google Shape;8462;p75">
                <a:extLst>
                  <a:ext uri="{FF2B5EF4-FFF2-40B4-BE49-F238E27FC236}">
                    <a16:creationId xmlns:a16="http://schemas.microsoft.com/office/drawing/2014/main" id="{B3716EC4-6B19-176E-AC6E-82B6683956F6}"/>
                  </a:ext>
                </a:extLst>
              </p:cNvPr>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0" name="Google Shape;8463;p75">
              <a:extLst>
                <a:ext uri="{FF2B5EF4-FFF2-40B4-BE49-F238E27FC236}">
                  <a16:creationId xmlns:a16="http://schemas.microsoft.com/office/drawing/2014/main" id="{13E06F4A-7814-994A-EF3E-0511133FFA95}"/>
                </a:ext>
              </a:extLst>
            </p:cNvPr>
            <p:cNvGrpSpPr/>
            <p:nvPr/>
          </p:nvGrpSpPr>
          <p:grpSpPr>
            <a:xfrm>
              <a:off x="1076958" y="1179665"/>
              <a:ext cx="80700" cy="1526144"/>
              <a:chOff x="1076958" y="1179665"/>
              <a:chExt cx="80700" cy="1526144"/>
            </a:xfrm>
          </p:grpSpPr>
          <p:sp>
            <p:nvSpPr>
              <p:cNvPr id="88" name="Google Shape;8464;p75">
                <a:extLst>
                  <a:ext uri="{FF2B5EF4-FFF2-40B4-BE49-F238E27FC236}">
                    <a16:creationId xmlns:a16="http://schemas.microsoft.com/office/drawing/2014/main" id="{37BCC6BE-1CFB-47C7-6612-88365E37164A}"/>
                  </a:ext>
                </a:extLst>
              </p:cNvPr>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9" name="Google Shape;8465;p75">
                <a:extLst>
                  <a:ext uri="{FF2B5EF4-FFF2-40B4-BE49-F238E27FC236}">
                    <a16:creationId xmlns:a16="http://schemas.microsoft.com/office/drawing/2014/main" id="{54D207BA-10F3-9B30-29FE-921F5D9CA425}"/>
                  </a:ext>
                </a:extLst>
              </p:cNvPr>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0" name="Google Shape;8466;p75">
                <a:extLst>
                  <a:ext uri="{FF2B5EF4-FFF2-40B4-BE49-F238E27FC236}">
                    <a16:creationId xmlns:a16="http://schemas.microsoft.com/office/drawing/2014/main" id="{8AC47023-91A9-7439-96CB-B145F63DF4FC}"/>
                  </a:ext>
                </a:extLst>
              </p:cNvPr>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1" name="Google Shape;8467;p75">
                <a:extLst>
                  <a:ext uri="{FF2B5EF4-FFF2-40B4-BE49-F238E27FC236}">
                    <a16:creationId xmlns:a16="http://schemas.microsoft.com/office/drawing/2014/main" id="{92E18F9E-1244-704A-2356-E368A8859243}"/>
                  </a:ext>
                </a:extLst>
              </p:cNvPr>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2" name="Google Shape;8468;p75">
                <a:extLst>
                  <a:ext uri="{FF2B5EF4-FFF2-40B4-BE49-F238E27FC236}">
                    <a16:creationId xmlns:a16="http://schemas.microsoft.com/office/drawing/2014/main" id="{07A47E34-F8B3-C7D8-1BAD-3484885D12F0}"/>
                  </a:ext>
                </a:extLst>
              </p:cNvPr>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3" name="Google Shape;8469;p75">
                <a:extLst>
                  <a:ext uri="{FF2B5EF4-FFF2-40B4-BE49-F238E27FC236}">
                    <a16:creationId xmlns:a16="http://schemas.microsoft.com/office/drawing/2014/main" id="{5D1618CF-4D46-A447-72A6-BAD692EDD7F2}"/>
                  </a:ext>
                </a:extLst>
              </p:cNvPr>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4" name="Google Shape;8470;p75">
                <a:extLst>
                  <a:ext uri="{FF2B5EF4-FFF2-40B4-BE49-F238E27FC236}">
                    <a16:creationId xmlns:a16="http://schemas.microsoft.com/office/drawing/2014/main" id="{F38123EF-51CE-1C05-31BC-4AEBED59E522}"/>
                  </a:ext>
                </a:extLst>
              </p:cNvPr>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95" name="Google Shape;8471;p75">
                <a:extLst>
                  <a:ext uri="{FF2B5EF4-FFF2-40B4-BE49-F238E27FC236}">
                    <a16:creationId xmlns:a16="http://schemas.microsoft.com/office/drawing/2014/main" id="{118F0C61-29F4-98DA-5FD4-B4EC9971A9E7}"/>
                  </a:ext>
                </a:extLst>
              </p:cNvPr>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96" name="Google Shape;8472;p75">
                <a:extLst>
                  <a:ext uri="{FF2B5EF4-FFF2-40B4-BE49-F238E27FC236}">
                    <a16:creationId xmlns:a16="http://schemas.microsoft.com/office/drawing/2014/main" id="{6AA226D6-BA0E-10D4-E149-D6F502428DAE}"/>
                  </a:ext>
                </a:extLst>
              </p:cNvPr>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97" name="Google Shape;8473;p75">
                <a:extLst>
                  <a:ext uri="{FF2B5EF4-FFF2-40B4-BE49-F238E27FC236}">
                    <a16:creationId xmlns:a16="http://schemas.microsoft.com/office/drawing/2014/main" id="{24DB1270-9690-7271-EF7B-CBCF63DCA9F5}"/>
                  </a:ext>
                </a:extLst>
              </p:cNvPr>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1" name="Google Shape;8474;p75">
              <a:extLst>
                <a:ext uri="{FF2B5EF4-FFF2-40B4-BE49-F238E27FC236}">
                  <a16:creationId xmlns:a16="http://schemas.microsoft.com/office/drawing/2014/main" id="{56DDF5D0-708E-70E1-AEEA-83820056775B}"/>
                </a:ext>
              </a:extLst>
            </p:cNvPr>
            <p:cNvGrpSpPr/>
            <p:nvPr/>
          </p:nvGrpSpPr>
          <p:grpSpPr>
            <a:xfrm>
              <a:off x="1247707" y="1179665"/>
              <a:ext cx="80700" cy="1526144"/>
              <a:chOff x="1247707" y="1179665"/>
              <a:chExt cx="80700" cy="1526144"/>
            </a:xfrm>
          </p:grpSpPr>
          <p:sp>
            <p:nvSpPr>
              <p:cNvPr id="78" name="Google Shape;8475;p75">
                <a:extLst>
                  <a:ext uri="{FF2B5EF4-FFF2-40B4-BE49-F238E27FC236}">
                    <a16:creationId xmlns:a16="http://schemas.microsoft.com/office/drawing/2014/main" id="{5E26B293-31F0-30E2-5EA1-21FCE79E45DC}"/>
                  </a:ext>
                </a:extLst>
              </p:cNvPr>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9" name="Google Shape;8476;p75">
                <a:extLst>
                  <a:ext uri="{FF2B5EF4-FFF2-40B4-BE49-F238E27FC236}">
                    <a16:creationId xmlns:a16="http://schemas.microsoft.com/office/drawing/2014/main" id="{BCC4375D-7197-8946-4F43-18924CD55A9B}"/>
                  </a:ext>
                </a:extLst>
              </p:cNvPr>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0" name="Google Shape;8477;p75">
                <a:extLst>
                  <a:ext uri="{FF2B5EF4-FFF2-40B4-BE49-F238E27FC236}">
                    <a16:creationId xmlns:a16="http://schemas.microsoft.com/office/drawing/2014/main" id="{9273F5E8-EE0E-FD5C-33CE-3D46032F4DF1}"/>
                  </a:ext>
                </a:extLst>
              </p:cNvPr>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81" name="Google Shape;8478;p75">
                <a:extLst>
                  <a:ext uri="{FF2B5EF4-FFF2-40B4-BE49-F238E27FC236}">
                    <a16:creationId xmlns:a16="http://schemas.microsoft.com/office/drawing/2014/main" id="{2A60C9CB-1C10-B287-A841-D76344D0634E}"/>
                  </a:ext>
                </a:extLst>
              </p:cNvPr>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82" name="Google Shape;8479;p75">
                <a:extLst>
                  <a:ext uri="{FF2B5EF4-FFF2-40B4-BE49-F238E27FC236}">
                    <a16:creationId xmlns:a16="http://schemas.microsoft.com/office/drawing/2014/main" id="{FCB55884-3600-7159-267F-F8DA1219D659}"/>
                  </a:ext>
                </a:extLst>
              </p:cNvPr>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83" name="Google Shape;8480;p75">
                <a:extLst>
                  <a:ext uri="{FF2B5EF4-FFF2-40B4-BE49-F238E27FC236}">
                    <a16:creationId xmlns:a16="http://schemas.microsoft.com/office/drawing/2014/main" id="{3FF791E9-FD5D-CFE2-D2B2-0D24AD680555}"/>
                  </a:ext>
                </a:extLst>
              </p:cNvPr>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84" name="Google Shape;8481;p75">
                <a:extLst>
                  <a:ext uri="{FF2B5EF4-FFF2-40B4-BE49-F238E27FC236}">
                    <a16:creationId xmlns:a16="http://schemas.microsoft.com/office/drawing/2014/main" id="{A2A3E4ED-CBCD-5B8D-7627-5A749DD63F3F}"/>
                  </a:ext>
                </a:extLst>
              </p:cNvPr>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85" name="Google Shape;8482;p75">
                <a:extLst>
                  <a:ext uri="{FF2B5EF4-FFF2-40B4-BE49-F238E27FC236}">
                    <a16:creationId xmlns:a16="http://schemas.microsoft.com/office/drawing/2014/main" id="{AEE3E538-F253-D943-D116-DC97810C1CAF}"/>
                  </a:ext>
                </a:extLst>
              </p:cNvPr>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86" name="Google Shape;8483;p75">
                <a:extLst>
                  <a:ext uri="{FF2B5EF4-FFF2-40B4-BE49-F238E27FC236}">
                    <a16:creationId xmlns:a16="http://schemas.microsoft.com/office/drawing/2014/main" id="{8047673E-981A-2FDD-9B3D-27D6398EB9C5}"/>
                  </a:ext>
                </a:extLst>
              </p:cNvPr>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87" name="Google Shape;8484;p75">
                <a:extLst>
                  <a:ext uri="{FF2B5EF4-FFF2-40B4-BE49-F238E27FC236}">
                    <a16:creationId xmlns:a16="http://schemas.microsoft.com/office/drawing/2014/main" id="{95B75B36-CA69-3AC7-F71D-8D38143BA632}"/>
                  </a:ext>
                </a:extLst>
              </p:cNvPr>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2" name="Google Shape;8485;p75">
              <a:extLst>
                <a:ext uri="{FF2B5EF4-FFF2-40B4-BE49-F238E27FC236}">
                  <a16:creationId xmlns:a16="http://schemas.microsoft.com/office/drawing/2014/main" id="{3D8762A9-722D-1AA1-A03F-D35EF86C11D7}"/>
                </a:ext>
              </a:extLst>
            </p:cNvPr>
            <p:cNvGrpSpPr/>
            <p:nvPr/>
          </p:nvGrpSpPr>
          <p:grpSpPr>
            <a:xfrm>
              <a:off x="1421567" y="1179665"/>
              <a:ext cx="80700" cy="1526144"/>
              <a:chOff x="1421567" y="1179665"/>
              <a:chExt cx="80700" cy="1526144"/>
            </a:xfrm>
          </p:grpSpPr>
          <p:sp>
            <p:nvSpPr>
              <p:cNvPr id="68" name="Google Shape;8486;p75">
                <a:extLst>
                  <a:ext uri="{FF2B5EF4-FFF2-40B4-BE49-F238E27FC236}">
                    <a16:creationId xmlns:a16="http://schemas.microsoft.com/office/drawing/2014/main" id="{9FF50EED-607F-E7D0-F7E1-63393FBF08A0}"/>
                  </a:ext>
                </a:extLst>
              </p:cNvPr>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9" name="Google Shape;8487;p75">
                <a:extLst>
                  <a:ext uri="{FF2B5EF4-FFF2-40B4-BE49-F238E27FC236}">
                    <a16:creationId xmlns:a16="http://schemas.microsoft.com/office/drawing/2014/main" id="{8006977E-81E8-447F-67E1-E3090B83E3B9}"/>
                  </a:ext>
                </a:extLst>
              </p:cNvPr>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0" name="Google Shape;8488;p75">
                <a:extLst>
                  <a:ext uri="{FF2B5EF4-FFF2-40B4-BE49-F238E27FC236}">
                    <a16:creationId xmlns:a16="http://schemas.microsoft.com/office/drawing/2014/main" id="{B204B4BD-83C1-35C4-5D45-DCC6D26E2AF3}"/>
                  </a:ext>
                </a:extLst>
              </p:cNvPr>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1" name="Google Shape;8489;p75">
                <a:extLst>
                  <a:ext uri="{FF2B5EF4-FFF2-40B4-BE49-F238E27FC236}">
                    <a16:creationId xmlns:a16="http://schemas.microsoft.com/office/drawing/2014/main" id="{F737082C-A6ED-9D3C-99AA-9A0B98EEFAE3}"/>
                  </a:ext>
                </a:extLst>
              </p:cNvPr>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2" name="Google Shape;8490;p75">
                <a:extLst>
                  <a:ext uri="{FF2B5EF4-FFF2-40B4-BE49-F238E27FC236}">
                    <a16:creationId xmlns:a16="http://schemas.microsoft.com/office/drawing/2014/main" id="{B88B86A6-59F8-4990-79E5-7FBA2B2A9566}"/>
                  </a:ext>
                </a:extLst>
              </p:cNvPr>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3" name="Google Shape;8491;p75">
                <a:extLst>
                  <a:ext uri="{FF2B5EF4-FFF2-40B4-BE49-F238E27FC236}">
                    <a16:creationId xmlns:a16="http://schemas.microsoft.com/office/drawing/2014/main" id="{2A87B538-E10F-DA72-8953-3D9523C1644D}"/>
                  </a:ext>
                </a:extLst>
              </p:cNvPr>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4" name="Google Shape;8492;p75">
                <a:extLst>
                  <a:ext uri="{FF2B5EF4-FFF2-40B4-BE49-F238E27FC236}">
                    <a16:creationId xmlns:a16="http://schemas.microsoft.com/office/drawing/2014/main" id="{DE759309-DEEA-2B89-CD5E-710FE0BF5870}"/>
                  </a:ext>
                </a:extLst>
              </p:cNvPr>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5" name="Google Shape;8493;p75">
                <a:extLst>
                  <a:ext uri="{FF2B5EF4-FFF2-40B4-BE49-F238E27FC236}">
                    <a16:creationId xmlns:a16="http://schemas.microsoft.com/office/drawing/2014/main" id="{EAFF4F53-F74D-336A-98E1-20F24D88D460}"/>
                  </a:ext>
                </a:extLst>
              </p:cNvPr>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76" name="Google Shape;8494;p75">
                <a:extLst>
                  <a:ext uri="{FF2B5EF4-FFF2-40B4-BE49-F238E27FC236}">
                    <a16:creationId xmlns:a16="http://schemas.microsoft.com/office/drawing/2014/main" id="{9EB6139C-716B-B2A1-4F97-E36BBC816F28}"/>
                  </a:ext>
                </a:extLst>
              </p:cNvPr>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77" name="Google Shape;8495;p75">
                <a:extLst>
                  <a:ext uri="{FF2B5EF4-FFF2-40B4-BE49-F238E27FC236}">
                    <a16:creationId xmlns:a16="http://schemas.microsoft.com/office/drawing/2014/main" id="{267BF893-9860-6371-CC3C-CC57D78EFFE0}"/>
                  </a:ext>
                </a:extLst>
              </p:cNvPr>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3" name="Google Shape;8496;p75">
              <a:extLst>
                <a:ext uri="{FF2B5EF4-FFF2-40B4-BE49-F238E27FC236}">
                  <a16:creationId xmlns:a16="http://schemas.microsoft.com/office/drawing/2014/main" id="{31A7B8F1-DF45-0AF2-C6D0-3E72B2EA25BB}"/>
                </a:ext>
              </a:extLst>
            </p:cNvPr>
            <p:cNvGrpSpPr/>
            <p:nvPr/>
          </p:nvGrpSpPr>
          <p:grpSpPr>
            <a:xfrm>
              <a:off x="1592327" y="1179665"/>
              <a:ext cx="80700" cy="1526144"/>
              <a:chOff x="1592327" y="1179665"/>
              <a:chExt cx="80700" cy="1526144"/>
            </a:xfrm>
          </p:grpSpPr>
          <p:sp>
            <p:nvSpPr>
              <p:cNvPr id="58" name="Google Shape;8497;p75">
                <a:extLst>
                  <a:ext uri="{FF2B5EF4-FFF2-40B4-BE49-F238E27FC236}">
                    <a16:creationId xmlns:a16="http://schemas.microsoft.com/office/drawing/2014/main" id="{6EE018E6-775D-7D37-125A-24663751A17A}"/>
                  </a:ext>
                </a:extLst>
              </p:cNvPr>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9" name="Google Shape;8498;p75">
                <a:extLst>
                  <a:ext uri="{FF2B5EF4-FFF2-40B4-BE49-F238E27FC236}">
                    <a16:creationId xmlns:a16="http://schemas.microsoft.com/office/drawing/2014/main" id="{AC09D92C-102D-8F22-7B63-FA3448A77983}"/>
                  </a:ext>
                </a:extLst>
              </p:cNvPr>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0" name="Google Shape;8499;p75">
                <a:extLst>
                  <a:ext uri="{FF2B5EF4-FFF2-40B4-BE49-F238E27FC236}">
                    <a16:creationId xmlns:a16="http://schemas.microsoft.com/office/drawing/2014/main" id="{3ACD9D2A-F25F-AD41-6714-28EB7A21C0B7}"/>
                  </a:ext>
                </a:extLst>
              </p:cNvPr>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1" name="Google Shape;8500;p75">
                <a:extLst>
                  <a:ext uri="{FF2B5EF4-FFF2-40B4-BE49-F238E27FC236}">
                    <a16:creationId xmlns:a16="http://schemas.microsoft.com/office/drawing/2014/main" id="{9696E532-18EB-BC1C-21FA-0FF4F55922BD}"/>
                  </a:ext>
                </a:extLst>
              </p:cNvPr>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2" name="Google Shape;8501;p75">
                <a:extLst>
                  <a:ext uri="{FF2B5EF4-FFF2-40B4-BE49-F238E27FC236}">
                    <a16:creationId xmlns:a16="http://schemas.microsoft.com/office/drawing/2014/main" id="{79F76A07-B7DC-3A12-0196-57DFA51FE58A}"/>
                  </a:ext>
                </a:extLst>
              </p:cNvPr>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3" name="Google Shape;8502;p75">
                <a:extLst>
                  <a:ext uri="{FF2B5EF4-FFF2-40B4-BE49-F238E27FC236}">
                    <a16:creationId xmlns:a16="http://schemas.microsoft.com/office/drawing/2014/main" id="{D92DDAB1-EF26-EE7F-A7D5-AF561D0A8AEA}"/>
                  </a:ext>
                </a:extLst>
              </p:cNvPr>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64" name="Google Shape;8503;p75">
                <a:extLst>
                  <a:ext uri="{FF2B5EF4-FFF2-40B4-BE49-F238E27FC236}">
                    <a16:creationId xmlns:a16="http://schemas.microsoft.com/office/drawing/2014/main" id="{C6B3C826-F1CB-9BBF-E3A5-5F0B5C60125C}"/>
                  </a:ext>
                </a:extLst>
              </p:cNvPr>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65" name="Google Shape;8504;p75">
                <a:extLst>
                  <a:ext uri="{FF2B5EF4-FFF2-40B4-BE49-F238E27FC236}">
                    <a16:creationId xmlns:a16="http://schemas.microsoft.com/office/drawing/2014/main" id="{F6FA1B04-41A6-75A6-098A-EF2002A065B6}"/>
                  </a:ext>
                </a:extLst>
              </p:cNvPr>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66" name="Google Shape;8505;p75">
                <a:extLst>
                  <a:ext uri="{FF2B5EF4-FFF2-40B4-BE49-F238E27FC236}">
                    <a16:creationId xmlns:a16="http://schemas.microsoft.com/office/drawing/2014/main" id="{847F2C53-9DF0-E83B-1AF5-642C35313F53}"/>
                  </a:ext>
                </a:extLst>
              </p:cNvPr>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67" name="Google Shape;8506;p75">
                <a:extLst>
                  <a:ext uri="{FF2B5EF4-FFF2-40B4-BE49-F238E27FC236}">
                    <a16:creationId xmlns:a16="http://schemas.microsoft.com/office/drawing/2014/main" id="{24E04736-07B2-903F-C314-5A98B6410071}"/>
                  </a:ext>
                </a:extLst>
              </p:cNvPr>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4" name="Google Shape;8507;p75">
              <a:extLst>
                <a:ext uri="{FF2B5EF4-FFF2-40B4-BE49-F238E27FC236}">
                  <a16:creationId xmlns:a16="http://schemas.microsoft.com/office/drawing/2014/main" id="{6F4B0012-8941-8FDB-6ACB-DDC4911D32F4}"/>
                </a:ext>
              </a:extLst>
            </p:cNvPr>
            <p:cNvGrpSpPr/>
            <p:nvPr/>
          </p:nvGrpSpPr>
          <p:grpSpPr>
            <a:xfrm>
              <a:off x="1766187" y="1179665"/>
              <a:ext cx="80700" cy="1526144"/>
              <a:chOff x="1766187" y="1179665"/>
              <a:chExt cx="80700" cy="1526144"/>
            </a:xfrm>
          </p:grpSpPr>
          <p:sp>
            <p:nvSpPr>
              <p:cNvPr id="48" name="Google Shape;8508;p75">
                <a:extLst>
                  <a:ext uri="{FF2B5EF4-FFF2-40B4-BE49-F238E27FC236}">
                    <a16:creationId xmlns:a16="http://schemas.microsoft.com/office/drawing/2014/main" id="{88769FA9-17CC-335C-BE9B-BA2E0646346F}"/>
                  </a:ext>
                </a:extLst>
              </p:cNvPr>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9" name="Google Shape;8509;p75">
                <a:extLst>
                  <a:ext uri="{FF2B5EF4-FFF2-40B4-BE49-F238E27FC236}">
                    <a16:creationId xmlns:a16="http://schemas.microsoft.com/office/drawing/2014/main" id="{C4014626-8585-30FA-4738-DB964720C7DC}"/>
                  </a:ext>
                </a:extLst>
              </p:cNvPr>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0" name="Google Shape;8510;p75">
                <a:extLst>
                  <a:ext uri="{FF2B5EF4-FFF2-40B4-BE49-F238E27FC236}">
                    <a16:creationId xmlns:a16="http://schemas.microsoft.com/office/drawing/2014/main" id="{C408CF72-F0B1-B3A0-EBE2-428FB703DEEA}"/>
                  </a:ext>
                </a:extLst>
              </p:cNvPr>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1" name="Google Shape;8511;p75">
                <a:extLst>
                  <a:ext uri="{FF2B5EF4-FFF2-40B4-BE49-F238E27FC236}">
                    <a16:creationId xmlns:a16="http://schemas.microsoft.com/office/drawing/2014/main" id="{6FA0DBD6-2FD2-3F76-5419-9FDE661E5671}"/>
                  </a:ext>
                </a:extLst>
              </p:cNvPr>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2" name="Google Shape;8512;p75">
                <a:extLst>
                  <a:ext uri="{FF2B5EF4-FFF2-40B4-BE49-F238E27FC236}">
                    <a16:creationId xmlns:a16="http://schemas.microsoft.com/office/drawing/2014/main" id="{D88FB085-2D61-44FE-CDE3-0CB8FBDFD9C2}"/>
                  </a:ext>
                </a:extLst>
              </p:cNvPr>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3" name="Google Shape;8513;p75">
                <a:extLst>
                  <a:ext uri="{FF2B5EF4-FFF2-40B4-BE49-F238E27FC236}">
                    <a16:creationId xmlns:a16="http://schemas.microsoft.com/office/drawing/2014/main" id="{EAB441B1-D1F7-561C-4D4D-18EF5419402B}"/>
                  </a:ext>
                </a:extLst>
              </p:cNvPr>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4" name="Google Shape;8514;p75">
                <a:extLst>
                  <a:ext uri="{FF2B5EF4-FFF2-40B4-BE49-F238E27FC236}">
                    <a16:creationId xmlns:a16="http://schemas.microsoft.com/office/drawing/2014/main" id="{514C81B9-9304-F140-204D-EF266D9D7E10}"/>
                  </a:ext>
                </a:extLst>
              </p:cNvPr>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5" name="Google Shape;8515;p75">
                <a:extLst>
                  <a:ext uri="{FF2B5EF4-FFF2-40B4-BE49-F238E27FC236}">
                    <a16:creationId xmlns:a16="http://schemas.microsoft.com/office/drawing/2014/main" id="{4AF7CB6C-ED90-9484-4FE6-FD463E973B8E}"/>
                  </a:ext>
                </a:extLst>
              </p:cNvPr>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6" name="Google Shape;8516;p75">
                <a:extLst>
                  <a:ext uri="{FF2B5EF4-FFF2-40B4-BE49-F238E27FC236}">
                    <a16:creationId xmlns:a16="http://schemas.microsoft.com/office/drawing/2014/main" id="{5306B9AA-ABE9-3B60-4EB5-8D9188A7F942}"/>
                  </a:ext>
                </a:extLst>
              </p:cNvPr>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57" name="Google Shape;8517;p75">
                <a:extLst>
                  <a:ext uri="{FF2B5EF4-FFF2-40B4-BE49-F238E27FC236}">
                    <a16:creationId xmlns:a16="http://schemas.microsoft.com/office/drawing/2014/main" id="{7F6E28B8-D499-7DB9-18F4-D89B0C139C48}"/>
                  </a:ext>
                </a:extLst>
              </p:cNvPr>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5" name="Google Shape;8518;p75">
              <a:extLst>
                <a:ext uri="{FF2B5EF4-FFF2-40B4-BE49-F238E27FC236}">
                  <a16:creationId xmlns:a16="http://schemas.microsoft.com/office/drawing/2014/main" id="{1BB551D4-DE4A-90D0-363F-66D9A46ED67C}"/>
                </a:ext>
              </a:extLst>
            </p:cNvPr>
            <p:cNvGrpSpPr/>
            <p:nvPr/>
          </p:nvGrpSpPr>
          <p:grpSpPr>
            <a:xfrm>
              <a:off x="1936935" y="1179665"/>
              <a:ext cx="80700" cy="1526144"/>
              <a:chOff x="1936935" y="1179665"/>
              <a:chExt cx="80700" cy="1526144"/>
            </a:xfrm>
          </p:grpSpPr>
          <p:sp>
            <p:nvSpPr>
              <p:cNvPr id="38" name="Google Shape;8519;p75">
                <a:extLst>
                  <a:ext uri="{FF2B5EF4-FFF2-40B4-BE49-F238E27FC236}">
                    <a16:creationId xmlns:a16="http://schemas.microsoft.com/office/drawing/2014/main" id="{79D389FF-00B5-935B-CAF6-EAFDCC5562D2}"/>
                  </a:ext>
                </a:extLst>
              </p:cNvPr>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9" name="Google Shape;8520;p75">
                <a:extLst>
                  <a:ext uri="{FF2B5EF4-FFF2-40B4-BE49-F238E27FC236}">
                    <a16:creationId xmlns:a16="http://schemas.microsoft.com/office/drawing/2014/main" id="{72772A0A-FE78-ABA9-6F2F-44F58D60CFB3}"/>
                  </a:ext>
                </a:extLst>
              </p:cNvPr>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0" name="Google Shape;8521;p75">
                <a:extLst>
                  <a:ext uri="{FF2B5EF4-FFF2-40B4-BE49-F238E27FC236}">
                    <a16:creationId xmlns:a16="http://schemas.microsoft.com/office/drawing/2014/main" id="{82EFBC21-080D-138A-81D5-7998345F1531}"/>
                  </a:ext>
                </a:extLst>
              </p:cNvPr>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1" name="Google Shape;8522;p75">
                <a:extLst>
                  <a:ext uri="{FF2B5EF4-FFF2-40B4-BE49-F238E27FC236}">
                    <a16:creationId xmlns:a16="http://schemas.microsoft.com/office/drawing/2014/main" id="{874158C5-ACD5-5268-4BA9-6B433489AC5D}"/>
                  </a:ext>
                </a:extLst>
              </p:cNvPr>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2" name="Google Shape;8523;p75">
                <a:extLst>
                  <a:ext uri="{FF2B5EF4-FFF2-40B4-BE49-F238E27FC236}">
                    <a16:creationId xmlns:a16="http://schemas.microsoft.com/office/drawing/2014/main" id="{AEFB78D9-B4CE-BC7B-D405-DC158B2EE323}"/>
                  </a:ext>
                </a:extLst>
              </p:cNvPr>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43" name="Google Shape;8524;p75">
                <a:extLst>
                  <a:ext uri="{FF2B5EF4-FFF2-40B4-BE49-F238E27FC236}">
                    <a16:creationId xmlns:a16="http://schemas.microsoft.com/office/drawing/2014/main" id="{B703FA74-DE39-04AC-75FD-C37AC69A5F81}"/>
                  </a:ext>
                </a:extLst>
              </p:cNvPr>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4" name="Google Shape;8525;p75">
                <a:extLst>
                  <a:ext uri="{FF2B5EF4-FFF2-40B4-BE49-F238E27FC236}">
                    <a16:creationId xmlns:a16="http://schemas.microsoft.com/office/drawing/2014/main" id="{C3B796F4-1624-2DB9-F267-8171A10150C1}"/>
                  </a:ext>
                </a:extLst>
              </p:cNvPr>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5" name="Google Shape;8526;p75">
                <a:extLst>
                  <a:ext uri="{FF2B5EF4-FFF2-40B4-BE49-F238E27FC236}">
                    <a16:creationId xmlns:a16="http://schemas.microsoft.com/office/drawing/2014/main" id="{95349BC7-CCB7-1B94-0672-FE19941986EB}"/>
                  </a:ext>
                </a:extLst>
              </p:cNvPr>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6" name="Google Shape;8527;p75">
                <a:extLst>
                  <a:ext uri="{FF2B5EF4-FFF2-40B4-BE49-F238E27FC236}">
                    <a16:creationId xmlns:a16="http://schemas.microsoft.com/office/drawing/2014/main" id="{41117D8B-5DC8-5C09-4AA3-85042639FDB5}"/>
                  </a:ext>
                </a:extLst>
              </p:cNvPr>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47" name="Google Shape;8528;p75">
                <a:extLst>
                  <a:ext uri="{FF2B5EF4-FFF2-40B4-BE49-F238E27FC236}">
                    <a16:creationId xmlns:a16="http://schemas.microsoft.com/office/drawing/2014/main" id="{8FD9A851-9DFA-7BF4-0AF1-70CDB229800C}"/>
                  </a:ext>
                </a:extLst>
              </p:cNvPr>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6" name="Google Shape;8529;p75">
              <a:extLst>
                <a:ext uri="{FF2B5EF4-FFF2-40B4-BE49-F238E27FC236}">
                  <a16:creationId xmlns:a16="http://schemas.microsoft.com/office/drawing/2014/main" id="{026B5C2C-AC81-DEE1-C519-B7C878D575ED}"/>
                </a:ext>
              </a:extLst>
            </p:cNvPr>
            <p:cNvGrpSpPr/>
            <p:nvPr/>
          </p:nvGrpSpPr>
          <p:grpSpPr>
            <a:xfrm>
              <a:off x="2110795" y="1179665"/>
              <a:ext cx="80700" cy="1526144"/>
              <a:chOff x="2110795" y="1179665"/>
              <a:chExt cx="80700" cy="1526144"/>
            </a:xfrm>
          </p:grpSpPr>
          <p:sp>
            <p:nvSpPr>
              <p:cNvPr id="28" name="Google Shape;8530;p75">
                <a:extLst>
                  <a:ext uri="{FF2B5EF4-FFF2-40B4-BE49-F238E27FC236}">
                    <a16:creationId xmlns:a16="http://schemas.microsoft.com/office/drawing/2014/main" id="{926F4581-5EC9-A68A-62BA-82F146642FB6}"/>
                  </a:ext>
                </a:extLst>
              </p:cNvPr>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9" name="Google Shape;8531;p75">
                <a:extLst>
                  <a:ext uri="{FF2B5EF4-FFF2-40B4-BE49-F238E27FC236}">
                    <a16:creationId xmlns:a16="http://schemas.microsoft.com/office/drawing/2014/main" id="{13FA2B9F-3579-006D-6D19-C39ABA2A38EB}"/>
                  </a:ext>
                </a:extLst>
              </p:cNvPr>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0" name="Google Shape;8532;p75">
                <a:extLst>
                  <a:ext uri="{FF2B5EF4-FFF2-40B4-BE49-F238E27FC236}">
                    <a16:creationId xmlns:a16="http://schemas.microsoft.com/office/drawing/2014/main" id="{9E18EA98-545B-52DF-349B-EAAAC166017D}"/>
                  </a:ext>
                </a:extLst>
              </p:cNvPr>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1" name="Google Shape;8533;p75">
                <a:extLst>
                  <a:ext uri="{FF2B5EF4-FFF2-40B4-BE49-F238E27FC236}">
                    <a16:creationId xmlns:a16="http://schemas.microsoft.com/office/drawing/2014/main" id="{1EFF64F3-8D43-AEBE-9A8B-887B861CBF05}"/>
                  </a:ext>
                </a:extLst>
              </p:cNvPr>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2" name="Google Shape;8534;p75">
                <a:extLst>
                  <a:ext uri="{FF2B5EF4-FFF2-40B4-BE49-F238E27FC236}">
                    <a16:creationId xmlns:a16="http://schemas.microsoft.com/office/drawing/2014/main" id="{2E718D71-28A8-6DB3-77F2-175059626715}"/>
                  </a:ext>
                </a:extLst>
              </p:cNvPr>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3" name="Google Shape;8535;p75">
                <a:extLst>
                  <a:ext uri="{FF2B5EF4-FFF2-40B4-BE49-F238E27FC236}">
                    <a16:creationId xmlns:a16="http://schemas.microsoft.com/office/drawing/2014/main" id="{3FBBC5E2-37F9-01BE-9A92-895814515743}"/>
                  </a:ext>
                </a:extLst>
              </p:cNvPr>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4" name="Google Shape;8536;p75">
                <a:extLst>
                  <a:ext uri="{FF2B5EF4-FFF2-40B4-BE49-F238E27FC236}">
                    <a16:creationId xmlns:a16="http://schemas.microsoft.com/office/drawing/2014/main" id="{0ADCB37E-2929-1839-71D9-AF6028FC0AB9}"/>
                  </a:ext>
                </a:extLst>
              </p:cNvPr>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5" name="Google Shape;8537;p75">
                <a:extLst>
                  <a:ext uri="{FF2B5EF4-FFF2-40B4-BE49-F238E27FC236}">
                    <a16:creationId xmlns:a16="http://schemas.microsoft.com/office/drawing/2014/main" id="{EC6E2316-E326-7E09-DBC5-C4B62031F5DA}"/>
                  </a:ext>
                </a:extLst>
              </p:cNvPr>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6" name="Google Shape;8538;p75">
                <a:extLst>
                  <a:ext uri="{FF2B5EF4-FFF2-40B4-BE49-F238E27FC236}">
                    <a16:creationId xmlns:a16="http://schemas.microsoft.com/office/drawing/2014/main" id="{87A0EB25-BF06-472F-C080-C50F8A2D7CF9}"/>
                  </a:ext>
                </a:extLst>
              </p:cNvPr>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37" name="Google Shape;8539;p75">
                <a:extLst>
                  <a:ext uri="{FF2B5EF4-FFF2-40B4-BE49-F238E27FC236}">
                    <a16:creationId xmlns:a16="http://schemas.microsoft.com/office/drawing/2014/main" id="{D70AE4D6-24B0-083A-A53D-ECA1AD5AEE35}"/>
                  </a:ext>
                </a:extLst>
              </p:cNvPr>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7" name="Google Shape;8540;p75">
              <a:extLst>
                <a:ext uri="{FF2B5EF4-FFF2-40B4-BE49-F238E27FC236}">
                  <a16:creationId xmlns:a16="http://schemas.microsoft.com/office/drawing/2014/main" id="{7D6428C2-285D-6024-71F6-41402D05E7A0}"/>
                </a:ext>
              </a:extLst>
            </p:cNvPr>
            <p:cNvGrpSpPr/>
            <p:nvPr/>
          </p:nvGrpSpPr>
          <p:grpSpPr>
            <a:xfrm>
              <a:off x="2284655" y="1179665"/>
              <a:ext cx="80700" cy="1526144"/>
              <a:chOff x="2284655" y="1179665"/>
              <a:chExt cx="80700" cy="1526144"/>
            </a:xfrm>
          </p:grpSpPr>
          <p:sp>
            <p:nvSpPr>
              <p:cNvPr id="18" name="Google Shape;8541;p75">
                <a:extLst>
                  <a:ext uri="{FF2B5EF4-FFF2-40B4-BE49-F238E27FC236}">
                    <a16:creationId xmlns:a16="http://schemas.microsoft.com/office/drawing/2014/main" id="{A746E595-4B45-E092-7F89-2B951843E07D}"/>
                  </a:ext>
                </a:extLst>
              </p:cNvPr>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9" name="Google Shape;8542;p75">
                <a:extLst>
                  <a:ext uri="{FF2B5EF4-FFF2-40B4-BE49-F238E27FC236}">
                    <a16:creationId xmlns:a16="http://schemas.microsoft.com/office/drawing/2014/main" id="{57B737B2-C4AB-4E19-B813-38AFAE9A5737}"/>
                  </a:ext>
                </a:extLst>
              </p:cNvPr>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 name="Google Shape;8543;p75">
                <a:extLst>
                  <a:ext uri="{FF2B5EF4-FFF2-40B4-BE49-F238E27FC236}">
                    <a16:creationId xmlns:a16="http://schemas.microsoft.com/office/drawing/2014/main" id="{6B61CE44-C359-7121-E198-E67CCACBEC75}"/>
                  </a:ext>
                </a:extLst>
              </p:cNvPr>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1" name="Google Shape;8544;p75">
                <a:extLst>
                  <a:ext uri="{FF2B5EF4-FFF2-40B4-BE49-F238E27FC236}">
                    <a16:creationId xmlns:a16="http://schemas.microsoft.com/office/drawing/2014/main" id="{AEB43A11-7A84-A43C-03C4-B617569C15AC}"/>
                  </a:ext>
                </a:extLst>
              </p:cNvPr>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2" name="Google Shape;8545;p75">
                <a:extLst>
                  <a:ext uri="{FF2B5EF4-FFF2-40B4-BE49-F238E27FC236}">
                    <a16:creationId xmlns:a16="http://schemas.microsoft.com/office/drawing/2014/main" id="{2D0A7BB6-C076-A6FE-4804-81E40287131F}"/>
                  </a:ext>
                </a:extLst>
              </p:cNvPr>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3" name="Google Shape;8546;p75">
                <a:extLst>
                  <a:ext uri="{FF2B5EF4-FFF2-40B4-BE49-F238E27FC236}">
                    <a16:creationId xmlns:a16="http://schemas.microsoft.com/office/drawing/2014/main" id="{69896B37-E487-E65B-0119-92D86EB225D2}"/>
                  </a:ext>
                </a:extLst>
              </p:cNvPr>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 name="Google Shape;8547;p75">
                <a:extLst>
                  <a:ext uri="{FF2B5EF4-FFF2-40B4-BE49-F238E27FC236}">
                    <a16:creationId xmlns:a16="http://schemas.microsoft.com/office/drawing/2014/main" id="{36C4BC68-BCAF-816F-5788-C3089DF1EF0F}"/>
                  </a:ext>
                </a:extLst>
              </p:cNvPr>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 name="Google Shape;8548;p75">
                <a:extLst>
                  <a:ext uri="{FF2B5EF4-FFF2-40B4-BE49-F238E27FC236}">
                    <a16:creationId xmlns:a16="http://schemas.microsoft.com/office/drawing/2014/main" id="{6E1B918D-0478-8E10-A83C-5716EC1E2781}"/>
                  </a:ext>
                </a:extLst>
              </p:cNvPr>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 name="Google Shape;8549;p75">
                <a:extLst>
                  <a:ext uri="{FF2B5EF4-FFF2-40B4-BE49-F238E27FC236}">
                    <a16:creationId xmlns:a16="http://schemas.microsoft.com/office/drawing/2014/main" id="{77B70B23-BA1A-BDAA-5947-1E58AAFFDBFC}"/>
                  </a:ext>
                </a:extLst>
              </p:cNvPr>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7" name="Google Shape;8550;p75">
                <a:extLst>
                  <a:ext uri="{FF2B5EF4-FFF2-40B4-BE49-F238E27FC236}">
                    <a16:creationId xmlns:a16="http://schemas.microsoft.com/office/drawing/2014/main" id="{72906318-32CF-8FA2-C689-12CCD6E5048A}"/>
                  </a:ext>
                </a:extLst>
              </p:cNvPr>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118" name="Google Shape;8551;p75">
            <a:extLst>
              <a:ext uri="{FF2B5EF4-FFF2-40B4-BE49-F238E27FC236}">
                <a16:creationId xmlns:a16="http://schemas.microsoft.com/office/drawing/2014/main" id="{0BD54AE8-B522-04F1-987B-D308ECFD1B3F}"/>
              </a:ext>
            </a:extLst>
          </p:cNvPr>
          <p:cNvGrpSpPr/>
          <p:nvPr/>
        </p:nvGrpSpPr>
        <p:grpSpPr>
          <a:xfrm>
            <a:off x="5138170" y="2590979"/>
            <a:ext cx="2728496" cy="2204266"/>
            <a:chOff x="2623904" y="1198803"/>
            <a:chExt cx="1364248" cy="1102133"/>
          </a:xfrm>
        </p:grpSpPr>
        <p:grpSp>
          <p:nvGrpSpPr>
            <p:cNvPr id="119" name="Google Shape;8552;p75">
              <a:extLst>
                <a:ext uri="{FF2B5EF4-FFF2-40B4-BE49-F238E27FC236}">
                  <a16:creationId xmlns:a16="http://schemas.microsoft.com/office/drawing/2014/main" id="{C3A31EF1-E784-0199-4AEF-C294F93667B9}"/>
                </a:ext>
              </a:extLst>
            </p:cNvPr>
            <p:cNvGrpSpPr/>
            <p:nvPr/>
          </p:nvGrpSpPr>
          <p:grpSpPr>
            <a:xfrm>
              <a:off x="2623907" y="1198803"/>
              <a:ext cx="1364245" cy="273000"/>
              <a:chOff x="2623907" y="1198803"/>
              <a:chExt cx="1364245" cy="273000"/>
            </a:xfrm>
          </p:grpSpPr>
          <p:sp>
            <p:nvSpPr>
              <p:cNvPr id="138" name="Google Shape;8553;p75">
                <a:extLst>
                  <a:ext uri="{FF2B5EF4-FFF2-40B4-BE49-F238E27FC236}">
                    <a16:creationId xmlns:a16="http://schemas.microsoft.com/office/drawing/2014/main" id="{E0C9FD38-6F89-0847-7A9E-E10F0D2BF194}"/>
                  </a:ext>
                </a:extLst>
              </p:cNvPr>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39" name="Google Shape;8554;p75">
                <a:extLst>
                  <a:ext uri="{FF2B5EF4-FFF2-40B4-BE49-F238E27FC236}">
                    <a16:creationId xmlns:a16="http://schemas.microsoft.com/office/drawing/2014/main" id="{2F6F9BE1-DBFB-5EE6-FF59-91B5C9744191}"/>
                  </a:ext>
                </a:extLst>
              </p:cNvPr>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40" name="Google Shape;8555;p75">
                <a:extLst>
                  <a:ext uri="{FF2B5EF4-FFF2-40B4-BE49-F238E27FC236}">
                    <a16:creationId xmlns:a16="http://schemas.microsoft.com/office/drawing/2014/main" id="{61B1A1C4-76F4-839D-40C5-4C633D76E8B2}"/>
                  </a:ext>
                </a:extLst>
              </p:cNvPr>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41" name="Google Shape;8556;p75">
                <a:extLst>
                  <a:ext uri="{FF2B5EF4-FFF2-40B4-BE49-F238E27FC236}">
                    <a16:creationId xmlns:a16="http://schemas.microsoft.com/office/drawing/2014/main" id="{F7C0070F-2C4E-64E6-A47A-3D3B3A0E0BB5}"/>
                  </a:ext>
                </a:extLst>
              </p:cNvPr>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42" name="Google Shape;8557;p75">
                <a:extLst>
                  <a:ext uri="{FF2B5EF4-FFF2-40B4-BE49-F238E27FC236}">
                    <a16:creationId xmlns:a16="http://schemas.microsoft.com/office/drawing/2014/main" id="{826B5B48-736E-77D9-8A1F-93BC81FA883A}"/>
                  </a:ext>
                </a:extLst>
              </p:cNvPr>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20" name="Google Shape;8558;p75">
              <a:extLst>
                <a:ext uri="{FF2B5EF4-FFF2-40B4-BE49-F238E27FC236}">
                  <a16:creationId xmlns:a16="http://schemas.microsoft.com/office/drawing/2014/main" id="{3E1457E3-FF16-03EB-D2EF-346BC82D44EF}"/>
                </a:ext>
              </a:extLst>
            </p:cNvPr>
            <p:cNvGrpSpPr/>
            <p:nvPr/>
          </p:nvGrpSpPr>
          <p:grpSpPr>
            <a:xfrm>
              <a:off x="2623904" y="1476964"/>
              <a:ext cx="1364245" cy="273000"/>
              <a:chOff x="2623904" y="1476964"/>
              <a:chExt cx="1364245" cy="273000"/>
            </a:xfrm>
          </p:grpSpPr>
          <p:sp>
            <p:nvSpPr>
              <p:cNvPr id="133" name="Google Shape;8559;p75">
                <a:extLst>
                  <a:ext uri="{FF2B5EF4-FFF2-40B4-BE49-F238E27FC236}">
                    <a16:creationId xmlns:a16="http://schemas.microsoft.com/office/drawing/2014/main" id="{3A71F571-D99C-D7E0-B59F-FE7470EAFFD5}"/>
                  </a:ext>
                </a:extLst>
              </p:cNvPr>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34" name="Google Shape;8560;p75">
                <a:extLst>
                  <a:ext uri="{FF2B5EF4-FFF2-40B4-BE49-F238E27FC236}">
                    <a16:creationId xmlns:a16="http://schemas.microsoft.com/office/drawing/2014/main" id="{53A97163-BA44-5F45-6262-392CC0E61EA1}"/>
                  </a:ext>
                </a:extLst>
              </p:cNvPr>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35" name="Google Shape;8561;p75">
                <a:extLst>
                  <a:ext uri="{FF2B5EF4-FFF2-40B4-BE49-F238E27FC236}">
                    <a16:creationId xmlns:a16="http://schemas.microsoft.com/office/drawing/2014/main" id="{64ECD0FC-AADA-0CD2-231E-417C4A011451}"/>
                  </a:ext>
                </a:extLst>
              </p:cNvPr>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36" name="Google Shape;8562;p75">
                <a:extLst>
                  <a:ext uri="{FF2B5EF4-FFF2-40B4-BE49-F238E27FC236}">
                    <a16:creationId xmlns:a16="http://schemas.microsoft.com/office/drawing/2014/main" id="{0B145B87-B95B-5029-0B9B-0B19F89EB8BB}"/>
                  </a:ext>
                </a:extLst>
              </p:cNvPr>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37" name="Google Shape;8563;p75">
                <a:extLst>
                  <a:ext uri="{FF2B5EF4-FFF2-40B4-BE49-F238E27FC236}">
                    <a16:creationId xmlns:a16="http://schemas.microsoft.com/office/drawing/2014/main" id="{160A1A62-075A-CE86-76A3-4CC480D5A5D2}"/>
                  </a:ext>
                </a:extLst>
              </p:cNvPr>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21" name="Google Shape;8564;p75">
              <a:extLst>
                <a:ext uri="{FF2B5EF4-FFF2-40B4-BE49-F238E27FC236}">
                  <a16:creationId xmlns:a16="http://schemas.microsoft.com/office/drawing/2014/main" id="{A86433EE-BBB5-A261-337C-07E5C3BBAF07}"/>
                </a:ext>
              </a:extLst>
            </p:cNvPr>
            <p:cNvGrpSpPr/>
            <p:nvPr/>
          </p:nvGrpSpPr>
          <p:grpSpPr>
            <a:xfrm>
              <a:off x="2623907" y="1749775"/>
              <a:ext cx="1364245" cy="273000"/>
              <a:chOff x="2623907" y="1749775"/>
              <a:chExt cx="1364245" cy="273000"/>
            </a:xfrm>
          </p:grpSpPr>
          <p:sp>
            <p:nvSpPr>
              <p:cNvPr id="128" name="Google Shape;8565;p75">
                <a:extLst>
                  <a:ext uri="{FF2B5EF4-FFF2-40B4-BE49-F238E27FC236}">
                    <a16:creationId xmlns:a16="http://schemas.microsoft.com/office/drawing/2014/main" id="{D48B0F05-F4C7-E96D-CCC7-261BE33A79C3}"/>
                  </a:ext>
                </a:extLst>
              </p:cNvPr>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29" name="Google Shape;8566;p75">
                <a:extLst>
                  <a:ext uri="{FF2B5EF4-FFF2-40B4-BE49-F238E27FC236}">
                    <a16:creationId xmlns:a16="http://schemas.microsoft.com/office/drawing/2014/main" id="{457C10D8-5B28-2227-CFBF-D7D91A53623A}"/>
                  </a:ext>
                </a:extLst>
              </p:cNvPr>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30" name="Google Shape;8567;p75">
                <a:extLst>
                  <a:ext uri="{FF2B5EF4-FFF2-40B4-BE49-F238E27FC236}">
                    <a16:creationId xmlns:a16="http://schemas.microsoft.com/office/drawing/2014/main" id="{57149D53-4EC2-7D91-DB98-6A1AD0E09020}"/>
                  </a:ext>
                </a:extLst>
              </p:cNvPr>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31" name="Google Shape;8568;p75">
                <a:extLst>
                  <a:ext uri="{FF2B5EF4-FFF2-40B4-BE49-F238E27FC236}">
                    <a16:creationId xmlns:a16="http://schemas.microsoft.com/office/drawing/2014/main" id="{4DDFC010-E303-B2E0-59B8-29200F17A30F}"/>
                  </a:ext>
                </a:extLst>
              </p:cNvPr>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32" name="Google Shape;8569;p75">
                <a:extLst>
                  <a:ext uri="{FF2B5EF4-FFF2-40B4-BE49-F238E27FC236}">
                    <a16:creationId xmlns:a16="http://schemas.microsoft.com/office/drawing/2014/main" id="{7CC0A96C-206A-DAC0-5D26-8C0E8803DB09}"/>
                  </a:ext>
                </a:extLst>
              </p:cNvPr>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22" name="Google Shape;8570;p75">
              <a:extLst>
                <a:ext uri="{FF2B5EF4-FFF2-40B4-BE49-F238E27FC236}">
                  <a16:creationId xmlns:a16="http://schemas.microsoft.com/office/drawing/2014/main" id="{099B162B-E957-D8FE-D0D2-490CCA26C40D}"/>
                </a:ext>
              </a:extLst>
            </p:cNvPr>
            <p:cNvGrpSpPr/>
            <p:nvPr/>
          </p:nvGrpSpPr>
          <p:grpSpPr>
            <a:xfrm>
              <a:off x="2623904" y="2027936"/>
              <a:ext cx="1364245" cy="273000"/>
              <a:chOff x="2623904" y="2027936"/>
              <a:chExt cx="1364245" cy="273000"/>
            </a:xfrm>
          </p:grpSpPr>
          <p:sp>
            <p:nvSpPr>
              <p:cNvPr id="123" name="Google Shape;8571;p75">
                <a:extLst>
                  <a:ext uri="{FF2B5EF4-FFF2-40B4-BE49-F238E27FC236}">
                    <a16:creationId xmlns:a16="http://schemas.microsoft.com/office/drawing/2014/main" id="{8695E20E-98FA-04E0-DB84-1F01F4FEF6FC}"/>
                  </a:ext>
                </a:extLst>
              </p:cNvPr>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24" name="Google Shape;8572;p75">
                <a:extLst>
                  <a:ext uri="{FF2B5EF4-FFF2-40B4-BE49-F238E27FC236}">
                    <a16:creationId xmlns:a16="http://schemas.microsoft.com/office/drawing/2014/main" id="{8979C809-9169-13DF-3CCC-5AB6A332AA23}"/>
                  </a:ext>
                </a:extLst>
              </p:cNvPr>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25" name="Google Shape;8573;p75">
                <a:extLst>
                  <a:ext uri="{FF2B5EF4-FFF2-40B4-BE49-F238E27FC236}">
                    <a16:creationId xmlns:a16="http://schemas.microsoft.com/office/drawing/2014/main" id="{9E1FE594-9FA0-0748-3701-221D3CE5B0BC}"/>
                  </a:ext>
                </a:extLst>
              </p:cNvPr>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26" name="Google Shape;8574;p75">
                <a:extLst>
                  <a:ext uri="{FF2B5EF4-FFF2-40B4-BE49-F238E27FC236}">
                    <a16:creationId xmlns:a16="http://schemas.microsoft.com/office/drawing/2014/main" id="{9F14E575-D325-07C9-156E-09998FB25DF7}"/>
                  </a:ext>
                </a:extLst>
              </p:cNvPr>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27" name="Google Shape;8575;p75">
                <a:extLst>
                  <a:ext uri="{FF2B5EF4-FFF2-40B4-BE49-F238E27FC236}">
                    <a16:creationId xmlns:a16="http://schemas.microsoft.com/office/drawing/2014/main" id="{2B7FC17F-C1F6-87BE-1401-8930101A1B39}"/>
                  </a:ext>
                </a:extLst>
              </p:cNvPr>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143" name="Google Shape;8576;p75">
            <a:extLst>
              <a:ext uri="{FF2B5EF4-FFF2-40B4-BE49-F238E27FC236}">
                <a16:creationId xmlns:a16="http://schemas.microsoft.com/office/drawing/2014/main" id="{2CED4991-56A4-5A71-D0AE-368AEBD9169B}"/>
              </a:ext>
            </a:extLst>
          </p:cNvPr>
          <p:cNvGrpSpPr/>
          <p:nvPr/>
        </p:nvGrpSpPr>
        <p:grpSpPr>
          <a:xfrm>
            <a:off x="5117093" y="5509342"/>
            <a:ext cx="2775082" cy="318248"/>
            <a:chOff x="3200660" y="2180272"/>
            <a:chExt cx="2563824" cy="378237"/>
          </a:xfrm>
        </p:grpSpPr>
        <p:sp>
          <p:nvSpPr>
            <p:cNvPr id="144" name="Google Shape;8577;p75">
              <a:extLst>
                <a:ext uri="{FF2B5EF4-FFF2-40B4-BE49-F238E27FC236}">
                  <a16:creationId xmlns:a16="http://schemas.microsoft.com/office/drawing/2014/main" id="{4B90150E-8512-A58E-AB4F-D419914359DF}"/>
                </a:ext>
              </a:extLst>
            </p:cNvPr>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45" name="Google Shape;8578;p75">
              <a:extLst>
                <a:ext uri="{FF2B5EF4-FFF2-40B4-BE49-F238E27FC236}">
                  <a16:creationId xmlns:a16="http://schemas.microsoft.com/office/drawing/2014/main" id="{3205EDEF-6019-FB21-55C1-D03F4A74D12F}"/>
                </a:ext>
              </a:extLst>
            </p:cNvPr>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46" name="Google Shape;8579;p75">
              <a:extLst>
                <a:ext uri="{FF2B5EF4-FFF2-40B4-BE49-F238E27FC236}">
                  <a16:creationId xmlns:a16="http://schemas.microsoft.com/office/drawing/2014/main" id="{B6D5D966-54C5-69A4-715D-F51073412BF1}"/>
                </a:ext>
              </a:extLst>
            </p:cNvPr>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47" name="Google Shape;8580;p75">
              <a:extLst>
                <a:ext uri="{FF2B5EF4-FFF2-40B4-BE49-F238E27FC236}">
                  <a16:creationId xmlns:a16="http://schemas.microsoft.com/office/drawing/2014/main" id="{5518924F-4A5D-33CF-09B0-4ACFB7D4C8B9}"/>
                </a:ext>
              </a:extLst>
            </p:cNvPr>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48" name="Google Shape;8581;p75">
              <a:extLst>
                <a:ext uri="{FF2B5EF4-FFF2-40B4-BE49-F238E27FC236}">
                  <a16:creationId xmlns:a16="http://schemas.microsoft.com/office/drawing/2014/main" id="{1305E2CF-F881-BC05-A615-9CF481FFFA91}"/>
                </a:ext>
              </a:extLst>
            </p:cNvPr>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49" name="Google Shape;8582;p75">
              <a:extLst>
                <a:ext uri="{FF2B5EF4-FFF2-40B4-BE49-F238E27FC236}">
                  <a16:creationId xmlns:a16="http://schemas.microsoft.com/office/drawing/2014/main" id="{8A97DF80-C8A1-0A95-1BA3-B8A2519F63FA}"/>
                </a:ext>
              </a:extLst>
            </p:cNvPr>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50" name="Google Shape;8583;p75">
              <a:extLst>
                <a:ext uri="{FF2B5EF4-FFF2-40B4-BE49-F238E27FC236}">
                  <a16:creationId xmlns:a16="http://schemas.microsoft.com/office/drawing/2014/main" id="{31F053C1-D4F7-7813-C175-9969B8651200}"/>
                </a:ext>
              </a:extLst>
            </p:cNvPr>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51" name="Google Shape;8584;p75">
              <a:extLst>
                <a:ext uri="{FF2B5EF4-FFF2-40B4-BE49-F238E27FC236}">
                  <a16:creationId xmlns:a16="http://schemas.microsoft.com/office/drawing/2014/main" id="{BA6D7127-9962-D031-DF87-0278AC4C1961}"/>
                </a:ext>
              </a:extLst>
            </p:cNvPr>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52" name="Google Shape;8585;p75">
              <a:extLst>
                <a:ext uri="{FF2B5EF4-FFF2-40B4-BE49-F238E27FC236}">
                  <a16:creationId xmlns:a16="http://schemas.microsoft.com/office/drawing/2014/main" id="{36728670-E007-8C16-168C-4FB4AB313EFD}"/>
                </a:ext>
              </a:extLst>
            </p:cNvPr>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53" name="Google Shape;8586;p75">
              <a:extLst>
                <a:ext uri="{FF2B5EF4-FFF2-40B4-BE49-F238E27FC236}">
                  <a16:creationId xmlns:a16="http://schemas.microsoft.com/office/drawing/2014/main" id="{0CAD604B-4C64-07B9-485A-839343E25429}"/>
                </a:ext>
              </a:extLst>
            </p:cNvPr>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54" name="Google Shape;8587;p75">
              <a:extLst>
                <a:ext uri="{FF2B5EF4-FFF2-40B4-BE49-F238E27FC236}">
                  <a16:creationId xmlns:a16="http://schemas.microsoft.com/office/drawing/2014/main" id="{F59C380B-2AD8-93B5-160A-D4F849909F31}"/>
                </a:ext>
              </a:extLst>
            </p:cNvPr>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55" name="Google Shape;8588;p75">
              <a:extLst>
                <a:ext uri="{FF2B5EF4-FFF2-40B4-BE49-F238E27FC236}">
                  <a16:creationId xmlns:a16="http://schemas.microsoft.com/office/drawing/2014/main" id="{97A480DD-1839-9147-FD56-C232CF75AD94}"/>
                </a:ext>
              </a:extLst>
            </p:cNvPr>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56" name="Google Shape;8589;p75">
              <a:extLst>
                <a:ext uri="{FF2B5EF4-FFF2-40B4-BE49-F238E27FC236}">
                  <a16:creationId xmlns:a16="http://schemas.microsoft.com/office/drawing/2014/main" id="{77F6007B-20A4-5262-FFEA-C67EB471F296}"/>
                </a:ext>
              </a:extLst>
            </p:cNvPr>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57" name="Google Shape;8590;p75">
              <a:extLst>
                <a:ext uri="{FF2B5EF4-FFF2-40B4-BE49-F238E27FC236}">
                  <a16:creationId xmlns:a16="http://schemas.microsoft.com/office/drawing/2014/main" id="{E5530CE8-A50F-C7DA-83EC-702239E0E9A0}"/>
                </a:ext>
              </a:extLst>
            </p:cNvPr>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58" name="Google Shape;8591;p75">
              <a:extLst>
                <a:ext uri="{FF2B5EF4-FFF2-40B4-BE49-F238E27FC236}">
                  <a16:creationId xmlns:a16="http://schemas.microsoft.com/office/drawing/2014/main" id="{A98A67D0-1527-819A-1E3B-65E1B26DDFD1}"/>
                </a:ext>
              </a:extLst>
            </p:cNvPr>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59" name="Google Shape;8592;p75">
              <a:extLst>
                <a:ext uri="{FF2B5EF4-FFF2-40B4-BE49-F238E27FC236}">
                  <a16:creationId xmlns:a16="http://schemas.microsoft.com/office/drawing/2014/main" id="{CCA450A2-6468-6D32-B523-C71212A3DE40}"/>
                </a:ext>
              </a:extLst>
            </p:cNvPr>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60" name="Google Shape;8593;p75">
              <a:extLst>
                <a:ext uri="{FF2B5EF4-FFF2-40B4-BE49-F238E27FC236}">
                  <a16:creationId xmlns:a16="http://schemas.microsoft.com/office/drawing/2014/main" id="{A0D059CD-5755-CC0D-9E96-A0F007C8E913}"/>
                </a:ext>
              </a:extLst>
            </p:cNvPr>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61" name="Google Shape;8594;p75">
              <a:extLst>
                <a:ext uri="{FF2B5EF4-FFF2-40B4-BE49-F238E27FC236}">
                  <a16:creationId xmlns:a16="http://schemas.microsoft.com/office/drawing/2014/main" id="{65D4394D-1E82-9A0D-59C3-52838859C4E6}"/>
                </a:ext>
              </a:extLst>
            </p:cNvPr>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162" name="Google Shape;8595;p75">
            <a:extLst>
              <a:ext uri="{FF2B5EF4-FFF2-40B4-BE49-F238E27FC236}">
                <a16:creationId xmlns:a16="http://schemas.microsoft.com/office/drawing/2014/main" id="{FBDA1C78-4299-8C33-81A6-64CC6F656C96}"/>
              </a:ext>
            </a:extLst>
          </p:cNvPr>
          <p:cNvGrpSpPr/>
          <p:nvPr/>
        </p:nvGrpSpPr>
        <p:grpSpPr>
          <a:xfrm>
            <a:off x="5110142" y="6064993"/>
            <a:ext cx="2781004" cy="319250"/>
            <a:chOff x="3530150" y="2790075"/>
            <a:chExt cx="1962600" cy="225300"/>
          </a:xfrm>
        </p:grpSpPr>
        <p:sp>
          <p:nvSpPr>
            <p:cNvPr id="163" name="Google Shape;8596;p75">
              <a:extLst>
                <a:ext uri="{FF2B5EF4-FFF2-40B4-BE49-F238E27FC236}">
                  <a16:creationId xmlns:a16="http://schemas.microsoft.com/office/drawing/2014/main" id="{F2EF0536-BF91-D041-9457-8C21CE0A87BF}"/>
                </a:ext>
              </a:extLst>
            </p:cNvPr>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64" name="Google Shape;8597;p75">
              <a:extLst>
                <a:ext uri="{FF2B5EF4-FFF2-40B4-BE49-F238E27FC236}">
                  <a16:creationId xmlns:a16="http://schemas.microsoft.com/office/drawing/2014/main" id="{7ECB0767-1C0B-0804-F589-C814D4AEA7D1}"/>
                </a:ext>
              </a:extLst>
            </p:cNvPr>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65" name="Google Shape;8598;p75">
            <a:extLst>
              <a:ext uri="{FF2B5EF4-FFF2-40B4-BE49-F238E27FC236}">
                <a16:creationId xmlns:a16="http://schemas.microsoft.com/office/drawing/2014/main" id="{72285532-D020-B44F-40CB-E5E59B869267}"/>
              </a:ext>
            </a:extLst>
          </p:cNvPr>
          <p:cNvGrpSpPr/>
          <p:nvPr/>
        </p:nvGrpSpPr>
        <p:grpSpPr>
          <a:xfrm>
            <a:off x="5111449" y="6621645"/>
            <a:ext cx="2823258" cy="307522"/>
            <a:chOff x="3558802" y="4011427"/>
            <a:chExt cx="1866000" cy="111300"/>
          </a:xfrm>
        </p:grpSpPr>
        <p:sp>
          <p:nvSpPr>
            <p:cNvPr id="166" name="Google Shape;8599;p75">
              <a:extLst>
                <a:ext uri="{FF2B5EF4-FFF2-40B4-BE49-F238E27FC236}">
                  <a16:creationId xmlns:a16="http://schemas.microsoft.com/office/drawing/2014/main" id="{CEEB6884-CF1C-2C3B-50CF-0D3EFECD8A76}"/>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67" name="Google Shape;8600;p75">
              <a:extLst>
                <a:ext uri="{FF2B5EF4-FFF2-40B4-BE49-F238E27FC236}">
                  <a16:creationId xmlns:a16="http://schemas.microsoft.com/office/drawing/2014/main" id="{E1D345A6-D178-DD47-46C7-0BE12B869330}"/>
                </a:ext>
              </a:extLst>
            </p:cNvPr>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68" name="Google Shape;8601;p75">
            <a:extLst>
              <a:ext uri="{FF2B5EF4-FFF2-40B4-BE49-F238E27FC236}">
                <a16:creationId xmlns:a16="http://schemas.microsoft.com/office/drawing/2014/main" id="{AB45A62B-1964-A771-9859-108D90B26454}"/>
              </a:ext>
            </a:extLst>
          </p:cNvPr>
          <p:cNvGrpSpPr/>
          <p:nvPr/>
        </p:nvGrpSpPr>
        <p:grpSpPr>
          <a:xfrm>
            <a:off x="5110833" y="5032445"/>
            <a:ext cx="2767006" cy="239498"/>
            <a:chOff x="3465975" y="2270276"/>
            <a:chExt cx="1986364" cy="171929"/>
          </a:xfrm>
        </p:grpSpPr>
        <p:sp>
          <p:nvSpPr>
            <p:cNvPr id="169" name="Google Shape;8602;p75">
              <a:extLst>
                <a:ext uri="{FF2B5EF4-FFF2-40B4-BE49-F238E27FC236}">
                  <a16:creationId xmlns:a16="http://schemas.microsoft.com/office/drawing/2014/main" id="{9718061B-149E-5E04-7CD0-08508C136617}"/>
                </a:ext>
              </a:extLst>
            </p:cNvPr>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70" name="Google Shape;8603;p75">
              <a:extLst>
                <a:ext uri="{FF2B5EF4-FFF2-40B4-BE49-F238E27FC236}">
                  <a16:creationId xmlns:a16="http://schemas.microsoft.com/office/drawing/2014/main" id="{D8CA93F3-B3F3-0721-FC70-BB14DEDB804A}"/>
                </a:ext>
              </a:extLst>
            </p:cNvPr>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71" name="Google Shape;8604;p75">
              <a:extLst>
                <a:ext uri="{FF2B5EF4-FFF2-40B4-BE49-F238E27FC236}">
                  <a16:creationId xmlns:a16="http://schemas.microsoft.com/office/drawing/2014/main" id="{2BC93792-DC04-D0F3-4EDB-68B1E7B97487}"/>
                </a:ext>
              </a:extLst>
            </p:cNvPr>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72" name="Google Shape;8605;p75">
              <a:extLst>
                <a:ext uri="{FF2B5EF4-FFF2-40B4-BE49-F238E27FC236}">
                  <a16:creationId xmlns:a16="http://schemas.microsoft.com/office/drawing/2014/main" id="{50FD622F-D31D-E65B-41F3-D1D77D6E744A}"/>
                </a:ext>
              </a:extLst>
            </p:cNvPr>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73" name="Google Shape;8606;p75">
              <a:extLst>
                <a:ext uri="{FF2B5EF4-FFF2-40B4-BE49-F238E27FC236}">
                  <a16:creationId xmlns:a16="http://schemas.microsoft.com/office/drawing/2014/main" id="{F9307B38-757F-4B4E-4FEE-A88ED42EE21B}"/>
                </a:ext>
              </a:extLst>
            </p:cNvPr>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74" name="Google Shape;8607;p75">
              <a:extLst>
                <a:ext uri="{FF2B5EF4-FFF2-40B4-BE49-F238E27FC236}">
                  <a16:creationId xmlns:a16="http://schemas.microsoft.com/office/drawing/2014/main" id="{AD2AC416-A66B-CB48-1CC6-F30EB5C18086}"/>
                </a:ext>
              </a:extLst>
            </p:cNvPr>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75" name="Google Shape;8608;p75">
              <a:extLst>
                <a:ext uri="{FF2B5EF4-FFF2-40B4-BE49-F238E27FC236}">
                  <a16:creationId xmlns:a16="http://schemas.microsoft.com/office/drawing/2014/main" id="{8296DC5E-93F7-57A7-C095-4C8DFEAAD0C6}"/>
                </a:ext>
              </a:extLst>
            </p:cNvPr>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76" name="Google Shape;8609;p75">
              <a:extLst>
                <a:ext uri="{FF2B5EF4-FFF2-40B4-BE49-F238E27FC236}">
                  <a16:creationId xmlns:a16="http://schemas.microsoft.com/office/drawing/2014/main" id="{1C597E03-D7CB-DEAE-8DD5-9C1D1F6AEE53}"/>
                </a:ext>
              </a:extLst>
            </p:cNvPr>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177" name="Google Shape;8610;p75">
            <a:extLst>
              <a:ext uri="{FF2B5EF4-FFF2-40B4-BE49-F238E27FC236}">
                <a16:creationId xmlns:a16="http://schemas.microsoft.com/office/drawing/2014/main" id="{B78A7822-B128-545B-7553-F140553FB69E}"/>
              </a:ext>
            </a:extLst>
          </p:cNvPr>
          <p:cNvGrpSpPr/>
          <p:nvPr/>
        </p:nvGrpSpPr>
        <p:grpSpPr>
          <a:xfrm>
            <a:off x="5132849" y="7759744"/>
            <a:ext cx="2739062" cy="390920"/>
            <a:chOff x="723300" y="4253549"/>
            <a:chExt cx="2276482" cy="324900"/>
          </a:xfrm>
        </p:grpSpPr>
        <p:sp>
          <p:nvSpPr>
            <p:cNvPr id="178" name="Google Shape;8611;p75">
              <a:extLst>
                <a:ext uri="{FF2B5EF4-FFF2-40B4-BE49-F238E27FC236}">
                  <a16:creationId xmlns:a16="http://schemas.microsoft.com/office/drawing/2014/main" id="{44AC3281-99E9-6E4D-6F96-8B099BAB9F89}"/>
                </a:ext>
              </a:extLst>
            </p:cNvPr>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79" name="Google Shape;8612;p75">
              <a:extLst>
                <a:ext uri="{FF2B5EF4-FFF2-40B4-BE49-F238E27FC236}">
                  <a16:creationId xmlns:a16="http://schemas.microsoft.com/office/drawing/2014/main" id="{F0A50F5C-5F13-5B2A-BDF8-D46A48FAC22A}"/>
                </a:ext>
              </a:extLst>
            </p:cNvPr>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80" name="Google Shape;8613;p75">
              <a:extLst>
                <a:ext uri="{FF2B5EF4-FFF2-40B4-BE49-F238E27FC236}">
                  <a16:creationId xmlns:a16="http://schemas.microsoft.com/office/drawing/2014/main" id="{3CBE45F6-79DC-9616-0528-2C240C7C3C30}"/>
                </a:ext>
              </a:extLst>
            </p:cNvPr>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81" name="Google Shape;8614;p75">
              <a:extLst>
                <a:ext uri="{FF2B5EF4-FFF2-40B4-BE49-F238E27FC236}">
                  <a16:creationId xmlns:a16="http://schemas.microsoft.com/office/drawing/2014/main" id="{361C6D7A-0670-F24D-581E-1A37EC05F8B4}"/>
                </a:ext>
              </a:extLst>
            </p:cNvPr>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82" name="Google Shape;8615;p75">
              <a:extLst>
                <a:ext uri="{FF2B5EF4-FFF2-40B4-BE49-F238E27FC236}">
                  <a16:creationId xmlns:a16="http://schemas.microsoft.com/office/drawing/2014/main" id="{44C690E5-447C-9619-1D2B-787184A38179}"/>
                </a:ext>
              </a:extLst>
            </p:cNvPr>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183" name="Google Shape;8616;p75">
            <a:extLst>
              <a:ext uri="{FF2B5EF4-FFF2-40B4-BE49-F238E27FC236}">
                <a16:creationId xmlns:a16="http://schemas.microsoft.com/office/drawing/2014/main" id="{6723D5E5-FEAD-5446-C994-2B1A6241747D}"/>
              </a:ext>
            </a:extLst>
          </p:cNvPr>
          <p:cNvGrpSpPr/>
          <p:nvPr/>
        </p:nvGrpSpPr>
        <p:grpSpPr>
          <a:xfrm>
            <a:off x="5111970" y="7162105"/>
            <a:ext cx="2778132" cy="360238"/>
            <a:chOff x="705948" y="3788465"/>
            <a:chExt cx="2308953" cy="299400"/>
          </a:xfrm>
        </p:grpSpPr>
        <p:sp>
          <p:nvSpPr>
            <p:cNvPr id="184" name="Google Shape;8617;p75">
              <a:extLst>
                <a:ext uri="{FF2B5EF4-FFF2-40B4-BE49-F238E27FC236}">
                  <a16:creationId xmlns:a16="http://schemas.microsoft.com/office/drawing/2014/main" id="{26EB556F-FA5C-97C7-702A-F1B3122EBA28}"/>
                </a:ext>
              </a:extLst>
            </p:cNvPr>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85" name="Google Shape;8618;p75">
              <a:extLst>
                <a:ext uri="{FF2B5EF4-FFF2-40B4-BE49-F238E27FC236}">
                  <a16:creationId xmlns:a16="http://schemas.microsoft.com/office/drawing/2014/main" id="{DCA62718-E895-A5F1-DB0C-1918B8F9B982}"/>
                </a:ext>
              </a:extLst>
            </p:cNvPr>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86" name="Google Shape;8619;p75">
              <a:extLst>
                <a:ext uri="{FF2B5EF4-FFF2-40B4-BE49-F238E27FC236}">
                  <a16:creationId xmlns:a16="http://schemas.microsoft.com/office/drawing/2014/main" id="{4CD16665-5394-3FE8-3AC5-1372B1635721}"/>
                </a:ext>
              </a:extLst>
            </p:cNvPr>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87" name="Google Shape;8620;p75">
              <a:extLst>
                <a:ext uri="{FF2B5EF4-FFF2-40B4-BE49-F238E27FC236}">
                  <a16:creationId xmlns:a16="http://schemas.microsoft.com/office/drawing/2014/main" id="{AE6B7D70-F96A-E058-A3B6-ED31478B2681}"/>
                </a:ext>
              </a:extLst>
            </p:cNvPr>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188" name="Google Shape;8621;p75">
              <a:extLst>
                <a:ext uri="{FF2B5EF4-FFF2-40B4-BE49-F238E27FC236}">
                  <a16:creationId xmlns:a16="http://schemas.microsoft.com/office/drawing/2014/main" id="{6FA21EE6-978C-061E-EA2C-764A3B31870E}"/>
                </a:ext>
              </a:extLst>
            </p:cNvPr>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189" name="Google Shape;8622;p75">
            <a:extLst>
              <a:ext uri="{FF2B5EF4-FFF2-40B4-BE49-F238E27FC236}">
                <a16:creationId xmlns:a16="http://schemas.microsoft.com/office/drawing/2014/main" id="{AF04D6A1-4007-3CB7-EA59-4D35C376AF74}"/>
              </a:ext>
            </a:extLst>
          </p:cNvPr>
          <p:cNvGrpSpPr/>
          <p:nvPr/>
        </p:nvGrpSpPr>
        <p:grpSpPr>
          <a:xfrm>
            <a:off x="5207845" y="8388064"/>
            <a:ext cx="2609218" cy="588148"/>
            <a:chOff x="2658741" y="4097347"/>
            <a:chExt cx="1304609" cy="294074"/>
          </a:xfrm>
        </p:grpSpPr>
        <p:grpSp>
          <p:nvGrpSpPr>
            <p:cNvPr id="190" name="Google Shape;8623;p75">
              <a:extLst>
                <a:ext uri="{FF2B5EF4-FFF2-40B4-BE49-F238E27FC236}">
                  <a16:creationId xmlns:a16="http://schemas.microsoft.com/office/drawing/2014/main" id="{2463A0B0-A51E-6756-7EAC-007BFC0662A6}"/>
                </a:ext>
              </a:extLst>
            </p:cNvPr>
            <p:cNvGrpSpPr/>
            <p:nvPr/>
          </p:nvGrpSpPr>
          <p:grpSpPr>
            <a:xfrm>
              <a:off x="2658741" y="4097347"/>
              <a:ext cx="118572" cy="294074"/>
              <a:chOff x="3343310" y="4475555"/>
              <a:chExt cx="127717" cy="316753"/>
            </a:xfrm>
          </p:grpSpPr>
          <p:sp>
            <p:nvSpPr>
              <p:cNvPr id="203" name="Google Shape;8624;p75">
                <a:extLst>
                  <a:ext uri="{FF2B5EF4-FFF2-40B4-BE49-F238E27FC236}">
                    <a16:creationId xmlns:a16="http://schemas.microsoft.com/office/drawing/2014/main" id="{89C6170E-9097-B0D9-6F94-DA11739652FE}"/>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04" name="Google Shape;8625;p75">
                <a:extLst>
                  <a:ext uri="{FF2B5EF4-FFF2-40B4-BE49-F238E27FC236}">
                    <a16:creationId xmlns:a16="http://schemas.microsoft.com/office/drawing/2014/main" id="{D6E7ADC3-7B58-4B87-87DD-F7EC5D2D3E26}"/>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91" name="Google Shape;8626;p75">
              <a:extLst>
                <a:ext uri="{FF2B5EF4-FFF2-40B4-BE49-F238E27FC236}">
                  <a16:creationId xmlns:a16="http://schemas.microsoft.com/office/drawing/2014/main" id="{E68255F8-195F-0014-FBA1-CF7B62AF5841}"/>
                </a:ext>
              </a:extLst>
            </p:cNvPr>
            <p:cNvGrpSpPr/>
            <p:nvPr/>
          </p:nvGrpSpPr>
          <p:grpSpPr>
            <a:xfrm>
              <a:off x="3815519" y="4098388"/>
              <a:ext cx="147831" cy="291991"/>
              <a:chOff x="3527539" y="4476677"/>
              <a:chExt cx="159232" cy="314510"/>
            </a:xfrm>
          </p:grpSpPr>
          <p:sp>
            <p:nvSpPr>
              <p:cNvPr id="201" name="Google Shape;8627;p75">
                <a:extLst>
                  <a:ext uri="{FF2B5EF4-FFF2-40B4-BE49-F238E27FC236}">
                    <a16:creationId xmlns:a16="http://schemas.microsoft.com/office/drawing/2014/main" id="{E46683A4-2EE3-8D02-3CF6-12E1AA79F8E1}"/>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2" name="Google Shape;8628;p75">
                <a:extLst>
                  <a:ext uri="{FF2B5EF4-FFF2-40B4-BE49-F238E27FC236}">
                    <a16:creationId xmlns:a16="http://schemas.microsoft.com/office/drawing/2014/main" id="{1B025C19-7575-103D-AB80-C094C416FAF2}"/>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192" name="Google Shape;8629;p75">
              <a:extLst>
                <a:ext uri="{FF2B5EF4-FFF2-40B4-BE49-F238E27FC236}">
                  <a16:creationId xmlns:a16="http://schemas.microsoft.com/office/drawing/2014/main" id="{DD17EE79-6F4C-E4A7-FDA2-90B20820B542}"/>
                </a:ext>
              </a:extLst>
            </p:cNvPr>
            <p:cNvGrpSpPr/>
            <p:nvPr/>
          </p:nvGrpSpPr>
          <p:grpSpPr>
            <a:xfrm>
              <a:off x="3511696" y="4098388"/>
              <a:ext cx="147831" cy="291991"/>
              <a:chOff x="3527539" y="4476677"/>
              <a:chExt cx="159232" cy="314510"/>
            </a:xfrm>
          </p:grpSpPr>
          <p:sp>
            <p:nvSpPr>
              <p:cNvPr id="199" name="Google Shape;8630;p75">
                <a:extLst>
                  <a:ext uri="{FF2B5EF4-FFF2-40B4-BE49-F238E27FC236}">
                    <a16:creationId xmlns:a16="http://schemas.microsoft.com/office/drawing/2014/main" id="{102AAECC-EA85-B89B-7014-084105427388}"/>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00" name="Google Shape;8631;p75">
                <a:extLst>
                  <a:ext uri="{FF2B5EF4-FFF2-40B4-BE49-F238E27FC236}">
                    <a16:creationId xmlns:a16="http://schemas.microsoft.com/office/drawing/2014/main" id="{D8EA8505-FCAA-58E4-7BD8-B85ACBFAC0D1}"/>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193" name="Google Shape;8632;p75">
              <a:extLst>
                <a:ext uri="{FF2B5EF4-FFF2-40B4-BE49-F238E27FC236}">
                  <a16:creationId xmlns:a16="http://schemas.microsoft.com/office/drawing/2014/main" id="{B1B961DD-0002-F85D-DAAF-8C8B3F45B961}"/>
                </a:ext>
              </a:extLst>
            </p:cNvPr>
            <p:cNvGrpSpPr/>
            <p:nvPr/>
          </p:nvGrpSpPr>
          <p:grpSpPr>
            <a:xfrm>
              <a:off x="3207874" y="4098388"/>
              <a:ext cx="147831" cy="291991"/>
              <a:chOff x="3527539" y="4476677"/>
              <a:chExt cx="159232" cy="314510"/>
            </a:xfrm>
          </p:grpSpPr>
          <p:sp>
            <p:nvSpPr>
              <p:cNvPr id="197" name="Google Shape;8633;p75">
                <a:extLst>
                  <a:ext uri="{FF2B5EF4-FFF2-40B4-BE49-F238E27FC236}">
                    <a16:creationId xmlns:a16="http://schemas.microsoft.com/office/drawing/2014/main" id="{370B818E-3529-108A-7F58-258453A83FAE}"/>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98" name="Google Shape;8634;p75">
                <a:extLst>
                  <a:ext uri="{FF2B5EF4-FFF2-40B4-BE49-F238E27FC236}">
                    <a16:creationId xmlns:a16="http://schemas.microsoft.com/office/drawing/2014/main" id="{B28C4801-D14F-5232-1E49-14FFC4D9DFB6}"/>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C000"/>
                  </a:solidFill>
                </a:endParaRPr>
              </a:p>
            </p:txBody>
          </p:sp>
        </p:grpSp>
        <p:grpSp>
          <p:nvGrpSpPr>
            <p:cNvPr id="194" name="Google Shape;8635;p75">
              <a:extLst>
                <a:ext uri="{FF2B5EF4-FFF2-40B4-BE49-F238E27FC236}">
                  <a16:creationId xmlns:a16="http://schemas.microsoft.com/office/drawing/2014/main" id="{0C37E435-8552-46AC-FFD1-8282EB8D594D}"/>
                </a:ext>
              </a:extLst>
            </p:cNvPr>
            <p:cNvGrpSpPr/>
            <p:nvPr/>
          </p:nvGrpSpPr>
          <p:grpSpPr>
            <a:xfrm>
              <a:off x="2933305" y="4097347"/>
              <a:ext cx="118572" cy="294074"/>
              <a:chOff x="3343310" y="4475555"/>
              <a:chExt cx="127717" cy="316753"/>
            </a:xfrm>
          </p:grpSpPr>
          <p:sp>
            <p:nvSpPr>
              <p:cNvPr id="195" name="Google Shape;8636;p75">
                <a:extLst>
                  <a:ext uri="{FF2B5EF4-FFF2-40B4-BE49-F238E27FC236}">
                    <a16:creationId xmlns:a16="http://schemas.microsoft.com/office/drawing/2014/main" id="{6FCE0AA0-89F9-B093-1CD3-0203C2090503}"/>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196" name="Google Shape;8637;p75">
                <a:extLst>
                  <a:ext uri="{FF2B5EF4-FFF2-40B4-BE49-F238E27FC236}">
                    <a16:creationId xmlns:a16="http://schemas.microsoft.com/office/drawing/2014/main" id="{C691F431-BD51-0DC8-19A0-5DCF70146F95}"/>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205" name="Google Shape;8638;p75">
            <a:extLst>
              <a:ext uri="{FF2B5EF4-FFF2-40B4-BE49-F238E27FC236}">
                <a16:creationId xmlns:a16="http://schemas.microsoft.com/office/drawing/2014/main" id="{4419291B-FD4B-F39B-A7A9-4549F84CEDE6}"/>
              </a:ext>
            </a:extLst>
          </p:cNvPr>
          <p:cNvGrpSpPr/>
          <p:nvPr/>
        </p:nvGrpSpPr>
        <p:grpSpPr>
          <a:xfrm>
            <a:off x="8445505" y="4354309"/>
            <a:ext cx="2867642" cy="383002"/>
            <a:chOff x="4273350" y="2080469"/>
            <a:chExt cx="1433821" cy="191501"/>
          </a:xfrm>
        </p:grpSpPr>
        <p:grpSp>
          <p:nvGrpSpPr>
            <p:cNvPr id="206" name="Google Shape;8639;p75">
              <a:extLst>
                <a:ext uri="{FF2B5EF4-FFF2-40B4-BE49-F238E27FC236}">
                  <a16:creationId xmlns:a16="http://schemas.microsoft.com/office/drawing/2014/main" id="{CDD5BB01-7BA3-3D6E-4136-515269210D54}"/>
                </a:ext>
              </a:extLst>
            </p:cNvPr>
            <p:cNvGrpSpPr/>
            <p:nvPr/>
          </p:nvGrpSpPr>
          <p:grpSpPr>
            <a:xfrm>
              <a:off x="4273350" y="2080469"/>
              <a:ext cx="1433821" cy="0"/>
              <a:chOff x="5224975" y="2962250"/>
              <a:chExt cx="1544400" cy="0"/>
            </a:xfrm>
          </p:grpSpPr>
          <p:cxnSp>
            <p:nvCxnSpPr>
              <p:cNvPr id="210" name="Google Shape;8640;p75">
                <a:extLst>
                  <a:ext uri="{FF2B5EF4-FFF2-40B4-BE49-F238E27FC236}">
                    <a16:creationId xmlns:a16="http://schemas.microsoft.com/office/drawing/2014/main" id="{256FAB22-778F-6CEB-EE46-65A2A2584864}"/>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11" name="Google Shape;8641;p75">
                <a:extLst>
                  <a:ext uri="{FF2B5EF4-FFF2-40B4-BE49-F238E27FC236}">
                    <a16:creationId xmlns:a16="http://schemas.microsoft.com/office/drawing/2014/main" id="{7CDA6A39-7CC1-B1C5-0C04-B5E4B91A1556}"/>
                  </a:ext>
                </a:extLst>
              </p:cNvPr>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207" name="Google Shape;8642;p75">
              <a:extLst>
                <a:ext uri="{FF2B5EF4-FFF2-40B4-BE49-F238E27FC236}">
                  <a16:creationId xmlns:a16="http://schemas.microsoft.com/office/drawing/2014/main" id="{3C5DFFA6-E2E1-D0EC-7494-18F1BC242B05}"/>
                </a:ext>
              </a:extLst>
            </p:cNvPr>
            <p:cNvGrpSpPr/>
            <p:nvPr/>
          </p:nvGrpSpPr>
          <p:grpSpPr>
            <a:xfrm>
              <a:off x="4273350" y="2271969"/>
              <a:ext cx="1433821" cy="0"/>
              <a:chOff x="5224975" y="2962250"/>
              <a:chExt cx="1544400" cy="0"/>
            </a:xfrm>
          </p:grpSpPr>
          <p:cxnSp>
            <p:nvCxnSpPr>
              <p:cNvPr id="208" name="Google Shape;8643;p75">
                <a:extLst>
                  <a:ext uri="{FF2B5EF4-FFF2-40B4-BE49-F238E27FC236}">
                    <a16:creationId xmlns:a16="http://schemas.microsoft.com/office/drawing/2014/main" id="{C7997941-D57A-1A4B-30E5-1FFCFA8FEAE3}"/>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09" name="Google Shape;8644;p75">
                <a:extLst>
                  <a:ext uri="{FF2B5EF4-FFF2-40B4-BE49-F238E27FC236}">
                    <a16:creationId xmlns:a16="http://schemas.microsoft.com/office/drawing/2014/main" id="{79620E3E-F19A-489A-2E48-6AC4916A7475}"/>
                  </a:ext>
                </a:extLst>
              </p:cNvPr>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212" name="Google Shape;8645;p75">
            <a:extLst>
              <a:ext uri="{FF2B5EF4-FFF2-40B4-BE49-F238E27FC236}">
                <a16:creationId xmlns:a16="http://schemas.microsoft.com/office/drawing/2014/main" id="{F0640D2F-5310-DA6A-29A6-292F82E23BDB}"/>
              </a:ext>
            </a:extLst>
          </p:cNvPr>
          <p:cNvGrpSpPr/>
          <p:nvPr/>
        </p:nvGrpSpPr>
        <p:grpSpPr>
          <a:xfrm>
            <a:off x="8448615" y="2559445"/>
            <a:ext cx="2861422" cy="1486778"/>
            <a:chOff x="5159450" y="1919950"/>
            <a:chExt cx="1541050" cy="862500"/>
          </a:xfrm>
        </p:grpSpPr>
        <p:sp>
          <p:nvSpPr>
            <p:cNvPr id="213" name="Google Shape;8646;p75">
              <a:extLst>
                <a:ext uri="{FF2B5EF4-FFF2-40B4-BE49-F238E27FC236}">
                  <a16:creationId xmlns:a16="http://schemas.microsoft.com/office/drawing/2014/main" id="{C3F2D54A-E9F0-CB64-9067-BC8E23436874}"/>
                </a:ext>
              </a:extLst>
            </p:cNvPr>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a:solidFill>
                  <a:srgbClr val="FFC000"/>
                </a:solidFill>
              </a:endParaRPr>
            </a:p>
          </p:txBody>
        </p:sp>
        <p:grpSp>
          <p:nvGrpSpPr>
            <p:cNvPr id="214" name="Google Shape;8647;p75">
              <a:extLst>
                <a:ext uri="{FF2B5EF4-FFF2-40B4-BE49-F238E27FC236}">
                  <a16:creationId xmlns:a16="http://schemas.microsoft.com/office/drawing/2014/main" id="{2C1AAF6B-6D71-2705-7B9B-1493D0D8BB8E}"/>
                </a:ext>
              </a:extLst>
            </p:cNvPr>
            <p:cNvGrpSpPr/>
            <p:nvPr/>
          </p:nvGrpSpPr>
          <p:grpSpPr>
            <a:xfrm>
              <a:off x="5159450" y="1919950"/>
              <a:ext cx="1541050" cy="862500"/>
              <a:chOff x="5159450" y="1919950"/>
              <a:chExt cx="1541050" cy="862500"/>
            </a:xfrm>
          </p:grpSpPr>
          <p:cxnSp>
            <p:nvCxnSpPr>
              <p:cNvPr id="215" name="Google Shape;8648;p75">
                <a:extLst>
                  <a:ext uri="{FF2B5EF4-FFF2-40B4-BE49-F238E27FC236}">
                    <a16:creationId xmlns:a16="http://schemas.microsoft.com/office/drawing/2014/main" id="{D7BFDA3B-7575-1FEA-67A1-DB1CFF0FEE2A}"/>
                  </a:ext>
                </a:extLst>
              </p:cNvPr>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216" name="Google Shape;8649;p75">
                <a:extLst>
                  <a:ext uri="{FF2B5EF4-FFF2-40B4-BE49-F238E27FC236}">
                    <a16:creationId xmlns:a16="http://schemas.microsoft.com/office/drawing/2014/main" id="{F9EC995E-A2F4-3C5A-2B48-EC7F802BAEFC}"/>
                  </a:ext>
                </a:extLst>
              </p:cNvPr>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217" name="Google Shape;8650;p75">
            <a:extLst>
              <a:ext uri="{FF2B5EF4-FFF2-40B4-BE49-F238E27FC236}">
                <a16:creationId xmlns:a16="http://schemas.microsoft.com/office/drawing/2014/main" id="{9142C454-46A2-E342-DB84-EC4B9A0B33CA}"/>
              </a:ext>
            </a:extLst>
          </p:cNvPr>
          <p:cNvGrpSpPr/>
          <p:nvPr/>
        </p:nvGrpSpPr>
        <p:grpSpPr>
          <a:xfrm>
            <a:off x="8428842" y="5006099"/>
            <a:ext cx="2900968" cy="2104174"/>
            <a:chOff x="5230575" y="1554475"/>
            <a:chExt cx="2137150" cy="1550150"/>
          </a:xfrm>
        </p:grpSpPr>
        <p:sp>
          <p:nvSpPr>
            <p:cNvPr id="218" name="Google Shape;8651;p75">
              <a:extLst>
                <a:ext uri="{FF2B5EF4-FFF2-40B4-BE49-F238E27FC236}">
                  <a16:creationId xmlns:a16="http://schemas.microsoft.com/office/drawing/2014/main" id="{8B2624D8-6529-2EE7-BB9A-69ABEA83F6A4}"/>
                </a:ext>
              </a:extLst>
            </p:cNvPr>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19" name="Google Shape;8652;p75">
              <a:extLst>
                <a:ext uri="{FF2B5EF4-FFF2-40B4-BE49-F238E27FC236}">
                  <a16:creationId xmlns:a16="http://schemas.microsoft.com/office/drawing/2014/main" id="{5D3A2FAA-9712-0AF9-0F2E-AAE1633DB454}"/>
                </a:ext>
              </a:extLst>
            </p:cNvPr>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20" name="Google Shape;8653;p75">
              <a:extLst>
                <a:ext uri="{FF2B5EF4-FFF2-40B4-BE49-F238E27FC236}">
                  <a16:creationId xmlns:a16="http://schemas.microsoft.com/office/drawing/2014/main" id="{C2B0B3DC-2026-C976-96B5-B25E85F37F6F}"/>
                </a:ext>
              </a:extLst>
            </p:cNvPr>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21" name="Google Shape;8654;p75">
              <a:extLst>
                <a:ext uri="{FF2B5EF4-FFF2-40B4-BE49-F238E27FC236}">
                  <a16:creationId xmlns:a16="http://schemas.microsoft.com/office/drawing/2014/main" id="{49539932-6F6C-BBA9-2465-B22564DB1578}"/>
                </a:ext>
              </a:extLst>
            </p:cNvPr>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22" name="Google Shape;8655;p75">
              <a:extLst>
                <a:ext uri="{FF2B5EF4-FFF2-40B4-BE49-F238E27FC236}">
                  <a16:creationId xmlns:a16="http://schemas.microsoft.com/office/drawing/2014/main" id="{62F7EF4F-E2A1-EC1F-7A4A-CC43E2BAED76}"/>
                </a:ext>
              </a:extLst>
            </p:cNvPr>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23" name="Google Shape;8656;p75">
              <a:extLst>
                <a:ext uri="{FF2B5EF4-FFF2-40B4-BE49-F238E27FC236}">
                  <a16:creationId xmlns:a16="http://schemas.microsoft.com/office/drawing/2014/main" id="{DF74C289-7D6F-7253-2DA0-5E450C532264}"/>
                </a:ext>
              </a:extLst>
            </p:cNvPr>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24" name="Google Shape;8657;p75">
              <a:extLst>
                <a:ext uri="{FF2B5EF4-FFF2-40B4-BE49-F238E27FC236}">
                  <a16:creationId xmlns:a16="http://schemas.microsoft.com/office/drawing/2014/main" id="{B133EE99-3FA4-2940-F5DF-BE227175DA4B}"/>
                </a:ext>
              </a:extLst>
            </p:cNvPr>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25" name="Google Shape;8658;p75">
              <a:extLst>
                <a:ext uri="{FF2B5EF4-FFF2-40B4-BE49-F238E27FC236}">
                  <a16:creationId xmlns:a16="http://schemas.microsoft.com/office/drawing/2014/main" id="{69952EDA-3E06-6AED-7188-11E114F3FA67}"/>
                </a:ext>
              </a:extLst>
            </p:cNvPr>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26" name="Google Shape;8659;p75">
              <a:extLst>
                <a:ext uri="{FF2B5EF4-FFF2-40B4-BE49-F238E27FC236}">
                  <a16:creationId xmlns:a16="http://schemas.microsoft.com/office/drawing/2014/main" id="{91761564-7779-F34C-3A19-81349E081FD2}"/>
                </a:ext>
              </a:extLst>
            </p:cNvPr>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27" name="Google Shape;8660;p75">
              <a:extLst>
                <a:ext uri="{FF2B5EF4-FFF2-40B4-BE49-F238E27FC236}">
                  <a16:creationId xmlns:a16="http://schemas.microsoft.com/office/drawing/2014/main" id="{FB8BC1A5-E846-1A90-4025-CE752E61B521}"/>
                </a:ext>
              </a:extLst>
            </p:cNvPr>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28" name="Google Shape;8661;p75">
              <a:extLst>
                <a:ext uri="{FF2B5EF4-FFF2-40B4-BE49-F238E27FC236}">
                  <a16:creationId xmlns:a16="http://schemas.microsoft.com/office/drawing/2014/main" id="{452A2EB9-D720-476B-38E5-7FAD623DD302}"/>
                </a:ext>
              </a:extLst>
            </p:cNvPr>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29" name="Google Shape;8662;p75">
              <a:extLst>
                <a:ext uri="{FF2B5EF4-FFF2-40B4-BE49-F238E27FC236}">
                  <a16:creationId xmlns:a16="http://schemas.microsoft.com/office/drawing/2014/main" id="{61662440-949B-459F-D986-22E5386FEC17}"/>
                </a:ext>
              </a:extLst>
            </p:cNvPr>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30" name="Google Shape;8663;p75">
              <a:extLst>
                <a:ext uri="{FF2B5EF4-FFF2-40B4-BE49-F238E27FC236}">
                  <a16:creationId xmlns:a16="http://schemas.microsoft.com/office/drawing/2014/main" id="{17DCC275-54C0-D29A-D1C5-0EEB5388E494}"/>
                </a:ext>
              </a:extLst>
            </p:cNvPr>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231" name="Google Shape;8664;p75">
            <a:extLst>
              <a:ext uri="{FF2B5EF4-FFF2-40B4-BE49-F238E27FC236}">
                <a16:creationId xmlns:a16="http://schemas.microsoft.com/office/drawing/2014/main" id="{5DD89E26-D240-7B66-2E8A-1BD5CD17062F}"/>
              </a:ext>
            </a:extLst>
          </p:cNvPr>
          <p:cNvGrpSpPr/>
          <p:nvPr/>
        </p:nvGrpSpPr>
        <p:grpSpPr>
          <a:xfrm rot="10800000">
            <a:off x="8461943" y="7190478"/>
            <a:ext cx="2834766" cy="1775892"/>
            <a:chOff x="5645403" y="2920021"/>
            <a:chExt cx="2650800" cy="2180614"/>
          </a:xfrm>
        </p:grpSpPr>
        <p:sp>
          <p:nvSpPr>
            <p:cNvPr id="232" name="Google Shape;8665;p75">
              <a:extLst>
                <a:ext uri="{FF2B5EF4-FFF2-40B4-BE49-F238E27FC236}">
                  <a16:creationId xmlns:a16="http://schemas.microsoft.com/office/drawing/2014/main" id="{25C18F97-2136-CB90-E996-4D1E9510F830}"/>
                </a:ext>
              </a:extLst>
            </p:cNvPr>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233" name="Google Shape;8666;p75">
              <a:extLst>
                <a:ext uri="{FF2B5EF4-FFF2-40B4-BE49-F238E27FC236}">
                  <a16:creationId xmlns:a16="http://schemas.microsoft.com/office/drawing/2014/main" id="{AFE3A14C-C2C0-2595-AF5D-77203CCAA2D1}"/>
                </a:ext>
              </a:extLst>
            </p:cNvPr>
            <p:cNvCxnSpPr>
              <a:stCxn id="232"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234" name="Google Shape;8667;p75">
              <a:extLst>
                <a:ext uri="{FF2B5EF4-FFF2-40B4-BE49-F238E27FC236}">
                  <a16:creationId xmlns:a16="http://schemas.microsoft.com/office/drawing/2014/main" id="{C3F6C07B-0031-A159-05AD-EDDAFDF6E3EC}"/>
                </a:ext>
              </a:extLst>
            </p:cNvPr>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235" name="Google Shape;8668;p75">
              <a:extLst>
                <a:ext uri="{FF2B5EF4-FFF2-40B4-BE49-F238E27FC236}">
                  <a16:creationId xmlns:a16="http://schemas.microsoft.com/office/drawing/2014/main" id="{61ABA808-FCBB-5777-ED59-7DB5493C30AA}"/>
                </a:ext>
              </a:extLst>
            </p:cNvPr>
            <p:cNvCxnSpPr>
              <a:endCxn id="234"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236" name="Google Shape;8669;p75">
              <a:extLst>
                <a:ext uri="{FF2B5EF4-FFF2-40B4-BE49-F238E27FC236}">
                  <a16:creationId xmlns:a16="http://schemas.microsoft.com/office/drawing/2014/main" id="{8C7C60BE-B892-7E37-9169-B73A16BFFAEC}"/>
                </a:ext>
              </a:extLst>
            </p:cNvPr>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237" name="Google Shape;8670;p75">
              <a:extLst>
                <a:ext uri="{FF2B5EF4-FFF2-40B4-BE49-F238E27FC236}">
                  <a16:creationId xmlns:a16="http://schemas.microsoft.com/office/drawing/2014/main" id="{F0741EAF-3320-BB42-04F3-3A322B3BCCDE}"/>
                </a:ext>
              </a:extLst>
            </p:cNvPr>
            <p:cNvCxnSpPr>
              <a:stCxn id="236"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238" name="Google Shape;8671;p75">
              <a:extLst>
                <a:ext uri="{FF2B5EF4-FFF2-40B4-BE49-F238E27FC236}">
                  <a16:creationId xmlns:a16="http://schemas.microsoft.com/office/drawing/2014/main" id="{DFC84D58-744B-3AFB-4AE7-2BCF62B3206E}"/>
                </a:ext>
              </a:extLst>
            </p:cNvPr>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239" name="Google Shape;8672;p75">
              <a:extLst>
                <a:ext uri="{FF2B5EF4-FFF2-40B4-BE49-F238E27FC236}">
                  <a16:creationId xmlns:a16="http://schemas.microsoft.com/office/drawing/2014/main" id="{0D69CDF8-F204-022B-53A9-DBD2016E54FE}"/>
                </a:ext>
              </a:extLst>
            </p:cNvPr>
            <p:cNvCxnSpPr>
              <a:endCxn id="238"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240" name="Google Shape;8673;p75">
            <a:extLst>
              <a:ext uri="{FF2B5EF4-FFF2-40B4-BE49-F238E27FC236}">
                <a16:creationId xmlns:a16="http://schemas.microsoft.com/office/drawing/2014/main" id="{DABAEE16-2B37-ADF3-0726-77A693FD31CA}"/>
              </a:ext>
            </a:extLst>
          </p:cNvPr>
          <p:cNvGrpSpPr/>
          <p:nvPr/>
        </p:nvGrpSpPr>
        <p:grpSpPr>
          <a:xfrm>
            <a:off x="14662663" y="4997189"/>
            <a:ext cx="2143486" cy="2043158"/>
            <a:chOff x="7189833" y="2022667"/>
            <a:chExt cx="1251159" cy="1192597"/>
          </a:xfrm>
        </p:grpSpPr>
        <p:sp>
          <p:nvSpPr>
            <p:cNvPr id="241" name="Google Shape;8674;p75">
              <a:extLst>
                <a:ext uri="{FF2B5EF4-FFF2-40B4-BE49-F238E27FC236}">
                  <a16:creationId xmlns:a16="http://schemas.microsoft.com/office/drawing/2014/main" id="{29B14A7E-F9AA-8DFC-C057-0631BB9DEDBB}"/>
                </a:ext>
              </a:extLst>
            </p:cNvPr>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2" name="Google Shape;8675;p75">
              <a:extLst>
                <a:ext uri="{FF2B5EF4-FFF2-40B4-BE49-F238E27FC236}">
                  <a16:creationId xmlns:a16="http://schemas.microsoft.com/office/drawing/2014/main" id="{1C08C7F9-096E-4D7E-C432-A92FB1DFD505}"/>
                </a:ext>
              </a:extLst>
            </p:cNvPr>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3" name="Google Shape;8676;p75">
              <a:extLst>
                <a:ext uri="{FF2B5EF4-FFF2-40B4-BE49-F238E27FC236}">
                  <a16:creationId xmlns:a16="http://schemas.microsoft.com/office/drawing/2014/main" id="{5F50BCC6-DCBA-03F9-60E6-8ED75B58FD6D}"/>
                </a:ext>
              </a:extLst>
            </p:cNvPr>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44" name="Google Shape;8677;p75">
              <a:extLst>
                <a:ext uri="{FF2B5EF4-FFF2-40B4-BE49-F238E27FC236}">
                  <a16:creationId xmlns:a16="http://schemas.microsoft.com/office/drawing/2014/main" id="{09F79E07-44D5-A285-6B94-A766E78EA8C9}"/>
                </a:ext>
              </a:extLst>
            </p:cNvPr>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245" name="Google Shape;8678;p75">
            <a:extLst>
              <a:ext uri="{FF2B5EF4-FFF2-40B4-BE49-F238E27FC236}">
                <a16:creationId xmlns:a16="http://schemas.microsoft.com/office/drawing/2014/main" id="{2405B4BB-CAA9-8D25-2864-A7C5EE59EF00}"/>
              </a:ext>
            </a:extLst>
          </p:cNvPr>
          <p:cNvGrpSpPr/>
          <p:nvPr/>
        </p:nvGrpSpPr>
        <p:grpSpPr>
          <a:xfrm>
            <a:off x="1345204" y="5850003"/>
            <a:ext cx="3390748" cy="3121674"/>
            <a:chOff x="727421" y="2828315"/>
            <a:chExt cx="1695374" cy="1560837"/>
          </a:xfrm>
        </p:grpSpPr>
        <p:grpSp>
          <p:nvGrpSpPr>
            <p:cNvPr id="246" name="Google Shape;8679;p75">
              <a:extLst>
                <a:ext uri="{FF2B5EF4-FFF2-40B4-BE49-F238E27FC236}">
                  <a16:creationId xmlns:a16="http://schemas.microsoft.com/office/drawing/2014/main" id="{F85AAEEC-085F-F8E5-777B-7657558FAC10}"/>
                </a:ext>
              </a:extLst>
            </p:cNvPr>
            <p:cNvGrpSpPr/>
            <p:nvPr/>
          </p:nvGrpSpPr>
          <p:grpSpPr>
            <a:xfrm>
              <a:off x="819108" y="2882501"/>
              <a:ext cx="103104" cy="1426186"/>
              <a:chOff x="4674013" y="3100904"/>
              <a:chExt cx="122758" cy="1698043"/>
            </a:xfrm>
          </p:grpSpPr>
          <p:sp>
            <p:nvSpPr>
              <p:cNvPr id="298" name="Google Shape;8680;p75">
                <a:extLst>
                  <a:ext uri="{FF2B5EF4-FFF2-40B4-BE49-F238E27FC236}">
                    <a16:creationId xmlns:a16="http://schemas.microsoft.com/office/drawing/2014/main" id="{C8ED080A-5235-3DC8-831F-535A9622134C}"/>
                  </a:ext>
                </a:extLst>
              </p:cNvPr>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99" name="Google Shape;8681;p75">
                <a:extLst>
                  <a:ext uri="{FF2B5EF4-FFF2-40B4-BE49-F238E27FC236}">
                    <a16:creationId xmlns:a16="http://schemas.microsoft.com/office/drawing/2014/main" id="{4FDCB0BB-75DE-235F-3284-118B320F8CD8}"/>
                  </a:ext>
                </a:extLst>
              </p:cNvPr>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00" name="Google Shape;8682;p75">
                <a:extLst>
                  <a:ext uri="{FF2B5EF4-FFF2-40B4-BE49-F238E27FC236}">
                    <a16:creationId xmlns:a16="http://schemas.microsoft.com/office/drawing/2014/main" id="{602C19F9-70A4-E311-F653-594EBB28CC0F}"/>
                  </a:ext>
                </a:extLst>
              </p:cNvPr>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01" name="Google Shape;8683;p75">
                <a:extLst>
                  <a:ext uri="{FF2B5EF4-FFF2-40B4-BE49-F238E27FC236}">
                    <a16:creationId xmlns:a16="http://schemas.microsoft.com/office/drawing/2014/main" id="{A67F73D4-B723-7A08-01AC-EFD7B8D02366}"/>
                  </a:ext>
                </a:extLst>
              </p:cNvPr>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02" name="Google Shape;8684;p75">
                <a:extLst>
                  <a:ext uri="{FF2B5EF4-FFF2-40B4-BE49-F238E27FC236}">
                    <a16:creationId xmlns:a16="http://schemas.microsoft.com/office/drawing/2014/main" id="{22CC5D1E-C917-D3C6-553F-E32F89023950}"/>
                  </a:ext>
                </a:extLst>
              </p:cNvPr>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03" name="Google Shape;8685;p75">
                <a:extLst>
                  <a:ext uri="{FF2B5EF4-FFF2-40B4-BE49-F238E27FC236}">
                    <a16:creationId xmlns:a16="http://schemas.microsoft.com/office/drawing/2014/main" id="{6D95F87A-0036-25DF-C740-C91B2E1EA6AD}"/>
                  </a:ext>
                </a:extLst>
              </p:cNvPr>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04" name="Google Shape;8686;p75">
                <a:extLst>
                  <a:ext uri="{FF2B5EF4-FFF2-40B4-BE49-F238E27FC236}">
                    <a16:creationId xmlns:a16="http://schemas.microsoft.com/office/drawing/2014/main" id="{A950A17F-5D0D-515C-506A-A75BB0306603}"/>
                  </a:ext>
                </a:extLst>
              </p:cNvPr>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247" name="Google Shape;8687;p75">
              <a:extLst>
                <a:ext uri="{FF2B5EF4-FFF2-40B4-BE49-F238E27FC236}">
                  <a16:creationId xmlns:a16="http://schemas.microsoft.com/office/drawing/2014/main" id="{7CA82F8C-85A0-6C93-2B9A-04A50D292543}"/>
                </a:ext>
              </a:extLst>
            </p:cNvPr>
            <p:cNvGrpSpPr/>
            <p:nvPr/>
          </p:nvGrpSpPr>
          <p:grpSpPr>
            <a:xfrm>
              <a:off x="1062475" y="2882501"/>
              <a:ext cx="103104" cy="1426186"/>
              <a:chOff x="4940438" y="3100904"/>
              <a:chExt cx="122758" cy="1698043"/>
            </a:xfrm>
          </p:grpSpPr>
          <p:sp>
            <p:nvSpPr>
              <p:cNvPr id="291" name="Google Shape;8688;p75">
                <a:extLst>
                  <a:ext uri="{FF2B5EF4-FFF2-40B4-BE49-F238E27FC236}">
                    <a16:creationId xmlns:a16="http://schemas.microsoft.com/office/drawing/2014/main" id="{320F3EF4-6AFD-55D8-A796-677501BACF6C}"/>
                  </a:ext>
                </a:extLst>
              </p:cNvPr>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92" name="Google Shape;8689;p75">
                <a:extLst>
                  <a:ext uri="{FF2B5EF4-FFF2-40B4-BE49-F238E27FC236}">
                    <a16:creationId xmlns:a16="http://schemas.microsoft.com/office/drawing/2014/main" id="{993294F3-5AB4-3180-00AB-E1D07C30786B}"/>
                  </a:ext>
                </a:extLst>
              </p:cNvPr>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93" name="Google Shape;8690;p75">
                <a:extLst>
                  <a:ext uri="{FF2B5EF4-FFF2-40B4-BE49-F238E27FC236}">
                    <a16:creationId xmlns:a16="http://schemas.microsoft.com/office/drawing/2014/main" id="{7EE81DCC-5CA5-C4E9-C9E2-260B2C4C4BDE}"/>
                  </a:ext>
                </a:extLst>
              </p:cNvPr>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94" name="Google Shape;8691;p75">
                <a:extLst>
                  <a:ext uri="{FF2B5EF4-FFF2-40B4-BE49-F238E27FC236}">
                    <a16:creationId xmlns:a16="http://schemas.microsoft.com/office/drawing/2014/main" id="{349A855D-0E50-6E9E-DFBB-67D3731330D3}"/>
                  </a:ext>
                </a:extLst>
              </p:cNvPr>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95" name="Google Shape;8692;p75">
                <a:extLst>
                  <a:ext uri="{FF2B5EF4-FFF2-40B4-BE49-F238E27FC236}">
                    <a16:creationId xmlns:a16="http://schemas.microsoft.com/office/drawing/2014/main" id="{097AB53C-3273-7774-1721-EF0727E80DE7}"/>
                  </a:ext>
                </a:extLst>
              </p:cNvPr>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96" name="Google Shape;8693;p75">
                <a:extLst>
                  <a:ext uri="{FF2B5EF4-FFF2-40B4-BE49-F238E27FC236}">
                    <a16:creationId xmlns:a16="http://schemas.microsoft.com/office/drawing/2014/main" id="{470FC715-A693-F946-2896-4A6C10D84EAB}"/>
                  </a:ext>
                </a:extLst>
              </p:cNvPr>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97" name="Google Shape;8694;p75">
                <a:extLst>
                  <a:ext uri="{FF2B5EF4-FFF2-40B4-BE49-F238E27FC236}">
                    <a16:creationId xmlns:a16="http://schemas.microsoft.com/office/drawing/2014/main" id="{E4B9FFC2-ADC0-7CAD-56F7-06C5BA48E917}"/>
                  </a:ext>
                </a:extLst>
              </p:cNvPr>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248" name="Google Shape;8695;p75">
              <a:extLst>
                <a:ext uri="{FF2B5EF4-FFF2-40B4-BE49-F238E27FC236}">
                  <a16:creationId xmlns:a16="http://schemas.microsoft.com/office/drawing/2014/main" id="{A8DCED18-022B-56F6-936C-22834A582407}"/>
                </a:ext>
              </a:extLst>
            </p:cNvPr>
            <p:cNvGrpSpPr/>
            <p:nvPr/>
          </p:nvGrpSpPr>
          <p:grpSpPr>
            <a:xfrm>
              <a:off x="1299324" y="2882501"/>
              <a:ext cx="103104" cy="1426186"/>
              <a:chOff x="5206863" y="3100904"/>
              <a:chExt cx="122758" cy="1698043"/>
            </a:xfrm>
          </p:grpSpPr>
          <p:sp>
            <p:nvSpPr>
              <p:cNvPr id="284" name="Google Shape;8696;p75">
                <a:extLst>
                  <a:ext uri="{FF2B5EF4-FFF2-40B4-BE49-F238E27FC236}">
                    <a16:creationId xmlns:a16="http://schemas.microsoft.com/office/drawing/2014/main" id="{366BEBEF-4CCA-B68A-4E3F-344B16B6B849}"/>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85" name="Google Shape;8697;p75">
                <a:extLst>
                  <a:ext uri="{FF2B5EF4-FFF2-40B4-BE49-F238E27FC236}">
                    <a16:creationId xmlns:a16="http://schemas.microsoft.com/office/drawing/2014/main" id="{BBD310D0-5A1D-F809-D891-9D09E8B5ED47}"/>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86" name="Google Shape;8698;p75">
                <a:extLst>
                  <a:ext uri="{FF2B5EF4-FFF2-40B4-BE49-F238E27FC236}">
                    <a16:creationId xmlns:a16="http://schemas.microsoft.com/office/drawing/2014/main" id="{8C67587E-9FA5-0554-5DC9-3327EA9D96AA}"/>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87" name="Google Shape;8699;p75">
                <a:extLst>
                  <a:ext uri="{FF2B5EF4-FFF2-40B4-BE49-F238E27FC236}">
                    <a16:creationId xmlns:a16="http://schemas.microsoft.com/office/drawing/2014/main" id="{A5906FD2-E56D-CF0B-FA9A-707E69CE0B3B}"/>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88" name="Google Shape;8700;p75">
                <a:extLst>
                  <a:ext uri="{FF2B5EF4-FFF2-40B4-BE49-F238E27FC236}">
                    <a16:creationId xmlns:a16="http://schemas.microsoft.com/office/drawing/2014/main" id="{7C7A0F36-7D4F-6175-DEB1-0E6E0BCC4A26}"/>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89" name="Google Shape;8701;p75">
                <a:extLst>
                  <a:ext uri="{FF2B5EF4-FFF2-40B4-BE49-F238E27FC236}">
                    <a16:creationId xmlns:a16="http://schemas.microsoft.com/office/drawing/2014/main" id="{6A671283-CA96-6A0B-FBFF-32861290359E}"/>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90" name="Google Shape;8702;p75">
                <a:extLst>
                  <a:ext uri="{FF2B5EF4-FFF2-40B4-BE49-F238E27FC236}">
                    <a16:creationId xmlns:a16="http://schemas.microsoft.com/office/drawing/2014/main" id="{EDD9A15E-0803-9BBA-102F-C2F7EE9C37B7}"/>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249" name="Google Shape;8703;p75">
              <a:extLst>
                <a:ext uri="{FF2B5EF4-FFF2-40B4-BE49-F238E27FC236}">
                  <a16:creationId xmlns:a16="http://schemas.microsoft.com/office/drawing/2014/main" id="{95304B2F-DF79-041B-C990-D1BC3F3D325A}"/>
                </a:ext>
              </a:extLst>
            </p:cNvPr>
            <p:cNvGrpSpPr/>
            <p:nvPr/>
          </p:nvGrpSpPr>
          <p:grpSpPr>
            <a:xfrm>
              <a:off x="1786057" y="2882501"/>
              <a:ext cx="103104" cy="1426186"/>
              <a:chOff x="6006138" y="3143629"/>
              <a:chExt cx="122758" cy="1698043"/>
            </a:xfrm>
          </p:grpSpPr>
          <p:sp>
            <p:nvSpPr>
              <p:cNvPr id="277" name="Google Shape;8704;p75">
                <a:extLst>
                  <a:ext uri="{FF2B5EF4-FFF2-40B4-BE49-F238E27FC236}">
                    <a16:creationId xmlns:a16="http://schemas.microsoft.com/office/drawing/2014/main" id="{8E245372-8E3A-4C7B-361F-55D9624194A6}"/>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78" name="Google Shape;8705;p75">
                <a:extLst>
                  <a:ext uri="{FF2B5EF4-FFF2-40B4-BE49-F238E27FC236}">
                    <a16:creationId xmlns:a16="http://schemas.microsoft.com/office/drawing/2014/main" id="{BDB01423-D66A-BA89-6DC5-F7EB8BBA5852}"/>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79" name="Google Shape;8706;p75">
                <a:extLst>
                  <a:ext uri="{FF2B5EF4-FFF2-40B4-BE49-F238E27FC236}">
                    <a16:creationId xmlns:a16="http://schemas.microsoft.com/office/drawing/2014/main" id="{EA338D34-CBBD-3339-A911-7ED335C6307A}"/>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80" name="Google Shape;8707;p75">
                <a:extLst>
                  <a:ext uri="{FF2B5EF4-FFF2-40B4-BE49-F238E27FC236}">
                    <a16:creationId xmlns:a16="http://schemas.microsoft.com/office/drawing/2014/main" id="{3CE1B9E0-F320-9B1E-2496-FD4C085FE7D5}"/>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81" name="Google Shape;8708;p75">
                <a:extLst>
                  <a:ext uri="{FF2B5EF4-FFF2-40B4-BE49-F238E27FC236}">
                    <a16:creationId xmlns:a16="http://schemas.microsoft.com/office/drawing/2014/main" id="{A6899E98-2A76-D83A-DFC7-AA24515C4140}"/>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82" name="Google Shape;8709;p75">
                <a:extLst>
                  <a:ext uri="{FF2B5EF4-FFF2-40B4-BE49-F238E27FC236}">
                    <a16:creationId xmlns:a16="http://schemas.microsoft.com/office/drawing/2014/main" id="{A2D719AB-8879-8F58-DA7D-5EEE0ACE6F75}"/>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83" name="Google Shape;8710;p75">
                <a:extLst>
                  <a:ext uri="{FF2B5EF4-FFF2-40B4-BE49-F238E27FC236}">
                    <a16:creationId xmlns:a16="http://schemas.microsoft.com/office/drawing/2014/main" id="{07F956E0-28F3-C9D3-D19C-3B66DF74973A}"/>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250" name="Google Shape;8711;p75">
              <a:extLst>
                <a:ext uri="{FF2B5EF4-FFF2-40B4-BE49-F238E27FC236}">
                  <a16:creationId xmlns:a16="http://schemas.microsoft.com/office/drawing/2014/main" id="{E3B0754E-3056-1570-D13A-BB3D4AF63ABB}"/>
                </a:ext>
              </a:extLst>
            </p:cNvPr>
            <p:cNvGrpSpPr/>
            <p:nvPr/>
          </p:nvGrpSpPr>
          <p:grpSpPr>
            <a:xfrm>
              <a:off x="2029422" y="2882501"/>
              <a:ext cx="103104" cy="1426186"/>
              <a:chOff x="6805413" y="3100904"/>
              <a:chExt cx="122758" cy="1698043"/>
            </a:xfrm>
          </p:grpSpPr>
          <p:sp>
            <p:nvSpPr>
              <p:cNvPr id="270" name="Google Shape;8712;p75">
                <a:extLst>
                  <a:ext uri="{FF2B5EF4-FFF2-40B4-BE49-F238E27FC236}">
                    <a16:creationId xmlns:a16="http://schemas.microsoft.com/office/drawing/2014/main" id="{25C448D3-DA1B-CF7F-BE61-C18D15A4B965}"/>
                  </a:ext>
                </a:extLst>
              </p:cNvPr>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71" name="Google Shape;8713;p75">
                <a:extLst>
                  <a:ext uri="{FF2B5EF4-FFF2-40B4-BE49-F238E27FC236}">
                    <a16:creationId xmlns:a16="http://schemas.microsoft.com/office/drawing/2014/main" id="{73879BC7-3C64-B503-994F-36CD57758AC2}"/>
                  </a:ext>
                </a:extLst>
              </p:cNvPr>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72" name="Google Shape;8714;p75">
                <a:extLst>
                  <a:ext uri="{FF2B5EF4-FFF2-40B4-BE49-F238E27FC236}">
                    <a16:creationId xmlns:a16="http://schemas.microsoft.com/office/drawing/2014/main" id="{1F028200-2B3F-C1D0-0A54-3A7AB72B609E}"/>
                  </a:ext>
                </a:extLst>
              </p:cNvPr>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73" name="Google Shape;8715;p75">
                <a:extLst>
                  <a:ext uri="{FF2B5EF4-FFF2-40B4-BE49-F238E27FC236}">
                    <a16:creationId xmlns:a16="http://schemas.microsoft.com/office/drawing/2014/main" id="{DA5E7A22-7C8C-0559-3BA9-208C74B2F81A}"/>
                  </a:ext>
                </a:extLst>
              </p:cNvPr>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74" name="Google Shape;8716;p75">
                <a:extLst>
                  <a:ext uri="{FF2B5EF4-FFF2-40B4-BE49-F238E27FC236}">
                    <a16:creationId xmlns:a16="http://schemas.microsoft.com/office/drawing/2014/main" id="{B0FDD86C-30EA-3848-03F4-3D1E8AC143D8}"/>
                  </a:ext>
                </a:extLst>
              </p:cNvPr>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75" name="Google Shape;8717;p75">
                <a:extLst>
                  <a:ext uri="{FF2B5EF4-FFF2-40B4-BE49-F238E27FC236}">
                    <a16:creationId xmlns:a16="http://schemas.microsoft.com/office/drawing/2014/main" id="{2E9F6DEC-C8BF-EDF7-EB69-C7EFCA767E99}"/>
                  </a:ext>
                </a:extLst>
              </p:cNvPr>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76" name="Google Shape;8718;p75">
                <a:extLst>
                  <a:ext uri="{FF2B5EF4-FFF2-40B4-BE49-F238E27FC236}">
                    <a16:creationId xmlns:a16="http://schemas.microsoft.com/office/drawing/2014/main" id="{8735D5A2-3F87-F2DB-B81A-973D08CB30E0}"/>
                  </a:ext>
                </a:extLst>
              </p:cNvPr>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251" name="Google Shape;8719;p75">
              <a:extLst>
                <a:ext uri="{FF2B5EF4-FFF2-40B4-BE49-F238E27FC236}">
                  <a16:creationId xmlns:a16="http://schemas.microsoft.com/office/drawing/2014/main" id="{AF671696-685D-B310-6D38-A37645D66539}"/>
                </a:ext>
              </a:extLst>
            </p:cNvPr>
            <p:cNvGrpSpPr/>
            <p:nvPr/>
          </p:nvGrpSpPr>
          <p:grpSpPr>
            <a:xfrm>
              <a:off x="727421" y="2828315"/>
              <a:ext cx="1695374" cy="1560837"/>
              <a:chOff x="734799" y="2782450"/>
              <a:chExt cx="1571100" cy="1577400"/>
            </a:xfrm>
          </p:grpSpPr>
          <p:cxnSp>
            <p:nvCxnSpPr>
              <p:cNvPr id="268" name="Google Shape;8720;p75">
                <a:extLst>
                  <a:ext uri="{FF2B5EF4-FFF2-40B4-BE49-F238E27FC236}">
                    <a16:creationId xmlns:a16="http://schemas.microsoft.com/office/drawing/2014/main" id="{AAD44BD3-6968-3F0A-6168-78859E5199A8}"/>
                  </a:ext>
                </a:extLst>
              </p:cNvPr>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269" name="Google Shape;8721;p75">
                <a:extLst>
                  <a:ext uri="{FF2B5EF4-FFF2-40B4-BE49-F238E27FC236}">
                    <a16:creationId xmlns:a16="http://schemas.microsoft.com/office/drawing/2014/main" id="{BA392E93-DD1E-28FD-D80E-C8536D1331B8}"/>
                  </a:ext>
                </a:extLst>
              </p:cNvPr>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252" name="Google Shape;8722;p75">
              <a:extLst>
                <a:ext uri="{FF2B5EF4-FFF2-40B4-BE49-F238E27FC236}">
                  <a16:creationId xmlns:a16="http://schemas.microsoft.com/office/drawing/2014/main" id="{F567F7C0-DD21-CEEB-B9EF-F08A1449CD98}"/>
                </a:ext>
              </a:extLst>
            </p:cNvPr>
            <p:cNvGrpSpPr/>
            <p:nvPr/>
          </p:nvGrpSpPr>
          <p:grpSpPr>
            <a:xfrm>
              <a:off x="2272795" y="2882501"/>
              <a:ext cx="103104" cy="1426186"/>
              <a:chOff x="5206863" y="3100904"/>
              <a:chExt cx="122758" cy="1698043"/>
            </a:xfrm>
          </p:grpSpPr>
          <p:sp>
            <p:nvSpPr>
              <p:cNvPr id="261" name="Google Shape;8723;p75">
                <a:extLst>
                  <a:ext uri="{FF2B5EF4-FFF2-40B4-BE49-F238E27FC236}">
                    <a16:creationId xmlns:a16="http://schemas.microsoft.com/office/drawing/2014/main" id="{C88932B7-6E33-0AD8-32A2-BB8C30063AE0}"/>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62" name="Google Shape;8724;p75">
                <a:extLst>
                  <a:ext uri="{FF2B5EF4-FFF2-40B4-BE49-F238E27FC236}">
                    <a16:creationId xmlns:a16="http://schemas.microsoft.com/office/drawing/2014/main" id="{24CF53B0-AE00-7963-D332-980FD07C71DF}"/>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63" name="Google Shape;8725;p75">
                <a:extLst>
                  <a:ext uri="{FF2B5EF4-FFF2-40B4-BE49-F238E27FC236}">
                    <a16:creationId xmlns:a16="http://schemas.microsoft.com/office/drawing/2014/main" id="{2155BA46-A38D-30B3-D219-54A9B09AB2BE}"/>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64" name="Google Shape;8726;p75">
                <a:extLst>
                  <a:ext uri="{FF2B5EF4-FFF2-40B4-BE49-F238E27FC236}">
                    <a16:creationId xmlns:a16="http://schemas.microsoft.com/office/drawing/2014/main" id="{87C93E4C-8376-C41B-7CFB-B3E659B96141}"/>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65" name="Google Shape;8727;p75">
                <a:extLst>
                  <a:ext uri="{FF2B5EF4-FFF2-40B4-BE49-F238E27FC236}">
                    <a16:creationId xmlns:a16="http://schemas.microsoft.com/office/drawing/2014/main" id="{2EDE6ECA-E07B-E742-04FF-2729F9867228}"/>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66" name="Google Shape;8728;p75">
                <a:extLst>
                  <a:ext uri="{FF2B5EF4-FFF2-40B4-BE49-F238E27FC236}">
                    <a16:creationId xmlns:a16="http://schemas.microsoft.com/office/drawing/2014/main" id="{4C86B72B-3BCE-88AB-308D-D85EE4BECD8D}"/>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67" name="Google Shape;8729;p75">
                <a:extLst>
                  <a:ext uri="{FF2B5EF4-FFF2-40B4-BE49-F238E27FC236}">
                    <a16:creationId xmlns:a16="http://schemas.microsoft.com/office/drawing/2014/main" id="{BF162821-2817-6F6F-2799-804123B38C67}"/>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253" name="Google Shape;8730;p75">
              <a:extLst>
                <a:ext uri="{FF2B5EF4-FFF2-40B4-BE49-F238E27FC236}">
                  <a16:creationId xmlns:a16="http://schemas.microsoft.com/office/drawing/2014/main" id="{F92B3E7A-A26D-9E46-E49E-2E81E821B7FB}"/>
                </a:ext>
              </a:extLst>
            </p:cNvPr>
            <p:cNvGrpSpPr/>
            <p:nvPr/>
          </p:nvGrpSpPr>
          <p:grpSpPr>
            <a:xfrm>
              <a:off x="1542694" y="2882501"/>
              <a:ext cx="103104" cy="1426186"/>
              <a:chOff x="6006138" y="3143629"/>
              <a:chExt cx="122758" cy="1698043"/>
            </a:xfrm>
          </p:grpSpPr>
          <p:sp>
            <p:nvSpPr>
              <p:cNvPr id="254" name="Google Shape;8731;p75">
                <a:extLst>
                  <a:ext uri="{FF2B5EF4-FFF2-40B4-BE49-F238E27FC236}">
                    <a16:creationId xmlns:a16="http://schemas.microsoft.com/office/drawing/2014/main" id="{BB1093B8-A657-3CA0-E886-97D205179F77}"/>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55" name="Google Shape;8732;p75">
                <a:extLst>
                  <a:ext uri="{FF2B5EF4-FFF2-40B4-BE49-F238E27FC236}">
                    <a16:creationId xmlns:a16="http://schemas.microsoft.com/office/drawing/2014/main" id="{B1E98794-1C78-E548-6901-68F1706A62C5}"/>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256" name="Google Shape;8733;p75">
                <a:extLst>
                  <a:ext uri="{FF2B5EF4-FFF2-40B4-BE49-F238E27FC236}">
                    <a16:creationId xmlns:a16="http://schemas.microsoft.com/office/drawing/2014/main" id="{871B24CF-48F3-8574-A584-6B408BD75151}"/>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7" name="Google Shape;8734;p75">
                <a:extLst>
                  <a:ext uri="{FF2B5EF4-FFF2-40B4-BE49-F238E27FC236}">
                    <a16:creationId xmlns:a16="http://schemas.microsoft.com/office/drawing/2014/main" id="{5E2101B2-0E24-1EA5-3BFD-E05A5F1136FC}"/>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8" name="Google Shape;8735;p75">
                <a:extLst>
                  <a:ext uri="{FF2B5EF4-FFF2-40B4-BE49-F238E27FC236}">
                    <a16:creationId xmlns:a16="http://schemas.microsoft.com/office/drawing/2014/main" id="{C1BDEEC3-BDCE-26F3-F81A-99DBC93736CD}"/>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59" name="Google Shape;8736;p75">
                <a:extLst>
                  <a:ext uri="{FF2B5EF4-FFF2-40B4-BE49-F238E27FC236}">
                    <a16:creationId xmlns:a16="http://schemas.microsoft.com/office/drawing/2014/main" id="{E69CF26D-E76F-3EE2-E5B2-E083AF91AB46}"/>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sp>
            <p:nvSpPr>
              <p:cNvPr id="260" name="Google Shape;8737;p75">
                <a:extLst>
                  <a:ext uri="{FF2B5EF4-FFF2-40B4-BE49-F238E27FC236}">
                    <a16:creationId xmlns:a16="http://schemas.microsoft.com/office/drawing/2014/main" id="{11C3C9F1-EBFD-8BF4-B0F2-7FDB2B84F228}"/>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C000"/>
                  </a:solidFill>
                </a:endParaRPr>
              </a:p>
            </p:txBody>
          </p:sp>
        </p:grpSp>
      </p:grpSp>
      <p:grpSp>
        <p:nvGrpSpPr>
          <p:cNvPr id="305" name="Google Shape;8738;p75">
            <a:extLst>
              <a:ext uri="{FF2B5EF4-FFF2-40B4-BE49-F238E27FC236}">
                <a16:creationId xmlns:a16="http://schemas.microsoft.com/office/drawing/2014/main" id="{2E3016F1-0205-7D70-106C-3B4D9989039D}"/>
              </a:ext>
            </a:extLst>
          </p:cNvPr>
          <p:cNvGrpSpPr/>
          <p:nvPr/>
        </p:nvGrpSpPr>
        <p:grpSpPr>
          <a:xfrm>
            <a:off x="11762363" y="5005145"/>
            <a:ext cx="2497086" cy="2050638"/>
            <a:chOff x="5183758" y="1210600"/>
            <a:chExt cx="3605380" cy="2960783"/>
          </a:xfrm>
        </p:grpSpPr>
        <p:sp>
          <p:nvSpPr>
            <p:cNvPr id="306" name="Google Shape;8739;p75">
              <a:extLst>
                <a:ext uri="{FF2B5EF4-FFF2-40B4-BE49-F238E27FC236}">
                  <a16:creationId xmlns:a16="http://schemas.microsoft.com/office/drawing/2014/main" id="{8544082B-CEDD-8862-25DA-D5D48D6230E5}"/>
                </a:ext>
              </a:extLst>
            </p:cNvPr>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07" name="Google Shape;8740;p75">
              <a:extLst>
                <a:ext uri="{FF2B5EF4-FFF2-40B4-BE49-F238E27FC236}">
                  <a16:creationId xmlns:a16="http://schemas.microsoft.com/office/drawing/2014/main" id="{640C21BA-562F-BE79-D3DF-25C6F15845E5}"/>
                </a:ext>
              </a:extLst>
            </p:cNvPr>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08" name="Google Shape;8741;p75">
              <a:extLst>
                <a:ext uri="{FF2B5EF4-FFF2-40B4-BE49-F238E27FC236}">
                  <a16:creationId xmlns:a16="http://schemas.microsoft.com/office/drawing/2014/main" id="{FBEF5B80-6938-DF7A-37FD-38FE8719932F}"/>
                </a:ext>
              </a:extLst>
            </p:cNvPr>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09" name="Google Shape;8742;p75">
              <a:extLst>
                <a:ext uri="{FF2B5EF4-FFF2-40B4-BE49-F238E27FC236}">
                  <a16:creationId xmlns:a16="http://schemas.microsoft.com/office/drawing/2014/main" id="{9CE913A8-E649-CC11-9168-EA50854EAF31}"/>
                </a:ext>
              </a:extLst>
            </p:cNvPr>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310" name="Google Shape;8743;p75">
              <a:extLst>
                <a:ext uri="{FF2B5EF4-FFF2-40B4-BE49-F238E27FC236}">
                  <a16:creationId xmlns:a16="http://schemas.microsoft.com/office/drawing/2014/main" id="{989C60DE-B16F-43B8-90BD-54B9D4D98E0D}"/>
                </a:ext>
              </a:extLst>
            </p:cNvPr>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311" name="Google Shape;8744;p75">
              <a:extLst>
                <a:ext uri="{FF2B5EF4-FFF2-40B4-BE49-F238E27FC236}">
                  <a16:creationId xmlns:a16="http://schemas.microsoft.com/office/drawing/2014/main" id="{553C2635-108B-ED08-C5CF-FEF6230EC81E}"/>
                </a:ext>
              </a:extLst>
            </p:cNvPr>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312" name="Google Shape;8745;p75">
              <a:extLst>
                <a:ext uri="{FF2B5EF4-FFF2-40B4-BE49-F238E27FC236}">
                  <a16:creationId xmlns:a16="http://schemas.microsoft.com/office/drawing/2014/main" id="{7F02AC3B-1CEB-0817-2CD2-793552C6E2B2}"/>
                </a:ext>
              </a:extLst>
            </p:cNvPr>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313" name="Google Shape;8746;p75">
              <a:extLst>
                <a:ext uri="{FF2B5EF4-FFF2-40B4-BE49-F238E27FC236}">
                  <a16:creationId xmlns:a16="http://schemas.microsoft.com/office/drawing/2014/main" id="{C343C2CC-3437-7AC5-0224-DC073C83C70D}"/>
                </a:ext>
              </a:extLst>
            </p:cNvPr>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314" name="Google Shape;8747;p75">
              <a:extLst>
                <a:ext uri="{FF2B5EF4-FFF2-40B4-BE49-F238E27FC236}">
                  <a16:creationId xmlns:a16="http://schemas.microsoft.com/office/drawing/2014/main" id="{99BCB727-5181-85A9-59BD-7C03B176A239}"/>
                </a:ext>
              </a:extLst>
            </p:cNvPr>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315" name="Google Shape;8748;p75">
            <a:extLst>
              <a:ext uri="{FF2B5EF4-FFF2-40B4-BE49-F238E27FC236}">
                <a16:creationId xmlns:a16="http://schemas.microsoft.com/office/drawing/2014/main" id="{DC93A380-89E3-3A55-6F64-72703472BEB1}"/>
              </a:ext>
            </a:extLst>
          </p:cNvPr>
          <p:cNvGrpSpPr/>
          <p:nvPr/>
        </p:nvGrpSpPr>
        <p:grpSpPr>
          <a:xfrm>
            <a:off x="11476487" y="7281778"/>
            <a:ext cx="5329662" cy="1686880"/>
            <a:chOff x="5916567" y="1099697"/>
            <a:chExt cx="2556683" cy="809211"/>
          </a:xfrm>
        </p:grpSpPr>
        <p:sp>
          <p:nvSpPr>
            <p:cNvPr id="316" name="Google Shape;8749;p75">
              <a:extLst>
                <a:ext uri="{FF2B5EF4-FFF2-40B4-BE49-F238E27FC236}">
                  <a16:creationId xmlns:a16="http://schemas.microsoft.com/office/drawing/2014/main" id="{99F66ADE-A170-A5A9-36CD-5C484FBBB51B}"/>
                </a:ext>
              </a:extLst>
            </p:cNvPr>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17" name="Google Shape;8750;p75">
              <a:extLst>
                <a:ext uri="{FF2B5EF4-FFF2-40B4-BE49-F238E27FC236}">
                  <a16:creationId xmlns:a16="http://schemas.microsoft.com/office/drawing/2014/main" id="{D3A21FD6-A3E5-C6AD-85EC-9A2D99F68652}"/>
                </a:ext>
              </a:extLst>
            </p:cNvPr>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18" name="Google Shape;8751;p75">
              <a:extLst>
                <a:ext uri="{FF2B5EF4-FFF2-40B4-BE49-F238E27FC236}">
                  <a16:creationId xmlns:a16="http://schemas.microsoft.com/office/drawing/2014/main" id="{B63B91BF-E956-6A80-CCC1-8C0484F00656}"/>
                </a:ext>
              </a:extLst>
            </p:cNvPr>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19" name="Google Shape;8752;p75">
              <a:extLst>
                <a:ext uri="{FF2B5EF4-FFF2-40B4-BE49-F238E27FC236}">
                  <a16:creationId xmlns:a16="http://schemas.microsoft.com/office/drawing/2014/main" id="{94E33DF6-F112-DD50-764E-B6ACDC60ABAA}"/>
                </a:ext>
              </a:extLst>
            </p:cNvPr>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20" name="Google Shape;8753;p75">
              <a:extLst>
                <a:ext uri="{FF2B5EF4-FFF2-40B4-BE49-F238E27FC236}">
                  <a16:creationId xmlns:a16="http://schemas.microsoft.com/office/drawing/2014/main" id="{F48B3719-E771-0307-FB32-B641F68632C7}"/>
                </a:ext>
              </a:extLst>
            </p:cNvPr>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21" name="Google Shape;8754;p75">
              <a:extLst>
                <a:ext uri="{FF2B5EF4-FFF2-40B4-BE49-F238E27FC236}">
                  <a16:creationId xmlns:a16="http://schemas.microsoft.com/office/drawing/2014/main" id="{5580C92B-09F9-45C6-EDD4-8BA196A57114}"/>
                </a:ext>
              </a:extLst>
            </p:cNvPr>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22" name="Google Shape;8755;p75">
              <a:extLst>
                <a:ext uri="{FF2B5EF4-FFF2-40B4-BE49-F238E27FC236}">
                  <a16:creationId xmlns:a16="http://schemas.microsoft.com/office/drawing/2014/main" id="{544FEE03-C258-AD7E-C2AB-A779C1512A78}"/>
                </a:ext>
              </a:extLst>
            </p:cNvPr>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23" name="Google Shape;8756;p75">
              <a:extLst>
                <a:ext uri="{FF2B5EF4-FFF2-40B4-BE49-F238E27FC236}">
                  <a16:creationId xmlns:a16="http://schemas.microsoft.com/office/drawing/2014/main" id="{7A0F7A58-47BE-E4F5-DB54-AB730111DCF2}"/>
                </a:ext>
              </a:extLst>
            </p:cNvPr>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324" name="Google Shape;8757;p75">
            <a:extLst>
              <a:ext uri="{FF2B5EF4-FFF2-40B4-BE49-F238E27FC236}">
                <a16:creationId xmlns:a16="http://schemas.microsoft.com/office/drawing/2014/main" id="{C4B87DDA-7021-DEB0-903A-F9172377B412}"/>
              </a:ext>
            </a:extLst>
          </p:cNvPr>
          <p:cNvGrpSpPr/>
          <p:nvPr/>
        </p:nvGrpSpPr>
        <p:grpSpPr>
          <a:xfrm>
            <a:off x="11691567" y="2579496"/>
            <a:ext cx="2599702" cy="2046676"/>
            <a:chOff x="5900602" y="1193063"/>
            <a:chExt cx="1299851" cy="1023338"/>
          </a:xfrm>
        </p:grpSpPr>
        <p:grpSp>
          <p:nvGrpSpPr>
            <p:cNvPr id="325" name="Google Shape;8758;p75">
              <a:extLst>
                <a:ext uri="{FF2B5EF4-FFF2-40B4-BE49-F238E27FC236}">
                  <a16:creationId xmlns:a16="http://schemas.microsoft.com/office/drawing/2014/main" id="{FFB284F5-A7A3-05EB-2ECF-3C156E35A82F}"/>
                </a:ext>
              </a:extLst>
            </p:cNvPr>
            <p:cNvGrpSpPr/>
            <p:nvPr/>
          </p:nvGrpSpPr>
          <p:grpSpPr>
            <a:xfrm>
              <a:off x="6743564" y="1193063"/>
              <a:ext cx="456889" cy="700379"/>
              <a:chOff x="6743564" y="1193063"/>
              <a:chExt cx="456889" cy="700379"/>
            </a:xfrm>
          </p:grpSpPr>
          <p:grpSp>
            <p:nvGrpSpPr>
              <p:cNvPr id="347" name="Google Shape;8759;p75">
                <a:extLst>
                  <a:ext uri="{FF2B5EF4-FFF2-40B4-BE49-F238E27FC236}">
                    <a16:creationId xmlns:a16="http://schemas.microsoft.com/office/drawing/2014/main" id="{B3E8EAEC-444C-FDB5-1E33-A79CC151EC11}"/>
                  </a:ext>
                </a:extLst>
              </p:cNvPr>
              <p:cNvGrpSpPr/>
              <p:nvPr/>
            </p:nvGrpSpPr>
            <p:grpSpPr>
              <a:xfrm>
                <a:off x="6743564" y="1690731"/>
                <a:ext cx="214402" cy="202710"/>
                <a:chOff x="6743564" y="1690731"/>
                <a:chExt cx="214402" cy="202710"/>
              </a:xfrm>
            </p:grpSpPr>
            <p:sp>
              <p:nvSpPr>
                <p:cNvPr id="351" name="Google Shape;8760;p75">
                  <a:extLst>
                    <a:ext uri="{FF2B5EF4-FFF2-40B4-BE49-F238E27FC236}">
                      <a16:creationId xmlns:a16="http://schemas.microsoft.com/office/drawing/2014/main" id="{08D92A11-83FE-8701-2D65-80BA02E6DEE9}"/>
                    </a:ext>
                  </a:extLst>
                </p:cNvPr>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52" name="Google Shape;8761;p75">
                  <a:extLst>
                    <a:ext uri="{FF2B5EF4-FFF2-40B4-BE49-F238E27FC236}">
                      <a16:creationId xmlns:a16="http://schemas.microsoft.com/office/drawing/2014/main" id="{E60F40FC-40E4-02D3-2D78-C727B79BE511}"/>
                    </a:ext>
                  </a:extLst>
                </p:cNvPr>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348" name="Google Shape;8762;p75">
                <a:extLst>
                  <a:ext uri="{FF2B5EF4-FFF2-40B4-BE49-F238E27FC236}">
                    <a16:creationId xmlns:a16="http://schemas.microsoft.com/office/drawing/2014/main" id="{B382C99C-B720-5F02-2B4F-75D2B48FE190}"/>
                  </a:ext>
                </a:extLst>
              </p:cNvPr>
              <p:cNvGrpSpPr/>
              <p:nvPr/>
            </p:nvGrpSpPr>
            <p:grpSpPr>
              <a:xfrm>
                <a:off x="6915505" y="1193063"/>
                <a:ext cx="284947" cy="589637"/>
                <a:chOff x="6915505" y="1193063"/>
                <a:chExt cx="284947" cy="589637"/>
              </a:xfrm>
            </p:grpSpPr>
            <p:sp>
              <p:nvSpPr>
                <p:cNvPr id="349" name="Google Shape;8763;p75">
                  <a:extLst>
                    <a:ext uri="{FF2B5EF4-FFF2-40B4-BE49-F238E27FC236}">
                      <a16:creationId xmlns:a16="http://schemas.microsoft.com/office/drawing/2014/main" id="{96223B62-D64A-00F9-04BC-CE24FA93DAD4}"/>
                    </a:ext>
                  </a:extLst>
                </p:cNvPr>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350" name="Google Shape;8764;p75">
                  <a:extLst>
                    <a:ext uri="{FF2B5EF4-FFF2-40B4-BE49-F238E27FC236}">
                      <a16:creationId xmlns:a16="http://schemas.microsoft.com/office/drawing/2014/main" id="{6625BB18-E84D-8FDC-5221-1FCB14E7CE45}"/>
                    </a:ext>
                  </a:extLst>
                </p:cNvPr>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326" name="Google Shape;8765;p75">
              <a:extLst>
                <a:ext uri="{FF2B5EF4-FFF2-40B4-BE49-F238E27FC236}">
                  <a16:creationId xmlns:a16="http://schemas.microsoft.com/office/drawing/2014/main" id="{5DFB4319-909A-8150-2A50-41BC65E7A9FC}"/>
                </a:ext>
              </a:extLst>
            </p:cNvPr>
            <p:cNvGrpSpPr/>
            <p:nvPr/>
          </p:nvGrpSpPr>
          <p:grpSpPr>
            <a:xfrm>
              <a:off x="6520337" y="1193063"/>
              <a:ext cx="341815" cy="801589"/>
              <a:chOff x="6520337" y="1193063"/>
              <a:chExt cx="341815" cy="801589"/>
            </a:xfrm>
          </p:grpSpPr>
          <p:grpSp>
            <p:nvGrpSpPr>
              <p:cNvPr id="341" name="Google Shape;8766;p75">
                <a:extLst>
                  <a:ext uri="{FF2B5EF4-FFF2-40B4-BE49-F238E27FC236}">
                    <a16:creationId xmlns:a16="http://schemas.microsoft.com/office/drawing/2014/main" id="{83C6461A-C83F-7E22-072E-589F0A30AF4C}"/>
                  </a:ext>
                </a:extLst>
              </p:cNvPr>
              <p:cNvGrpSpPr/>
              <p:nvPr/>
            </p:nvGrpSpPr>
            <p:grpSpPr>
              <a:xfrm>
                <a:off x="6520337" y="1589527"/>
                <a:ext cx="213950" cy="405125"/>
                <a:chOff x="6520337" y="1589527"/>
                <a:chExt cx="213950" cy="405125"/>
              </a:xfrm>
            </p:grpSpPr>
            <p:sp>
              <p:nvSpPr>
                <p:cNvPr id="345" name="Google Shape;8767;p75">
                  <a:extLst>
                    <a:ext uri="{FF2B5EF4-FFF2-40B4-BE49-F238E27FC236}">
                      <a16:creationId xmlns:a16="http://schemas.microsoft.com/office/drawing/2014/main" id="{24D42852-5CB2-0B7C-AAC4-7505E6854804}"/>
                    </a:ext>
                  </a:extLst>
                </p:cNvPr>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46" name="Google Shape;8768;p75">
                  <a:extLst>
                    <a:ext uri="{FF2B5EF4-FFF2-40B4-BE49-F238E27FC236}">
                      <a16:creationId xmlns:a16="http://schemas.microsoft.com/office/drawing/2014/main" id="{0B9C1489-90D7-8C81-2840-A141C2093600}"/>
                    </a:ext>
                  </a:extLst>
                </p:cNvPr>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342" name="Google Shape;8769;p75">
                <a:extLst>
                  <a:ext uri="{FF2B5EF4-FFF2-40B4-BE49-F238E27FC236}">
                    <a16:creationId xmlns:a16="http://schemas.microsoft.com/office/drawing/2014/main" id="{2061E385-F59A-8070-FFD4-3E5F20AF9F1A}"/>
                  </a:ext>
                </a:extLst>
              </p:cNvPr>
              <p:cNvGrpSpPr/>
              <p:nvPr/>
            </p:nvGrpSpPr>
            <p:grpSpPr>
              <a:xfrm>
                <a:off x="6577204" y="1193063"/>
                <a:ext cx="284947" cy="453562"/>
                <a:chOff x="6577204" y="1193063"/>
                <a:chExt cx="284947" cy="453562"/>
              </a:xfrm>
            </p:grpSpPr>
            <p:sp>
              <p:nvSpPr>
                <p:cNvPr id="343" name="Google Shape;8770;p75">
                  <a:extLst>
                    <a:ext uri="{FF2B5EF4-FFF2-40B4-BE49-F238E27FC236}">
                      <a16:creationId xmlns:a16="http://schemas.microsoft.com/office/drawing/2014/main" id="{43F13BD3-9A79-E134-9E7A-4D529C4189D8}"/>
                    </a:ext>
                  </a:extLst>
                </p:cNvPr>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344" name="Google Shape;8771;p75">
                  <a:extLst>
                    <a:ext uri="{FF2B5EF4-FFF2-40B4-BE49-F238E27FC236}">
                      <a16:creationId xmlns:a16="http://schemas.microsoft.com/office/drawing/2014/main" id="{5D950483-2E20-BDF6-6949-0ECA4F2BAD92}"/>
                    </a:ext>
                  </a:extLst>
                </p:cNvPr>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327" name="Google Shape;8772;p75">
              <a:extLst>
                <a:ext uri="{FF2B5EF4-FFF2-40B4-BE49-F238E27FC236}">
                  <a16:creationId xmlns:a16="http://schemas.microsoft.com/office/drawing/2014/main" id="{BC559CBB-BE6A-2143-170D-2179AA0706A6}"/>
                </a:ext>
              </a:extLst>
            </p:cNvPr>
            <p:cNvGrpSpPr/>
            <p:nvPr/>
          </p:nvGrpSpPr>
          <p:grpSpPr>
            <a:xfrm>
              <a:off x="6238903" y="1193063"/>
              <a:ext cx="300475" cy="901782"/>
              <a:chOff x="6238903" y="1193063"/>
              <a:chExt cx="300475" cy="901782"/>
            </a:xfrm>
          </p:grpSpPr>
          <p:grpSp>
            <p:nvGrpSpPr>
              <p:cNvPr id="335" name="Google Shape;8773;p75">
                <a:extLst>
                  <a:ext uri="{FF2B5EF4-FFF2-40B4-BE49-F238E27FC236}">
                    <a16:creationId xmlns:a16="http://schemas.microsoft.com/office/drawing/2014/main" id="{F15935A5-E1CD-6521-6B7B-9F389F749D90}"/>
                  </a:ext>
                </a:extLst>
              </p:cNvPr>
              <p:cNvGrpSpPr/>
              <p:nvPr/>
            </p:nvGrpSpPr>
            <p:grpSpPr>
              <a:xfrm>
                <a:off x="6290865" y="1489315"/>
                <a:ext cx="248514" cy="605530"/>
                <a:chOff x="6290865" y="1489315"/>
                <a:chExt cx="248514" cy="605530"/>
              </a:xfrm>
            </p:grpSpPr>
            <p:sp>
              <p:nvSpPr>
                <p:cNvPr id="339" name="Google Shape;8774;p75">
                  <a:extLst>
                    <a:ext uri="{FF2B5EF4-FFF2-40B4-BE49-F238E27FC236}">
                      <a16:creationId xmlns:a16="http://schemas.microsoft.com/office/drawing/2014/main" id="{9BC9002C-704B-5E40-CDAF-BF9229D5F500}"/>
                    </a:ext>
                  </a:extLst>
                </p:cNvPr>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40" name="Google Shape;8775;p75">
                  <a:extLst>
                    <a:ext uri="{FF2B5EF4-FFF2-40B4-BE49-F238E27FC236}">
                      <a16:creationId xmlns:a16="http://schemas.microsoft.com/office/drawing/2014/main" id="{3823E810-23C3-0E3B-43BF-C7B409B48D6D}"/>
                    </a:ext>
                  </a:extLst>
                </p:cNvPr>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336" name="Google Shape;8776;p75">
                <a:extLst>
                  <a:ext uri="{FF2B5EF4-FFF2-40B4-BE49-F238E27FC236}">
                    <a16:creationId xmlns:a16="http://schemas.microsoft.com/office/drawing/2014/main" id="{38840D4F-AE1D-FF26-FBE6-5A216F0F5ADC}"/>
                  </a:ext>
                </a:extLst>
              </p:cNvPr>
              <p:cNvGrpSpPr/>
              <p:nvPr/>
            </p:nvGrpSpPr>
            <p:grpSpPr>
              <a:xfrm>
                <a:off x="6238903" y="1193063"/>
                <a:ext cx="284947" cy="327512"/>
                <a:chOff x="6238903" y="1193063"/>
                <a:chExt cx="284947" cy="327512"/>
              </a:xfrm>
            </p:grpSpPr>
            <p:sp>
              <p:nvSpPr>
                <p:cNvPr id="337" name="Google Shape;8777;p75">
                  <a:extLst>
                    <a:ext uri="{FF2B5EF4-FFF2-40B4-BE49-F238E27FC236}">
                      <a16:creationId xmlns:a16="http://schemas.microsoft.com/office/drawing/2014/main" id="{D6AABE0E-61A4-F42B-6D40-827BB1DC7B2C}"/>
                    </a:ext>
                  </a:extLst>
                </p:cNvPr>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338" name="Google Shape;8778;p75">
                  <a:extLst>
                    <a:ext uri="{FF2B5EF4-FFF2-40B4-BE49-F238E27FC236}">
                      <a16:creationId xmlns:a16="http://schemas.microsoft.com/office/drawing/2014/main" id="{98FC32B7-3434-D340-2D2D-4BD00A36A039}"/>
                    </a:ext>
                  </a:extLst>
                </p:cNvPr>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328" name="Google Shape;8779;p75">
              <a:extLst>
                <a:ext uri="{FF2B5EF4-FFF2-40B4-BE49-F238E27FC236}">
                  <a16:creationId xmlns:a16="http://schemas.microsoft.com/office/drawing/2014/main" id="{BA7667B6-1C44-B01B-B457-1AFAE2BEBE0E}"/>
                </a:ext>
              </a:extLst>
            </p:cNvPr>
            <p:cNvGrpSpPr/>
            <p:nvPr/>
          </p:nvGrpSpPr>
          <p:grpSpPr>
            <a:xfrm>
              <a:off x="5900602" y="1193063"/>
              <a:ext cx="444345" cy="1023338"/>
              <a:chOff x="5900602" y="1193063"/>
              <a:chExt cx="444345" cy="1023338"/>
            </a:xfrm>
          </p:grpSpPr>
          <p:grpSp>
            <p:nvGrpSpPr>
              <p:cNvPr id="329" name="Google Shape;8780;p75">
                <a:extLst>
                  <a:ext uri="{FF2B5EF4-FFF2-40B4-BE49-F238E27FC236}">
                    <a16:creationId xmlns:a16="http://schemas.microsoft.com/office/drawing/2014/main" id="{4AB61F15-13EE-D859-A387-1E905368D1B8}"/>
                  </a:ext>
                </a:extLst>
              </p:cNvPr>
              <p:cNvGrpSpPr/>
              <p:nvPr/>
            </p:nvGrpSpPr>
            <p:grpSpPr>
              <a:xfrm>
                <a:off x="6046501" y="1367785"/>
                <a:ext cx="298446" cy="848616"/>
                <a:chOff x="6046501" y="1367785"/>
                <a:chExt cx="298446" cy="848616"/>
              </a:xfrm>
            </p:grpSpPr>
            <p:sp>
              <p:nvSpPr>
                <p:cNvPr id="333" name="Google Shape;8781;p75">
                  <a:extLst>
                    <a:ext uri="{FF2B5EF4-FFF2-40B4-BE49-F238E27FC236}">
                      <a16:creationId xmlns:a16="http://schemas.microsoft.com/office/drawing/2014/main" id="{06801EDA-D823-2830-8D3D-A481D3DC3AEB}"/>
                    </a:ext>
                  </a:extLst>
                </p:cNvPr>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sp>
              <p:nvSpPr>
                <p:cNvPr id="334" name="Google Shape;8782;p75">
                  <a:extLst>
                    <a:ext uri="{FF2B5EF4-FFF2-40B4-BE49-F238E27FC236}">
                      <a16:creationId xmlns:a16="http://schemas.microsoft.com/office/drawing/2014/main" id="{C54E7FA6-9453-BE8E-BFF0-351A0A88ED63}"/>
                    </a:ext>
                  </a:extLst>
                </p:cNvPr>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grpSp>
            <p:nvGrpSpPr>
              <p:cNvPr id="330" name="Google Shape;8783;p75">
                <a:extLst>
                  <a:ext uri="{FF2B5EF4-FFF2-40B4-BE49-F238E27FC236}">
                    <a16:creationId xmlns:a16="http://schemas.microsoft.com/office/drawing/2014/main" id="{2BEF9D91-64CE-F4D2-A4F7-3FF4A4BEB38C}"/>
                  </a:ext>
                </a:extLst>
              </p:cNvPr>
              <p:cNvGrpSpPr/>
              <p:nvPr/>
            </p:nvGrpSpPr>
            <p:grpSpPr>
              <a:xfrm>
                <a:off x="5900602" y="1193063"/>
                <a:ext cx="284947" cy="182312"/>
                <a:chOff x="5900602" y="1193063"/>
                <a:chExt cx="284947" cy="182312"/>
              </a:xfrm>
            </p:grpSpPr>
            <p:sp>
              <p:nvSpPr>
                <p:cNvPr id="331" name="Google Shape;8784;p75">
                  <a:extLst>
                    <a:ext uri="{FF2B5EF4-FFF2-40B4-BE49-F238E27FC236}">
                      <a16:creationId xmlns:a16="http://schemas.microsoft.com/office/drawing/2014/main" id="{65B7EE36-1007-97F7-9541-6711A7457160}"/>
                    </a:ext>
                  </a:extLst>
                </p:cNvPr>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332" name="Google Shape;8785;p75">
                  <a:extLst>
                    <a:ext uri="{FF2B5EF4-FFF2-40B4-BE49-F238E27FC236}">
                      <a16:creationId xmlns:a16="http://schemas.microsoft.com/office/drawing/2014/main" id="{4A6823BD-41A1-806C-193B-83798B67144A}"/>
                    </a:ext>
                  </a:extLst>
                </p:cNvPr>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353" name="Google Shape;8786;p75">
            <a:extLst>
              <a:ext uri="{FF2B5EF4-FFF2-40B4-BE49-F238E27FC236}">
                <a16:creationId xmlns:a16="http://schemas.microsoft.com/office/drawing/2014/main" id="{DA206571-2941-AD11-662A-DC00E4E3120C}"/>
              </a:ext>
            </a:extLst>
          </p:cNvPr>
          <p:cNvGrpSpPr/>
          <p:nvPr/>
        </p:nvGrpSpPr>
        <p:grpSpPr>
          <a:xfrm>
            <a:off x="14367331" y="2579787"/>
            <a:ext cx="2438826" cy="2102730"/>
            <a:chOff x="7287122" y="1165658"/>
            <a:chExt cx="1219413" cy="1051365"/>
          </a:xfrm>
        </p:grpSpPr>
        <p:grpSp>
          <p:nvGrpSpPr>
            <p:cNvPr id="354" name="Google Shape;8787;p75">
              <a:extLst>
                <a:ext uri="{FF2B5EF4-FFF2-40B4-BE49-F238E27FC236}">
                  <a16:creationId xmlns:a16="http://schemas.microsoft.com/office/drawing/2014/main" id="{09A27AF3-5BB5-D2B5-5A50-EECEA75BA037}"/>
                </a:ext>
              </a:extLst>
            </p:cNvPr>
            <p:cNvGrpSpPr/>
            <p:nvPr/>
          </p:nvGrpSpPr>
          <p:grpSpPr>
            <a:xfrm>
              <a:off x="7287122" y="1969723"/>
              <a:ext cx="1219413" cy="247300"/>
              <a:chOff x="7287122" y="1969723"/>
              <a:chExt cx="1219413" cy="247300"/>
            </a:xfrm>
          </p:grpSpPr>
          <p:sp>
            <p:nvSpPr>
              <p:cNvPr id="370" name="Google Shape;8788;p75">
                <a:extLst>
                  <a:ext uri="{FF2B5EF4-FFF2-40B4-BE49-F238E27FC236}">
                    <a16:creationId xmlns:a16="http://schemas.microsoft.com/office/drawing/2014/main" id="{137257F0-4EB6-5C96-DF9C-7B5FF84C0D34}"/>
                  </a:ext>
                </a:extLst>
              </p:cNvPr>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371" name="Google Shape;8789;p75">
                <a:extLst>
                  <a:ext uri="{FF2B5EF4-FFF2-40B4-BE49-F238E27FC236}">
                    <a16:creationId xmlns:a16="http://schemas.microsoft.com/office/drawing/2014/main" id="{23FD70F8-6557-AD80-67A8-314068BA617D}"/>
                  </a:ext>
                </a:extLst>
              </p:cNvPr>
              <p:cNvGrpSpPr/>
              <p:nvPr/>
            </p:nvGrpSpPr>
            <p:grpSpPr>
              <a:xfrm>
                <a:off x="7287122" y="2063892"/>
                <a:ext cx="1151753" cy="73428"/>
                <a:chOff x="7287122" y="2063892"/>
                <a:chExt cx="1151753" cy="73428"/>
              </a:xfrm>
            </p:grpSpPr>
            <p:sp>
              <p:nvSpPr>
                <p:cNvPr id="372" name="Google Shape;8790;p75">
                  <a:extLst>
                    <a:ext uri="{FF2B5EF4-FFF2-40B4-BE49-F238E27FC236}">
                      <a16:creationId xmlns:a16="http://schemas.microsoft.com/office/drawing/2014/main" id="{F1A595ED-8F43-B2F5-EA8D-BD19746B4CC0}"/>
                    </a:ext>
                  </a:extLst>
                </p:cNvPr>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373" name="Google Shape;8791;p75">
                  <a:extLst>
                    <a:ext uri="{FF2B5EF4-FFF2-40B4-BE49-F238E27FC236}">
                      <a16:creationId xmlns:a16="http://schemas.microsoft.com/office/drawing/2014/main" id="{6C996D95-2A20-07BC-BA41-34093DA78B4A}"/>
                    </a:ext>
                  </a:extLst>
                </p:cNvPr>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355" name="Google Shape;8792;p75">
              <a:extLst>
                <a:ext uri="{FF2B5EF4-FFF2-40B4-BE49-F238E27FC236}">
                  <a16:creationId xmlns:a16="http://schemas.microsoft.com/office/drawing/2014/main" id="{ACF0D369-F40F-C097-1444-DA6B49141F4E}"/>
                </a:ext>
              </a:extLst>
            </p:cNvPr>
            <p:cNvGrpSpPr/>
            <p:nvPr/>
          </p:nvGrpSpPr>
          <p:grpSpPr>
            <a:xfrm>
              <a:off x="7287122" y="1712201"/>
              <a:ext cx="1219403" cy="246767"/>
              <a:chOff x="7287122" y="1712201"/>
              <a:chExt cx="1219403" cy="246767"/>
            </a:xfrm>
          </p:grpSpPr>
          <p:sp>
            <p:nvSpPr>
              <p:cNvPr id="366" name="Google Shape;8793;p75">
                <a:extLst>
                  <a:ext uri="{FF2B5EF4-FFF2-40B4-BE49-F238E27FC236}">
                    <a16:creationId xmlns:a16="http://schemas.microsoft.com/office/drawing/2014/main" id="{435CA435-ABF0-0140-08AC-3E6234D83EC1}"/>
                  </a:ext>
                </a:extLst>
              </p:cNvPr>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367" name="Google Shape;8794;p75">
                <a:extLst>
                  <a:ext uri="{FF2B5EF4-FFF2-40B4-BE49-F238E27FC236}">
                    <a16:creationId xmlns:a16="http://schemas.microsoft.com/office/drawing/2014/main" id="{8024A39E-5CB8-DC2D-1FA7-E9488C8817D0}"/>
                  </a:ext>
                </a:extLst>
              </p:cNvPr>
              <p:cNvGrpSpPr/>
              <p:nvPr/>
            </p:nvGrpSpPr>
            <p:grpSpPr>
              <a:xfrm>
                <a:off x="7287122" y="1842861"/>
                <a:ext cx="1005303" cy="73419"/>
                <a:chOff x="7287122" y="1842861"/>
                <a:chExt cx="1005303" cy="73419"/>
              </a:xfrm>
            </p:grpSpPr>
            <p:sp>
              <p:nvSpPr>
                <p:cNvPr id="368" name="Google Shape;8795;p75">
                  <a:extLst>
                    <a:ext uri="{FF2B5EF4-FFF2-40B4-BE49-F238E27FC236}">
                      <a16:creationId xmlns:a16="http://schemas.microsoft.com/office/drawing/2014/main" id="{89D4C575-8F3A-C3A0-39FE-13C7FA684A64}"/>
                    </a:ext>
                  </a:extLst>
                </p:cNvPr>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369" name="Google Shape;8796;p75">
                  <a:extLst>
                    <a:ext uri="{FF2B5EF4-FFF2-40B4-BE49-F238E27FC236}">
                      <a16:creationId xmlns:a16="http://schemas.microsoft.com/office/drawing/2014/main" id="{B081FBE9-89B0-1F38-E445-6FFA1DB84980}"/>
                    </a:ext>
                  </a:extLst>
                </p:cNvPr>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356" name="Google Shape;8797;p75">
              <a:extLst>
                <a:ext uri="{FF2B5EF4-FFF2-40B4-BE49-F238E27FC236}">
                  <a16:creationId xmlns:a16="http://schemas.microsoft.com/office/drawing/2014/main" id="{4BA11B68-BE2A-1ACD-248B-852062C1F34E}"/>
                </a:ext>
              </a:extLst>
            </p:cNvPr>
            <p:cNvGrpSpPr/>
            <p:nvPr/>
          </p:nvGrpSpPr>
          <p:grpSpPr>
            <a:xfrm>
              <a:off x="7287122" y="1447520"/>
              <a:ext cx="1219403" cy="286667"/>
              <a:chOff x="7287122" y="1447520"/>
              <a:chExt cx="1219403" cy="286667"/>
            </a:xfrm>
          </p:grpSpPr>
          <p:sp>
            <p:nvSpPr>
              <p:cNvPr id="362" name="Google Shape;8798;p75">
                <a:extLst>
                  <a:ext uri="{FF2B5EF4-FFF2-40B4-BE49-F238E27FC236}">
                    <a16:creationId xmlns:a16="http://schemas.microsoft.com/office/drawing/2014/main" id="{8287339F-8347-01CD-B572-C3232DB5D982}"/>
                  </a:ext>
                </a:extLst>
              </p:cNvPr>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363" name="Google Shape;8799;p75">
                <a:extLst>
                  <a:ext uri="{FF2B5EF4-FFF2-40B4-BE49-F238E27FC236}">
                    <a16:creationId xmlns:a16="http://schemas.microsoft.com/office/drawing/2014/main" id="{4EDD99D4-6367-58DB-99E2-689450D85D4D}"/>
                  </a:ext>
                </a:extLst>
              </p:cNvPr>
              <p:cNvGrpSpPr/>
              <p:nvPr/>
            </p:nvGrpSpPr>
            <p:grpSpPr>
              <a:xfrm>
                <a:off x="7287122" y="1581977"/>
                <a:ext cx="852803" cy="73428"/>
                <a:chOff x="7287122" y="1581977"/>
                <a:chExt cx="852803" cy="73428"/>
              </a:xfrm>
            </p:grpSpPr>
            <p:sp>
              <p:nvSpPr>
                <p:cNvPr id="364" name="Google Shape;8800;p75">
                  <a:extLst>
                    <a:ext uri="{FF2B5EF4-FFF2-40B4-BE49-F238E27FC236}">
                      <a16:creationId xmlns:a16="http://schemas.microsoft.com/office/drawing/2014/main" id="{FA44EEA2-2A64-32FA-C05A-BF73893586C2}"/>
                    </a:ext>
                  </a:extLst>
                </p:cNvPr>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365" name="Google Shape;8801;p75">
                  <a:extLst>
                    <a:ext uri="{FF2B5EF4-FFF2-40B4-BE49-F238E27FC236}">
                      <a16:creationId xmlns:a16="http://schemas.microsoft.com/office/drawing/2014/main" id="{1E85ABE3-8549-AE9B-C177-B04E7A99EA70}"/>
                    </a:ext>
                  </a:extLst>
                </p:cNvPr>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357" name="Google Shape;8802;p75">
              <a:extLst>
                <a:ext uri="{FF2B5EF4-FFF2-40B4-BE49-F238E27FC236}">
                  <a16:creationId xmlns:a16="http://schemas.microsoft.com/office/drawing/2014/main" id="{38FDAF80-3031-C4BD-86FC-D2FEBB67358C}"/>
                </a:ext>
              </a:extLst>
            </p:cNvPr>
            <p:cNvGrpSpPr/>
            <p:nvPr/>
          </p:nvGrpSpPr>
          <p:grpSpPr>
            <a:xfrm>
              <a:off x="7287122" y="1165658"/>
              <a:ext cx="1219403" cy="344253"/>
              <a:chOff x="7287122" y="1165658"/>
              <a:chExt cx="1219403" cy="344253"/>
            </a:xfrm>
          </p:grpSpPr>
          <p:sp>
            <p:nvSpPr>
              <p:cNvPr id="358" name="Google Shape;8803;p75">
                <a:extLst>
                  <a:ext uri="{FF2B5EF4-FFF2-40B4-BE49-F238E27FC236}">
                    <a16:creationId xmlns:a16="http://schemas.microsoft.com/office/drawing/2014/main" id="{180921D5-DC21-ED2F-E417-49D6A41FF9CF}"/>
                  </a:ext>
                </a:extLst>
              </p:cNvPr>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grpSp>
            <p:nvGrpSpPr>
              <p:cNvPr id="359" name="Google Shape;8804;p75">
                <a:extLst>
                  <a:ext uri="{FF2B5EF4-FFF2-40B4-BE49-F238E27FC236}">
                    <a16:creationId xmlns:a16="http://schemas.microsoft.com/office/drawing/2014/main" id="{271F608C-2A69-08C8-8990-036A44FAE591}"/>
                  </a:ext>
                </a:extLst>
              </p:cNvPr>
              <p:cNvGrpSpPr/>
              <p:nvPr/>
            </p:nvGrpSpPr>
            <p:grpSpPr>
              <a:xfrm>
                <a:off x="7287122" y="1341025"/>
                <a:ext cx="695703" cy="73419"/>
                <a:chOff x="7287122" y="1341025"/>
                <a:chExt cx="695703" cy="73419"/>
              </a:xfrm>
            </p:grpSpPr>
            <p:sp>
              <p:nvSpPr>
                <p:cNvPr id="360" name="Google Shape;8805;p75">
                  <a:extLst>
                    <a:ext uri="{FF2B5EF4-FFF2-40B4-BE49-F238E27FC236}">
                      <a16:creationId xmlns:a16="http://schemas.microsoft.com/office/drawing/2014/main" id="{B69327A1-2584-8DC6-DD48-16A48CB2BD25}"/>
                    </a:ext>
                  </a:extLst>
                </p:cNvPr>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C000"/>
                    </a:solidFill>
                  </a:endParaRPr>
                </a:p>
              </p:txBody>
            </p:sp>
            <p:cxnSp>
              <p:nvCxnSpPr>
                <p:cNvPr id="361" name="Google Shape;8806;p75">
                  <a:extLst>
                    <a:ext uri="{FF2B5EF4-FFF2-40B4-BE49-F238E27FC236}">
                      <a16:creationId xmlns:a16="http://schemas.microsoft.com/office/drawing/2014/main" id="{6120DBE8-422E-303B-B682-7622F2A30CFB}"/>
                    </a:ext>
                  </a:extLst>
                </p:cNvPr>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374" name="Google Shape;1529;p70">
            <a:extLst>
              <a:ext uri="{FF2B5EF4-FFF2-40B4-BE49-F238E27FC236}">
                <a16:creationId xmlns:a16="http://schemas.microsoft.com/office/drawing/2014/main" id="{549A3886-69D7-F068-414E-068C48D053C7}"/>
              </a:ext>
            </a:extLst>
          </p:cNvPr>
          <p:cNvSpPr txBox="1">
            <a:spLocks/>
          </p:cNvSpPr>
          <p:nvPr/>
        </p:nvSpPr>
        <p:spPr>
          <a:xfrm>
            <a:off x="1317552" y="501761"/>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rgbClr val="FFC000"/>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243729237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grpSp>
        <p:nvGrpSpPr>
          <p:cNvPr id="7" name="กลุ่ม 5">
            <a:extLst>
              <a:ext uri="{FF2B5EF4-FFF2-40B4-BE49-F238E27FC236}">
                <a16:creationId xmlns:a16="http://schemas.microsoft.com/office/drawing/2014/main" id="{B7D9A17D-8536-0D3E-DEF1-7E88D812B42E}"/>
              </a:ext>
            </a:extLst>
          </p:cNvPr>
          <p:cNvGrpSpPr/>
          <p:nvPr/>
        </p:nvGrpSpPr>
        <p:grpSpPr>
          <a:xfrm>
            <a:off x="1334318" y="2405009"/>
            <a:ext cx="4629150" cy="5476982"/>
            <a:chOff x="884237" y="1516734"/>
            <a:chExt cx="6172200" cy="7302643"/>
          </a:xfrm>
        </p:grpSpPr>
        <p:grpSp>
          <p:nvGrpSpPr>
            <p:cNvPr id="8" name="กลุ่ม 4">
              <a:extLst>
                <a:ext uri="{FF2B5EF4-FFF2-40B4-BE49-F238E27FC236}">
                  <a16:creationId xmlns:a16="http://schemas.microsoft.com/office/drawing/2014/main" id="{53476359-7BB0-B79A-2527-3A34BA3A7773}"/>
                </a:ext>
              </a:extLst>
            </p:cNvPr>
            <p:cNvGrpSpPr/>
            <p:nvPr/>
          </p:nvGrpSpPr>
          <p:grpSpPr>
            <a:xfrm>
              <a:off x="884237" y="1516734"/>
              <a:ext cx="5751224" cy="2902866"/>
              <a:chOff x="808037" y="1288134"/>
              <a:chExt cx="5751224" cy="2902866"/>
            </a:xfrm>
          </p:grpSpPr>
          <p:sp>
            <p:nvSpPr>
              <p:cNvPr id="12" name="TextBox 11">
                <a:extLst>
                  <a:ext uri="{FF2B5EF4-FFF2-40B4-BE49-F238E27FC236}">
                    <a16:creationId xmlns:a16="http://schemas.microsoft.com/office/drawing/2014/main" id="{3714390B-547C-55B5-7BE3-BE0E8081CD9F}"/>
                  </a:ext>
                </a:extLst>
              </p:cNvPr>
              <p:cNvSpPr txBox="1"/>
              <p:nvPr/>
            </p:nvSpPr>
            <p:spPr>
              <a:xfrm>
                <a:off x="808037" y="1532659"/>
                <a:ext cx="3886200" cy="1477328"/>
              </a:xfrm>
              <a:prstGeom prst="rect">
                <a:avLst/>
              </a:prstGeom>
              <a:noFill/>
            </p:spPr>
            <p:txBody>
              <a:bodyPr wrap="square" rtlCol="0" anchor="t">
                <a:spAutoFit/>
              </a:bodyPr>
              <a:lstStyle/>
              <a:p>
                <a:pPr algn="r"/>
                <a:r>
                  <a:rPr lang="fa-IR" sz="6600" dirty="0">
                    <a:solidFill>
                      <a:srgbClr val="FFC000"/>
                    </a:solidFill>
                    <a:latin typeface="Lato Black" pitchFamily="34" charset="0"/>
                    <a:ea typeface="Lato Black" pitchFamily="34" charset="0"/>
                    <a:cs typeface="B Nazanin" panose="00000400000000000000" pitchFamily="2" charset="-78"/>
                  </a:rPr>
                  <a:t>نمادها</a:t>
                </a:r>
                <a:endParaRPr lang="en-US" sz="6600" dirty="0">
                  <a:solidFill>
                    <a:srgbClr val="FFC000"/>
                  </a:solidFill>
                  <a:latin typeface="Lato Black" pitchFamily="34" charset="0"/>
                  <a:ea typeface="Lato Black" pitchFamily="34" charset="0"/>
                  <a:cs typeface="B Nazanin" panose="00000400000000000000" pitchFamily="2" charset="-78"/>
                </a:endParaRPr>
              </a:p>
            </p:txBody>
          </p:sp>
          <p:grpSp>
            <p:nvGrpSpPr>
              <p:cNvPr id="13" name="กลุ่ม 17">
                <a:extLst>
                  <a:ext uri="{FF2B5EF4-FFF2-40B4-BE49-F238E27FC236}">
                    <a16:creationId xmlns:a16="http://schemas.microsoft.com/office/drawing/2014/main" id="{8CC8D7C5-8FD2-B804-79B1-6A0037FE835C}"/>
                  </a:ext>
                </a:extLst>
              </p:cNvPr>
              <p:cNvGrpSpPr/>
              <p:nvPr/>
            </p:nvGrpSpPr>
            <p:grpSpPr>
              <a:xfrm>
                <a:off x="3656395" y="1288134"/>
                <a:ext cx="2902866" cy="2902866"/>
                <a:chOff x="13526171" y="7470804"/>
                <a:chExt cx="2902866" cy="2902866"/>
              </a:xfrm>
              <a:solidFill>
                <a:schemeClr val="tx1"/>
              </a:solidFill>
            </p:grpSpPr>
            <p:sp>
              <p:nvSpPr>
                <p:cNvPr id="14" name="Rectangle 35">
                  <a:extLst>
                    <a:ext uri="{FF2B5EF4-FFF2-40B4-BE49-F238E27FC236}">
                      <a16:creationId xmlns:a16="http://schemas.microsoft.com/office/drawing/2014/main" id="{00303DE4-0578-73F9-A752-961D1E5EBE71}"/>
                    </a:ext>
                  </a:extLst>
                </p:cNvPr>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rgbClr val="FFC000"/>
                    </a:solidFill>
                    <a:latin typeface="Open Sans Light"/>
                    <a:cs typeface="B Nazanin" panose="00000400000000000000" pitchFamily="2" charset="-78"/>
                  </a:endParaRPr>
                </a:p>
              </p:txBody>
            </p:sp>
            <p:sp>
              <p:nvSpPr>
                <p:cNvPr id="15" name="Rectangle 35">
                  <a:extLst>
                    <a:ext uri="{FF2B5EF4-FFF2-40B4-BE49-F238E27FC236}">
                      <a16:creationId xmlns:a16="http://schemas.microsoft.com/office/drawing/2014/main" id="{65AC10D5-DE9B-EFAF-EF6D-3F16B742CFE4}"/>
                    </a:ext>
                  </a:extLst>
                </p:cNvPr>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rgbClr val="FFC000"/>
                    </a:solidFill>
                    <a:latin typeface="Open Sans Light"/>
                    <a:cs typeface="B Nazanin" panose="00000400000000000000" pitchFamily="2" charset="-78"/>
                  </a:endParaRPr>
                </a:p>
              </p:txBody>
            </p:sp>
          </p:grpSp>
        </p:grpSp>
        <p:grpSp>
          <p:nvGrpSpPr>
            <p:cNvPr id="9" name="กลุ่ม 3">
              <a:extLst>
                <a:ext uri="{FF2B5EF4-FFF2-40B4-BE49-F238E27FC236}">
                  <a16:creationId xmlns:a16="http://schemas.microsoft.com/office/drawing/2014/main" id="{8B5B101D-76B2-5534-CB03-6E24DAAF4A61}"/>
                </a:ext>
              </a:extLst>
            </p:cNvPr>
            <p:cNvGrpSpPr/>
            <p:nvPr/>
          </p:nvGrpSpPr>
          <p:grpSpPr>
            <a:xfrm>
              <a:off x="1112837" y="6062993"/>
              <a:ext cx="5943600" cy="2756384"/>
              <a:chOff x="960437" y="4996193"/>
              <a:chExt cx="5943600" cy="2756384"/>
            </a:xfrm>
          </p:grpSpPr>
          <p:sp>
            <p:nvSpPr>
              <p:cNvPr id="10" name="Title 20">
                <a:extLst>
                  <a:ext uri="{FF2B5EF4-FFF2-40B4-BE49-F238E27FC236}">
                    <a16:creationId xmlns:a16="http://schemas.microsoft.com/office/drawing/2014/main" id="{0A85E38D-6971-77BE-BD4B-1CC01FE91CBE}"/>
                  </a:ext>
                </a:extLst>
              </p:cNvPr>
              <p:cNvSpPr txBox="1">
                <a:spLocks/>
              </p:cNvSpPr>
              <p:nvPr/>
            </p:nvSpPr>
            <p:spPr bwMode="auto">
              <a:xfrm>
                <a:off x="960437" y="7080672"/>
                <a:ext cx="5943600" cy="6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solidFill>
                    <a:srgbClr val="FFC000"/>
                  </a:solidFill>
                  <a:latin typeface="Lato" pitchFamily="34" charset="0"/>
                  <a:ea typeface="Lato" pitchFamily="34" charset="0"/>
                  <a:cs typeface="B Nazanin" panose="00000400000000000000" pitchFamily="2" charset="-78"/>
                </a:endParaRPr>
              </a:p>
            </p:txBody>
          </p:sp>
          <p:sp>
            <p:nvSpPr>
              <p:cNvPr id="11" name="TextBox 10">
                <a:extLst>
                  <a:ext uri="{FF2B5EF4-FFF2-40B4-BE49-F238E27FC236}">
                    <a16:creationId xmlns:a16="http://schemas.microsoft.com/office/drawing/2014/main" id="{C9D8F7D4-FF39-D23E-40AA-C7AB23D7B118}"/>
                  </a:ext>
                </a:extLst>
              </p:cNvPr>
              <p:cNvSpPr txBox="1"/>
              <p:nvPr/>
            </p:nvSpPr>
            <p:spPr>
              <a:xfrm>
                <a:off x="1119402" y="4996193"/>
                <a:ext cx="5022024" cy="677108"/>
              </a:xfrm>
              <a:prstGeom prst="rect">
                <a:avLst/>
              </a:prstGeom>
              <a:noFill/>
            </p:spPr>
            <p:txBody>
              <a:bodyPr wrap="square" rtlCol="0">
                <a:spAutoFit/>
              </a:bodyPr>
              <a:lstStyle/>
              <a:p>
                <a:pPr algn="r" rtl="1"/>
                <a:r>
                  <a:rPr lang="fa-IR" sz="2700" b="1" dirty="0">
                    <a:solidFill>
                      <a:srgbClr val="FFC000"/>
                    </a:solidFill>
                    <a:latin typeface="Lato Black" charset="0"/>
                    <a:ea typeface="Lato Black" charset="0"/>
                    <a:cs typeface="B Nazanin" panose="00000400000000000000" pitchFamily="2" charset="-78"/>
                  </a:rPr>
                  <a:t>مجموعه آیکون های اجتماعی</a:t>
                </a:r>
                <a:endParaRPr lang="en-US" sz="2700" b="1" dirty="0">
                  <a:solidFill>
                    <a:srgbClr val="FFC000"/>
                  </a:solidFill>
                  <a:latin typeface="Lato Black" charset="0"/>
                  <a:ea typeface="Lato Black" charset="0"/>
                  <a:cs typeface="B Nazanin" panose="00000400000000000000" pitchFamily="2" charset="-78"/>
                </a:endParaRPr>
              </a:p>
            </p:txBody>
          </p:sp>
        </p:grpSp>
      </p:grpSp>
      <p:grpSp>
        <p:nvGrpSpPr>
          <p:cNvPr id="16" name="กลุ่ม 660">
            <a:extLst>
              <a:ext uri="{FF2B5EF4-FFF2-40B4-BE49-F238E27FC236}">
                <a16:creationId xmlns:a16="http://schemas.microsoft.com/office/drawing/2014/main" id="{DD972BDC-C2D4-6E55-AA85-1317B7B9D268}"/>
              </a:ext>
            </a:extLst>
          </p:cNvPr>
          <p:cNvGrpSpPr/>
          <p:nvPr/>
        </p:nvGrpSpPr>
        <p:grpSpPr>
          <a:xfrm>
            <a:off x="7906569" y="2617628"/>
            <a:ext cx="987028" cy="976312"/>
            <a:chOff x="9799638" y="2105025"/>
            <a:chExt cx="1316037" cy="1301750"/>
          </a:xfrm>
        </p:grpSpPr>
        <p:sp>
          <p:nvSpPr>
            <p:cNvPr id="17" name="Oval 6">
              <a:extLst>
                <a:ext uri="{FF2B5EF4-FFF2-40B4-BE49-F238E27FC236}">
                  <a16:creationId xmlns:a16="http://schemas.microsoft.com/office/drawing/2014/main" id="{9F12EC62-C250-941C-ECC4-5E636D6513C7}"/>
                </a:ext>
              </a:extLst>
            </p:cNvPr>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18" name="Freeform 7">
              <a:extLst>
                <a:ext uri="{FF2B5EF4-FFF2-40B4-BE49-F238E27FC236}">
                  <a16:creationId xmlns:a16="http://schemas.microsoft.com/office/drawing/2014/main" id="{D350ECB3-3919-AA57-D1FF-516B38FDBECA}"/>
                </a:ext>
              </a:extLst>
            </p:cNvPr>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19" name="กลุ่ม 661">
            <a:extLst>
              <a:ext uri="{FF2B5EF4-FFF2-40B4-BE49-F238E27FC236}">
                <a16:creationId xmlns:a16="http://schemas.microsoft.com/office/drawing/2014/main" id="{DDBA02F6-104A-1825-76A2-FF4D8B0777B5}"/>
              </a:ext>
            </a:extLst>
          </p:cNvPr>
          <p:cNvGrpSpPr/>
          <p:nvPr/>
        </p:nvGrpSpPr>
        <p:grpSpPr>
          <a:xfrm>
            <a:off x="9479384" y="2617628"/>
            <a:ext cx="988218" cy="976312"/>
            <a:chOff x="11896725" y="2105025"/>
            <a:chExt cx="1317625" cy="1301750"/>
          </a:xfrm>
        </p:grpSpPr>
        <p:sp>
          <p:nvSpPr>
            <p:cNvPr id="20" name="Oval 8">
              <a:extLst>
                <a:ext uri="{FF2B5EF4-FFF2-40B4-BE49-F238E27FC236}">
                  <a16:creationId xmlns:a16="http://schemas.microsoft.com/office/drawing/2014/main" id="{7B9227E2-47D9-FE63-9662-485638AD8402}"/>
                </a:ext>
              </a:extLst>
            </p:cNvPr>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21" name="Freeform 9">
              <a:extLst>
                <a:ext uri="{FF2B5EF4-FFF2-40B4-BE49-F238E27FC236}">
                  <a16:creationId xmlns:a16="http://schemas.microsoft.com/office/drawing/2014/main" id="{DB0A1D27-1DC5-EE22-89B4-D8106F99F136}"/>
                </a:ext>
              </a:extLst>
            </p:cNvPr>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22" name="กลุ่ม 2085">
            <a:extLst>
              <a:ext uri="{FF2B5EF4-FFF2-40B4-BE49-F238E27FC236}">
                <a16:creationId xmlns:a16="http://schemas.microsoft.com/office/drawing/2014/main" id="{87255750-83F8-6C88-9568-302187656D68}"/>
              </a:ext>
            </a:extLst>
          </p:cNvPr>
          <p:cNvGrpSpPr/>
          <p:nvPr/>
        </p:nvGrpSpPr>
        <p:grpSpPr>
          <a:xfrm>
            <a:off x="11053389" y="6993175"/>
            <a:ext cx="987028" cy="988218"/>
            <a:chOff x="13995400" y="7939088"/>
            <a:chExt cx="1316037" cy="1317625"/>
          </a:xfrm>
        </p:grpSpPr>
        <p:sp>
          <p:nvSpPr>
            <p:cNvPr id="23" name="Oval 10">
              <a:extLst>
                <a:ext uri="{FF2B5EF4-FFF2-40B4-BE49-F238E27FC236}">
                  <a16:creationId xmlns:a16="http://schemas.microsoft.com/office/drawing/2014/main" id="{9CD2B72F-26A6-4D6C-A8AC-E76C9A5E5E7F}"/>
                </a:ext>
              </a:extLst>
            </p:cNvPr>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24" name="Freeform 11">
              <a:extLst>
                <a:ext uri="{FF2B5EF4-FFF2-40B4-BE49-F238E27FC236}">
                  <a16:creationId xmlns:a16="http://schemas.microsoft.com/office/drawing/2014/main" id="{6840CA9B-D903-934A-ACC1-1A3A150B0F4F}"/>
                </a:ext>
              </a:extLst>
            </p:cNvPr>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25" name="Freeform 12">
              <a:extLst>
                <a:ext uri="{FF2B5EF4-FFF2-40B4-BE49-F238E27FC236}">
                  <a16:creationId xmlns:a16="http://schemas.microsoft.com/office/drawing/2014/main" id="{30F2865F-025D-AF2A-1A92-3C31CFE4821D}"/>
                </a:ext>
              </a:extLst>
            </p:cNvPr>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26" name="Freeform 13">
              <a:extLst>
                <a:ext uri="{FF2B5EF4-FFF2-40B4-BE49-F238E27FC236}">
                  <a16:creationId xmlns:a16="http://schemas.microsoft.com/office/drawing/2014/main" id="{B22E6C81-3EC6-94C1-4DB0-2E7C0CF32154}"/>
                </a:ext>
              </a:extLst>
            </p:cNvPr>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27" name="Freeform 14">
              <a:extLst>
                <a:ext uri="{FF2B5EF4-FFF2-40B4-BE49-F238E27FC236}">
                  <a16:creationId xmlns:a16="http://schemas.microsoft.com/office/drawing/2014/main" id="{75414CC3-6D31-7C48-E47B-8955682D7669}"/>
                </a:ext>
              </a:extLst>
            </p:cNvPr>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28" name="กลุ่ม 662">
            <a:extLst>
              <a:ext uri="{FF2B5EF4-FFF2-40B4-BE49-F238E27FC236}">
                <a16:creationId xmlns:a16="http://schemas.microsoft.com/office/drawing/2014/main" id="{D0E93E92-226B-6CAB-EA8F-2F8FDB8B0D6E}"/>
              </a:ext>
            </a:extLst>
          </p:cNvPr>
          <p:cNvGrpSpPr/>
          <p:nvPr/>
        </p:nvGrpSpPr>
        <p:grpSpPr>
          <a:xfrm>
            <a:off x="11053389" y="2617628"/>
            <a:ext cx="987028" cy="976312"/>
            <a:chOff x="13995400" y="2105025"/>
            <a:chExt cx="1316037" cy="1301750"/>
          </a:xfrm>
        </p:grpSpPr>
        <p:sp>
          <p:nvSpPr>
            <p:cNvPr id="29" name="Oval 15">
              <a:extLst>
                <a:ext uri="{FF2B5EF4-FFF2-40B4-BE49-F238E27FC236}">
                  <a16:creationId xmlns:a16="http://schemas.microsoft.com/office/drawing/2014/main" id="{CE3A07E9-F628-C824-48B1-49AEE5C8D4C6}"/>
                </a:ext>
              </a:extLst>
            </p:cNvPr>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30" name="Freeform 16">
              <a:extLst>
                <a:ext uri="{FF2B5EF4-FFF2-40B4-BE49-F238E27FC236}">
                  <a16:creationId xmlns:a16="http://schemas.microsoft.com/office/drawing/2014/main" id="{FCF8263D-8B39-82F0-9557-43A13228E0C9}"/>
                </a:ext>
              </a:extLst>
            </p:cNvPr>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31" name="Freeform 17">
              <a:extLst>
                <a:ext uri="{FF2B5EF4-FFF2-40B4-BE49-F238E27FC236}">
                  <a16:creationId xmlns:a16="http://schemas.microsoft.com/office/drawing/2014/main" id="{615C5FD3-87F1-E7B4-9B06-216DDFEC80CA}"/>
                </a:ext>
              </a:extLst>
            </p:cNvPr>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32" name="กลุ่ม 663">
            <a:extLst>
              <a:ext uri="{FF2B5EF4-FFF2-40B4-BE49-F238E27FC236}">
                <a16:creationId xmlns:a16="http://schemas.microsoft.com/office/drawing/2014/main" id="{EEECCAD8-8019-62E9-90D5-24283F4A2A6D}"/>
              </a:ext>
            </a:extLst>
          </p:cNvPr>
          <p:cNvGrpSpPr/>
          <p:nvPr/>
        </p:nvGrpSpPr>
        <p:grpSpPr>
          <a:xfrm>
            <a:off x="12626208" y="2617628"/>
            <a:ext cx="988218" cy="976312"/>
            <a:chOff x="16092488" y="2105025"/>
            <a:chExt cx="1317625" cy="1301750"/>
          </a:xfrm>
        </p:grpSpPr>
        <p:sp>
          <p:nvSpPr>
            <p:cNvPr id="33" name="Oval 18">
              <a:extLst>
                <a:ext uri="{FF2B5EF4-FFF2-40B4-BE49-F238E27FC236}">
                  <a16:creationId xmlns:a16="http://schemas.microsoft.com/office/drawing/2014/main" id="{C3413B16-95AE-C8DF-31EB-3F8776F269C2}"/>
                </a:ext>
              </a:extLst>
            </p:cNvPr>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34" name="Freeform 19">
              <a:extLst>
                <a:ext uri="{FF2B5EF4-FFF2-40B4-BE49-F238E27FC236}">
                  <a16:creationId xmlns:a16="http://schemas.microsoft.com/office/drawing/2014/main" id="{62A498C6-B5B4-4160-EC3B-7830884D3258}"/>
                </a:ext>
              </a:extLst>
            </p:cNvPr>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35" name="Freeform 20">
              <a:extLst>
                <a:ext uri="{FF2B5EF4-FFF2-40B4-BE49-F238E27FC236}">
                  <a16:creationId xmlns:a16="http://schemas.microsoft.com/office/drawing/2014/main" id="{8516AF1D-AE33-8BE0-BFF9-990ED12822FF}"/>
                </a:ext>
              </a:extLst>
            </p:cNvPr>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36" name="กลุ่ม 2084">
            <a:extLst>
              <a:ext uri="{FF2B5EF4-FFF2-40B4-BE49-F238E27FC236}">
                <a16:creationId xmlns:a16="http://schemas.microsoft.com/office/drawing/2014/main" id="{45EBC9FE-1593-962F-7199-72294455C267}"/>
              </a:ext>
            </a:extLst>
          </p:cNvPr>
          <p:cNvGrpSpPr/>
          <p:nvPr/>
        </p:nvGrpSpPr>
        <p:grpSpPr>
          <a:xfrm>
            <a:off x="12626208" y="6993175"/>
            <a:ext cx="988218" cy="988218"/>
            <a:chOff x="16092488" y="7939088"/>
            <a:chExt cx="1317625" cy="1317625"/>
          </a:xfrm>
        </p:grpSpPr>
        <p:sp>
          <p:nvSpPr>
            <p:cNvPr id="37" name="Oval 21">
              <a:extLst>
                <a:ext uri="{FF2B5EF4-FFF2-40B4-BE49-F238E27FC236}">
                  <a16:creationId xmlns:a16="http://schemas.microsoft.com/office/drawing/2014/main" id="{92C5BB99-3268-CB8C-0920-6440ABB4DE4D}"/>
                </a:ext>
              </a:extLst>
            </p:cNvPr>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38" name="Freeform 22">
              <a:extLst>
                <a:ext uri="{FF2B5EF4-FFF2-40B4-BE49-F238E27FC236}">
                  <a16:creationId xmlns:a16="http://schemas.microsoft.com/office/drawing/2014/main" id="{4D30F1BC-345A-47C8-6CBF-CD4BA1A8332D}"/>
                </a:ext>
              </a:extLst>
            </p:cNvPr>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39" name="Freeform 23">
              <a:extLst>
                <a:ext uri="{FF2B5EF4-FFF2-40B4-BE49-F238E27FC236}">
                  <a16:creationId xmlns:a16="http://schemas.microsoft.com/office/drawing/2014/main" id="{98F10052-FA51-FABC-1F4F-712B940D8CF7}"/>
                </a:ext>
              </a:extLst>
            </p:cNvPr>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40" name="Freeform 24">
              <a:extLst>
                <a:ext uri="{FF2B5EF4-FFF2-40B4-BE49-F238E27FC236}">
                  <a16:creationId xmlns:a16="http://schemas.microsoft.com/office/drawing/2014/main" id="{70C88073-A817-3C6F-328D-EF74B2F5C41E}"/>
                </a:ext>
              </a:extLst>
            </p:cNvPr>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41" name="กลุ่ม 668">
            <a:extLst>
              <a:ext uri="{FF2B5EF4-FFF2-40B4-BE49-F238E27FC236}">
                <a16:creationId xmlns:a16="http://schemas.microsoft.com/office/drawing/2014/main" id="{51DFA92D-F344-E675-8780-FFC324195343}"/>
              </a:ext>
            </a:extLst>
          </p:cNvPr>
          <p:cNvGrpSpPr/>
          <p:nvPr/>
        </p:nvGrpSpPr>
        <p:grpSpPr>
          <a:xfrm>
            <a:off x="12626208" y="4076145"/>
            <a:ext cx="988218" cy="988218"/>
            <a:chOff x="16092488" y="4049713"/>
            <a:chExt cx="1317625" cy="1317625"/>
          </a:xfrm>
        </p:grpSpPr>
        <p:sp>
          <p:nvSpPr>
            <p:cNvPr id="42" name="Oval 25">
              <a:extLst>
                <a:ext uri="{FF2B5EF4-FFF2-40B4-BE49-F238E27FC236}">
                  <a16:creationId xmlns:a16="http://schemas.microsoft.com/office/drawing/2014/main" id="{5E804D96-A435-90D6-2AE8-8AC8DFCF76DD}"/>
                </a:ext>
              </a:extLst>
            </p:cNvPr>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43" name="Freeform 26">
              <a:extLst>
                <a:ext uri="{FF2B5EF4-FFF2-40B4-BE49-F238E27FC236}">
                  <a16:creationId xmlns:a16="http://schemas.microsoft.com/office/drawing/2014/main" id="{E08E2191-F769-1983-74BE-23CA549E4543}"/>
                </a:ext>
              </a:extLst>
            </p:cNvPr>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44" name="กลุ่ม 664">
            <a:extLst>
              <a:ext uri="{FF2B5EF4-FFF2-40B4-BE49-F238E27FC236}">
                <a16:creationId xmlns:a16="http://schemas.microsoft.com/office/drawing/2014/main" id="{0BBAC7A4-279A-7B5D-A982-158EC1AEE3EF}"/>
              </a:ext>
            </a:extLst>
          </p:cNvPr>
          <p:cNvGrpSpPr/>
          <p:nvPr/>
        </p:nvGrpSpPr>
        <p:grpSpPr>
          <a:xfrm>
            <a:off x="14200211" y="2617628"/>
            <a:ext cx="987028" cy="976312"/>
            <a:chOff x="18191163" y="2105025"/>
            <a:chExt cx="1316037" cy="1301750"/>
          </a:xfrm>
        </p:grpSpPr>
        <p:sp>
          <p:nvSpPr>
            <p:cNvPr id="45" name="Oval 27">
              <a:extLst>
                <a:ext uri="{FF2B5EF4-FFF2-40B4-BE49-F238E27FC236}">
                  <a16:creationId xmlns:a16="http://schemas.microsoft.com/office/drawing/2014/main" id="{666ACC4E-B866-8104-CDAB-8C2149C30229}"/>
                </a:ext>
              </a:extLst>
            </p:cNvPr>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46" name="Freeform 28">
              <a:extLst>
                <a:ext uri="{FF2B5EF4-FFF2-40B4-BE49-F238E27FC236}">
                  <a16:creationId xmlns:a16="http://schemas.microsoft.com/office/drawing/2014/main" id="{EAFA34A5-28C3-4558-CA0F-DDDD3F84D002}"/>
                </a:ext>
              </a:extLst>
            </p:cNvPr>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47" name="กลุ่ม 2083">
            <a:extLst>
              <a:ext uri="{FF2B5EF4-FFF2-40B4-BE49-F238E27FC236}">
                <a16:creationId xmlns:a16="http://schemas.microsoft.com/office/drawing/2014/main" id="{00030806-7275-14F9-636D-C788219EC10A}"/>
              </a:ext>
            </a:extLst>
          </p:cNvPr>
          <p:cNvGrpSpPr/>
          <p:nvPr/>
        </p:nvGrpSpPr>
        <p:grpSpPr>
          <a:xfrm>
            <a:off x="14200211" y="6993175"/>
            <a:ext cx="987028" cy="988218"/>
            <a:chOff x="18191163" y="7939088"/>
            <a:chExt cx="1316037" cy="1317625"/>
          </a:xfrm>
        </p:grpSpPr>
        <p:sp>
          <p:nvSpPr>
            <p:cNvPr id="48" name="Oval 29">
              <a:extLst>
                <a:ext uri="{FF2B5EF4-FFF2-40B4-BE49-F238E27FC236}">
                  <a16:creationId xmlns:a16="http://schemas.microsoft.com/office/drawing/2014/main" id="{C6A1563C-3828-4689-DB4A-246DAB75E356}"/>
                </a:ext>
              </a:extLst>
            </p:cNvPr>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49" name="Freeform 30">
              <a:extLst>
                <a:ext uri="{FF2B5EF4-FFF2-40B4-BE49-F238E27FC236}">
                  <a16:creationId xmlns:a16="http://schemas.microsoft.com/office/drawing/2014/main" id="{966FAA8C-01AD-6DAF-DAA4-E187759CB758}"/>
                </a:ext>
              </a:extLst>
            </p:cNvPr>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50" name="Freeform 31">
              <a:extLst>
                <a:ext uri="{FF2B5EF4-FFF2-40B4-BE49-F238E27FC236}">
                  <a16:creationId xmlns:a16="http://schemas.microsoft.com/office/drawing/2014/main" id="{3BBF1405-23D7-F204-9555-80091590D51D}"/>
                </a:ext>
              </a:extLst>
            </p:cNvPr>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51" name="Freeform 32">
              <a:extLst>
                <a:ext uri="{FF2B5EF4-FFF2-40B4-BE49-F238E27FC236}">
                  <a16:creationId xmlns:a16="http://schemas.microsoft.com/office/drawing/2014/main" id="{AC116CB3-C428-EFF5-CD67-C4F9B3CFEAF3}"/>
                </a:ext>
              </a:extLst>
            </p:cNvPr>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52" name="Freeform 33">
              <a:extLst>
                <a:ext uri="{FF2B5EF4-FFF2-40B4-BE49-F238E27FC236}">
                  <a16:creationId xmlns:a16="http://schemas.microsoft.com/office/drawing/2014/main" id="{79BE94CC-2772-463F-E231-190312DC5FE1}"/>
                </a:ext>
              </a:extLst>
            </p:cNvPr>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53" name="Freeform 34">
              <a:extLst>
                <a:ext uri="{FF2B5EF4-FFF2-40B4-BE49-F238E27FC236}">
                  <a16:creationId xmlns:a16="http://schemas.microsoft.com/office/drawing/2014/main" id="{0085371E-B9A2-18E7-1096-05356BF407FD}"/>
                </a:ext>
              </a:extLst>
            </p:cNvPr>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54" name="กลุ่ม 2079">
            <a:extLst>
              <a:ext uri="{FF2B5EF4-FFF2-40B4-BE49-F238E27FC236}">
                <a16:creationId xmlns:a16="http://schemas.microsoft.com/office/drawing/2014/main" id="{252E8FCE-BDB5-668C-55DA-4C30B3CA6FAA}"/>
              </a:ext>
            </a:extLst>
          </p:cNvPr>
          <p:cNvGrpSpPr/>
          <p:nvPr/>
        </p:nvGrpSpPr>
        <p:grpSpPr>
          <a:xfrm>
            <a:off x="9479384" y="5534659"/>
            <a:ext cx="988218" cy="988218"/>
            <a:chOff x="11896725" y="5994400"/>
            <a:chExt cx="1317625" cy="1317625"/>
          </a:xfrm>
        </p:grpSpPr>
        <p:sp>
          <p:nvSpPr>
            <p:cNvPr id="55" name="Oval 35">
              <a:extLst>
                <a:ext uri="{FF2B5EF4-FFF2-40B4-BE49-F238E27FC236}">
                  <a16:creationId xmlns:a16="http://schemas.microsoft.com/office/drawing/2014/main" id="{5ED8FCE9-985E-9B8A-F2F7-FAAAC568DD48}"/>
                </a:ext>
              </a:extLst>
            </p:cNvPr>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56" name="Freeform 36">
              <a:extLst>
                <a:ext uri="{FF2B5EF4-FFF2-40B4-BE49-F238E27FC236}">
                  <a16:creationId xmlns:a16="http://schemas.microsoft.com/office/drawing/2014/main" id="{E55666B3-8126-8A9C-9A18-7FAFFFAD1BFE}"/>
                </a:ext>
              </a:extLst>
            </p:cNvPr>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57" name="กลุ่ม 666">
            <a:extLst>
              <a:ext uri="{FF2B5EF4-FFF2-40B4-BE49-F238E27FC236}">
                <a16:creationId xmlns:a16="http://schemas.microsoft.com/office/drawing/2014/main" id="{F0431871-D50A-DA78-C862-1D397D10308E}"/>
              </a:ext>
            </a:extLst>
          </p:cNvPr>
          <p:cNvGrpSpPr/>
          <p:nvPr/>
        </p:nvGrpSpPr>
        <p:grpSpPr>
          <a:xfrm>
            <a:off x="9479384" y="4076145"/>
            <a:ext cx="988218" cy="988218"/>
            <a:chOff x="11896725" y="4049713"/>
            <a:chExt cx="1317625" cy="1317625"/>
          </a:xfrm>
        </p:grpSpPr>
        <p:sp>
          <p:nvSpPr>
            <p:cNvPr id="58" name="Oval 37">
              <a:extLst>
                <a:ext uri="{FF2B5EF4-FFF2-40B4-BE49-F238E27FC236}">
                  <a16:creationId xmlns:a16="http://schemas.microsoft.com/office/drawing/2014/main" id="{8E89E21E-CCF5-9818-6031-53E578A6694F}"/>
                </a:ext>
              </a:extLst>
            </p:cNvPr>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59" name="Freeform 38">
              <a:extLst>
                <a:ext uri="{FF2B5EF4-FFF2-40B4-BE49-F238E27FC236}">
                  <a16:creationId xmlns:a16="http://schemas.microsoft.com/office/drawing/2014/main" id="{D0969D01-4256-8740-813E-D31B684CD402}"/>
                </a:ext>
              </a:extLst>
            </p:cNvPr>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60" name="กลุ่ม 2080">
            <a:extLst>
              <a:ext uri="{FF2B5EF4-FFF2-40B4-BE49-F238E27FC236}">
                <a16:creationId xmlns:a16="http://schemas.microsoft.com/office/drawing/2014/main" id="{5B16E1F4-D9F9-115A-8A42-AF7E9D7A0C12}"/>
              </a:ext>
            </a:extLst>
          </p:cNvPr>
          <p:cNvGrpSpPr/>
          <p:nvPr/>
        </p:nvGrpSpPr>
        <p:grpSpPr>
          <a:xfrm>
            <a:off x="11053389" y="5534659"/>
            <a:ext cx="987028" cy="988218"/>
            <a:chOff x="13995400" y="5994400"/>
            <a:chExt cx="1316037" cy="1317625"/>
          </a:xfrm>
        </p:grpSpPr>
        <p:sp>
          <p:nvSpPr>
            <p:cNvPr id="61" name="Oval 39">
              <a:extLst>
                <a:ext uri="{FF2B5EF4-FFF2-40B4-BE49-F238E27FC236}">
                  <a16:creationId xmlns:a16="http://schemas.microsoft.com/office/drawing/2014/main" id="{133D01E0-4AB7-E310-8946-0DD6CE9BA927}"/>
                </a:ext>
              </a:extLst>
            </p:cNvPr>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62" name="Freeform 40">
              <a:extLst>
                <a:ext uri="{FF2B5EF4-FFF2-40B4-BE49-F238E27FC236}">
                  <a16:creationId xmlns:a16="http://schemas.microsoft.com/office/drawing/2014/main" id="{7255A00D-7FB2-7DAE-90F9-C1B215CC9A3A}"/>
                </a:ext>
              </a:extLst>
            </p:cNvPr>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63" name="กลุ่ม 2087">
            <a:extLst>
              <a:ext uri="{FF2B5EF4-FFF2-40B4-BE49-F238E27FC236}">
                <a16:creationId xmlns:a16="http://schemas.microsoft.com/office/drawing/2014/main" id="{4A5E2C08-47E7-15DD-95F2-22EB3846B08E}"/>
              </a:ext>
            </a:extLst>
          </p:cNvPr>
          <p:cNvGrpSpPr/>
          <p:nvPr/>
        </p:nvGrpSpPr>
        <p:grpSpPr>
          <a:xfrm>
            <a:off x="7906569" y="6993175"/>
            <a:ext cx="987028" cy="988218"/>
            <a:chOff x="9799638" y="7939088"/>
            <a:chExt cx="1316037" cy="1317625"/>
          </a:xfrm>
        </p:grpSpPr>
        <p:sp>
          <p:nvSpPr>
            <p:cNvPr id="64" name="Oval 41">
              <a:extLst>
                <a:ext uri="{FF2B5EF4-FFF2-40B4-BE49-F238E27FC236}">
                  <a16:creationId xmlns:a16="http://schemas.microsoft.com/office/drawing/2014/main" id="{4E055BEE-41DB-EC66-9BD8-9637CB2972E0}"/>
                </a:ext>
              </a:extLst>
            </p:cNvPr>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65" name="Freeform 42">
              <a:extLst>
                <a:ext uri="{FF2B5EF4-FFF2-40B4-BE49-F238E27FC236}">
                  <a16:creationId xmlns:a16="http://schemas.microsoft.com/office/drawing/2014/main" id="{5282E4D1-A327-7123-6247-8AFF323D2D0D}"/>
                </a:ext>
              </a:extLst>
            </p:cNvPr>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66" name="กลุ่ม 667">
            <a:extLst>
              <a:ext uri="{FF2B5EF4-FFF2-40B4-BE49-F238E27FC236}">
                <a16:creationId xmlns:a16="http://schemas.microsoft.com/office/drawing/2014/main" id="{9BA09760-6D44-8251-DC92-13C4753D27A5}"/>
              </a:ext>
            </a:extLst>
          </p:cNvPr>
          <p:cNvGrpSpPr/>
          <p:nvPr/>
        </p:nvGrpSpPr>
        <p:grpSpPr>
          <a:xfrm>
            <a:off x="11053389" y="4076145"/>
            <a:ext cx="987028" cy="988218"/>
            <a:chOff x="13995400" y="4049713"/>
            <a:chExt cx="1316037" cy="1317625"/>
          </a:xfrm>
        </p:grpSpPr>
        <p:sp>
          <p:nvSpPr>
            <p:cNvPr id="67" name="Oval 43">
              <a:extLst>
                <a:ext uri="{FF2B5EF4-FFF2-40B4-BE49-F238E27FC236}">
                  <a16:creationId xmlns:a16="http://schemas.microsoft.com/office/drawing/2014/main" id="{649671FF-70F5-7AFC-C91B-1B94D19F0ABD}"/>
                </a:ext>
              </a:extLst>
            </p:cNvPr>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68" name="Freeform 44">
              <a:extLst>
                <a:ext uri="{FF2B5EF4-FFF2-40B4-BE49-F238E27FC236}">
                  <a16:creationId xmlns:a16="http://schemas.microsoft.com/office/drawing/2014/main" id="{7756731C-B1A8-63FB-A310-805B7FE0FA8D}"/>
                </a:ext>
              </a:extLst>
            </p:cNvPr>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69" name="Freeform 45">
              <a:extLst>
                <a:ext uri="{FF2B5EF4-FFF2-40B4-BE49-F238E27FC236}">
                  <a16:creationId xmlns:a16="http://schemas.microsoft.com/office/drawing/2014/main" id="{EA4969A3-D3E3-3A86-F8E6-560D4F0DF02E}"/>
                </a:ext>
              </a:extLst>
            </p:cNvPr>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70" name="กลุ่ม 2082">
            <a:extLst>
              <a:ext uri="{FF2B5EF4-FFF2-40B4-BE49-F238E27FC236}">
                <a16:creationId xmlns:a16="http://schemas.microsoft.com/office/drawing/2014/main" id="{FB8EBDE4-12D5-A567-D7C0-9065AFD5F27C}"/>
              </a:ext>
            </a:extLst>
          </p:cNvPr>
          <p:cNvGrpSpPr/>
          <p:nvPr/>
        </p:nvGrpSpPr>
        <p:grpSpPr>
          <a:xfrm>
            <a:off x="14200211" y="5534659"/>
            <a:ext cx="987028" cy="988218"/>
            <a:chOff x="18191163" y="5994400"/>
            <a:chExt cx="1316037" cy="1317625"/>
          </a:xfrm>
        </p:grpSpPr>
        <p:sp>
          <p:nvSpPr>
            <p:cNvPr id="71" name="Oval 46">
              <a:extLst>
                <a:ext uri="{FF2B5EF4-FFF2-40B4-BE49-F238E27FC236}">
                  <a16:creationId xmlns:a16="http://schemas.microsoft.com/office/drawing/2014/main" id="{E4DB827B-ABA8-EF85-5ABF-E05937E44596}"/>
                </a:ext>
              </a:extLst>
            </p:cNvPr>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72" name="Freeform 47">
              <a:extLst>
                <a:ext uri="{FF2B5EF4-FFF2-40B4-BE49-F238E27FC236}">
                  <a16:creationId xmlns:a16="http://schemas.microsoft.com/office/drawing/2014/main" id="{F6F6E6FE-E875-0A38-78C9-92AEFCCF5F43}"/>
                </a:ext>
              </a:extLst>
            </p:cNvPr>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73" name="กลุ่ม 2081">
            <a:extLst>
              <a:ext uri="{FF2B5EF4-FFF2-40B4-BE49-F238E27FC236}">
                <a16:creationId xmlns:a16="http://schemas.microsoft.com/office/drawing/2014/main" id="{368506E1-D86E-3B1E-9523-80D2E499C2B5}"/>
              </a:ext>
            </a:extLst>
          </p:cNvPr>
          <p:cNvGrpSpPr/>
          <p:nvPr/>
        </p:nvGrpSpPr>
        <p:grpSpPr>
          <a:xfrm>
            <a:off x="12626208" y="5534659"/>
            <a:ext cx="988218" cy="988218"/>
            <a:chOff x="16092488" y="5994400"/>
            <a:chExt cx="1317625" cy="1317625"/>
          </a:xfrm>
        </p:grpSpPr>
        <p:sp>
          <p:nvSpPr>
            <p:cNvPr id="74" name="Oval 48">
              <a:extLst>
                <a:ext uri="{FF2B5EF4-FFF2-40B4-BE49-F238E27FC236}">
                  <a16:creationId xmlns:a16="http://schemas.microsoft.com/office/drawing/2014/main" id="{5E94F8B7-D9F8-985D-1E9B-C6588B920CAF}"/>
                </a:ext>
              </a:extLst>
            </p:cNvPr>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75" name="Freeform 49">
              <a:extLst>
                <a:ext uri="{FF2B5EF4-FFF2-40B4-BE49-F238E27FC236}">
                  <a16:creationId xmlns:a16="http://schemas.microsoft.com/office/drawing/2014/main" id="{BFD618A7-F4B2-1579-1711-D9FC6A944078}"/>
                </a:ext>
              </a:extLst>
            </p:cNvPr>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76" name="กลุ่ม 2086">
            <a:extLst>
              <a:ext uri="{FF2B5EF4-FFF2-40B4-BE49-F238E27FC236}">
                <a16:creationId xmlns:a16="http://schemas.microsoft.com/office/drawing/2014/main" id="{563ED0FE-8C0E-38CE-F03A-33785DFE6C0A}"/>
              </a:ext>
            </a:extLst>
          </p:cNvPr>
          <p:cNvGrpSpPr/>
          <p:nvPr/>
        </p:nvGrpSpPr>
        <p:grpSpPr>
          <a:xfrm>
            <a:off x="9479384" y="6993175"/>
            <a:ext cx="988218" cy="988218"/>
            <a:chOff x="11896725" y="7939088"/>
            <a:chExt cx="1317625" cy="1317625"/>
          </a:xfrm>
        </p:grpSpPr>
        <p:sp>
          <p:nvSpPr>
            <p:cNvPr id="77" name="Oval 50">
              <a:extLst>
                <a:ext uri="{FF2B5EF4-FFF2-40B4-BE49-F238E27FC236}">
                  <a16:creationId xmlns:a16="http://schemas.microsoft.com/office/drawing/2014/main" id="{E630C3C9-9F66-EF8A-00E9-E3DB902BBD79}"/>
                </a:ext>
              </a:extLst>
            </p:cNvPr>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78" name="Oval 51">
              <a:extLst>
                <a:ext uri="{FF2B5EF4-FFF2-40B4-BE49-F238E27FC236}">
                  <a16:creationId xmlns:a16="http://schemas.microsoft.com/office/drawing/2014/main" id="{6EAE824E-3802-C4DE-665D-432263E24DCE}"/>
                </a:ext>
              </a:extLst>
            </p:cNvPr>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79" name="Oval 52">
              <a:extLst>
                <a:ext uri="{FF2B5EF4-FFF2-40B4-BE49-F238E27FC236}">
                  <a16:creationId xmlns:a16="http://schemas.microsoft.com/office/drawing/2014/main" id="{CD16DC0E-8373-753E-48A1-CE32746A3FE1}"/>
                </a:ext>
              </a:extLst>
            </p:cNvPr>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80" name="กลุ่ม 665">
            <a:extLst>
              <a:ext uri="{FF2B5EF4-FFF2-40B4-BE49-F238E27FC236}">
                <a16:creationId xmlns:a16="http://schemas.microsoft.com/office/drawing/2014/main" id="{B37C8729-CB31-F5AE-93B7-278AE7B17ADE}"/>
              </a:ext>
            </a:extLst>
          </p:cNvPr>
          <p:cNvGrpSpPr/>
          <p:nvPr/>
        </p:nvGrpSpPr>
        <p:grpSpPr>
          <a:xfrm>
            <a:off x="7906569" y="4076145"/>
            <a:ext cx="987028" cy="988218"/>
            <a:chOff x="9799638" y="4049713"/>
            <a:chExt cx="1316037" cy="1317625"/>
          </a:xfrm>
        </p:grpSpPr>
        <p:sp>
          <p:nvSpPr>
            <p:cNvPr id="81" name="Oval 53">
              <a:extLst>
                <a:ext uri="{FF2B5EF4-FFF2-40B4-BE49-F238E27FC236}">
                  <a16:creationId xmlns:a16="http://schemas.microsoft.com/office/drawing/2014/main" id="{CE8BE73A-B294-D544-C612-99195759A9CF}"/>
                </a:ext>
              </a:extLst>
            </p:cNvPr>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82" name="Freeform 54">
              <a:extLst>
                <a:ext uri="{FF2B5EF4-FFF2-40B4-BE49-F238E27FC236}">
                  <a16:creationId xmlns:a16="http://schemas.microsoft.com/office/drawing/2014/main" id="{D70AAB0B-0757-AF22-D645-942341B1F65E}"/>
                </a:ext>
              </a:extLst>
            </p:cNvPr>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83" name="กลุ่ม 669">
            <a:extLst>
              <a:ext uri="{FF2B5EF4-FFF2-40B4-BE49-F238E27FC236}">
                <a16:creationId xmlns:a16="http://schemas.microsoft.com/office/drawing/2014/main" id="{F839A72A-DF1E-95B0-E06E-DDEC3D7D5CA0}"/>
              </a:ext>
            </a:extLst>
          </p:cNvPr>
          <p:cNvGrpSpPr/>
          <p:nvPr/>
        </p:nvGrpSpPr>
        <p:grpSpPr>
          <a:xfrm>
            <a:off x="14200211" y="4076145"/>
            <a:ext cx="987028" cy="988218"/>
            <a:chOff x="18191163" y="4049713"/>
            <a:chExt cx="1316037" cy="1317625"/>
          </a:xfrm>
        </p:grpSpPr>
        <p:sp>
          <p:nvSpPr>
            <p:cNvPr id="84" name="Oval 55">
              <a:extLst>
                <a:ext uri="{FF2B5EF4-FFF2-40B4-BE49-F238E27FC236}">
                  <a16:creationId xmlns:a16="http://schemas.microsoft.com/office/drawing/2014/main" id="{E1B55FFF-AA86-D7D0-0C66-1A05D3B79D91}"/>
                </a:ext>
              </a:extLst>
            </p:cNvPr>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85" name="Oval 56">
              <a:extLst>
                <a:ext uri="{FF2B5EF4-FFF2-40B4-BE49-F238E27FC236}">
                  <a16:creationId xmlns:a16="http://schemas.microsoft.com/office/drawing/2014/main" id="{97222CAA-60C4-07A1-D9F6-063E44478A29}"/>
                </a:ext>
              </a:extLst>
            </p:cNvPr>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86" name="Freeform 57">
              <a:extLst>
                <a:ext uri="{FF2B5EF4-FFF2-40B4-BE49-F238E27FC236}">
                  <a16:creationId xmlns:a16="http://schemas.microsoft.com/office/drawing/2014/main" id="{8A254648-F041-29BC-C2BC-AF6F050C3536}"/>
                </a:ext>
              </a:extLst>
            </p:cNvPr>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87" name="Freeform 58">
              <a:extLst>
                <a:ext uri="{FF2B5EF4-FFF2-40B4-BE49-F238E27FC236}">
                  <a16:creationId xmlns:a16="http://schemas.microsoft.com/office/drawing/2014/main" id="{E0C98355-2B84-D922-D3A5-D9A44EA5EA00}"/>
                </a:ext>
              </a:extLst>
            </p:cNvPr>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88" name="กลุ่ม 670">
            <a:extLst>
              <a:ext uri="{FF2B5EF4-FFF2-40B4-BE49-F238E27FC236}">
                <a16:creationId xmlns:a16="http://schemas.microsoft.com/office/drawing/2014/main" id="{ECD64D81-E791-F856-9BE4-1049F8D01C61}"/>
              </a:ext>
            </a:extLst>
          </p:cNvPr>
          <p:cNvGrpSpPr/>
          <p:nvPr/>
        </p:nvGrpSpPr>
        <p:grpSpPr>
          <a:xfrm>
            <a:off x="7906569" y="5534659"/>
            <a:ext cx="987028" cy="988218"/>
            <a:chOff x="9799638" y="5994400"/>
            <a:chExt cx="1316037" cy="1317625"/>
          </a:xfrm>
        </p:grpSpPr>
        <p:sp>
          <p:nvSpPr>
            <p:cNvPr id="89" name="Oval 59">
              <a:extLst>
                <a:ext uri="{FF2B5EF4-FFF2-40B4-BE49-F238E27FC236}">
                  <a16:creationId xmlns:a16="http://schemas.microsoft.com/office/drawing/2014/main" id="{32C2C873-B204-25D3-8BDC-9042946972BE}"/>
                </a:ext>
              </a:extLst>
            </p:cNvPr>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90" name="Freeform 60">
              <a:extLst>
                <a:ext uri="{FF2B5EF4-FFF2-40B4-BE49-F238E27FC236}">
                  <a16:creationId xmlns:a16="http://schemas.microsoft.com/office/drawing/2014/main" id="{1E6E6CE4-9BFB-09A8-8B6B-4F155F15A4D9}"/>
                </a:ext>
              </a:extLst>
            </p:cNvPr>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91" name="กลุ่ม 2090">
            <a:extLst>
              <a:ext uri="{FF2B5EF4-FFF2-40B4-BE49-F238E27FC236}">
                <a16:creationId xmlns:a16="http://schemas.microsoft.com/office/drawing/2014/main" id="{A691ECF5-D489-0ED6-7651-125246EC34BC}"/>
              </a:ext>
            </a:extLst>
          </p:cNvPr>
          <p:cNvGrpSpPr/>
          <p:nvPr/>
        </p:nvGrpSpPr>
        <p:grpSpPr>
          <a:xfrm>
            <a:off x="11053389" y="8451691"/>
            <a:ext cx="987028" cy="988218"/>
            <a:chOff x="13995400" y="9883775"/>
            <a:chExt cx="1316037" cy="1317625"/>
          </a:xfrm>
        </p:grpSpPr>
        <p:sp>
          <p:nvSpPr>
            <p:cNvPr id="92" name="Oval 61">
              <a:extLst>
                <a:ext uri="{FF2B5EF4-FFF2-40B4-BE49-F238E27FC236}">
                  <a16:creationId xmlns:a16="http://schemas.microsoft.com/office/drawing/2014/main" id="{035872E6-5F95-EB66-C41A-946196A5E305}"/>
                </a:ext>
              </a:extLst>
            </p:cNvPr>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93" name="Freeform 62">
              <a:extLst>
                <a:ext uri="{FF2B5EF4-FFF2-40B4-BE49-F238E27FC236}">
                  <a16:creationId xmlns:a16="http://schemas.microsoft.com/office/drawing/2014/main" id="{8EF02936-1F62-C58E-C0D5-6AD223B449B3}"/>
                </a:ext>
              </a:extLst>
            </p:cNvPr>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94" name="กลุ่ม 2089">
            <a:extLst>
              <a:ext uri="{FF2B5EF4-FFF2-40B4-BE49-F238E27FC236}">
                <a16:creationId xmlns:a16="http://schemas.microsoft.com/office/drawing/2014/main" id="{4F7C4AA5-C2AE-5113-07BC-21F63D0AEC89}"/>
              </a:ext>
            </a:extLst>
          </p:cNvPr>
          <p:cNvGrpSpPr/>
          <p:nvPr/>
        </p:nvGrpSpPr>
        <p:grpSpPr>
          <a:xfrm>
            <a:off x="9479384" y="8451691"/>
            <a:ext cx="988218" cy="988218"/>
            <a:chOff x="11896725" y="9883775"/>
            <a:chExt cx="1317625" cy="1317625"/>
          </a:xfrm>
        </p:grpSpPr>
        <p:sp>
          <p:nvSpPr>
            <p:cNvPr id="95" name="Oval 63">
              <a:extLst>
                <a:ext uri="{FF2B5EF4-FFF2-40B4-BE49-F238E27FC236}">
                  <a16:creationId xmlns:a16="http://schemas.microsoft.com/office/drawing/2014/main" id="{A40EB040-DDEB-AEB0-B777-950CA5B8A14E}"/>
                </a:ext>
              </a:extLst>
            </p:cNvPr>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96" name="Freeform 64">
              <a:extLst>
                <a:ext uri="{FF2B5EF4-FFF2-40B4-BE49-F238E27FC236}">
                  <a16:creationId xmlns:a16="http://schemas.microsoft.com/office/drawing/2014/main" id="{8768CC11-D3FF-0DBC-0F9A-BA3F9F462503}"/>
                </a:ext>
              </a:extLst>
            </p:cNvPr>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97" name="Freeform 65">
              <a:extLst>
                <a:ext uri="{FF2B5EF4-FFF2-40B4-BE49-F238E27FC236}">
                  <a16:creationId xmlns:a16="http://schemas.microsoft.com/office/drawing/2014/main" id="{AE2B84C1-DE9B-0B6A-F703-B5B16ADD1014}"/>
                </a:ext>
              </a:extLst>
            </p:cNvPr>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98" name="Freeform 66">
              <a:extLst>
                <a:ext uri="{FF2B5EF4-FFF2-40B4-BE49-F238E27FC236}">
                  <a16:creationId xmlns:a16="http://schemas.microsoft.com/office/drawing/2014/main" id="{B5BD3E57-A8F9-9225-5EC3-48F785D72C71}"/>
                </a:ext>
              </a:extLst>
            </p:cNvPr>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99" name="Freeform 67">
              <a:extLst>
                <a:ext uri="{FF2B5EF4-FFF2-40B4-BE49-F238E27FC236}">
                  <a16:creationId xmlns:a16="http://schemas.microsoft.com/office/drawing/2014/main" id="{023D5FDC-E252-7953-FCFC-3CC71E2BFC56}"/>
                </a:ext>
              </a:extLst>
            </p:cNvPr>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100" name="กลุ่ม 2088">
            <a:extLst>
              <a:ext uri="{FF2B5EF4-FFF2-40B4-BE49-F238E27FC236}">
                <a16:creationId xmlns:a16="http://schemas.microsoft.com/office/drawing/2014/main" id="{8B83D6B8-BFC2-8F10-24AC-12DA765266CF}"/>
              </a:ext>
            </a:extLst>
          </p:cNvPr>
          <p:cNvGrpSpPr/>
          <p:nvPr/>
        </p:nvGrpSpPr>
        <p:grpSpPr>
          <a:xfrm>
            <a:off x="7906569" y="8451691"/>
            <a:ext cx="987028" cy="988218"/>
            <a:chOff x="9799638" y="9883775"/>
            <a:chExt cx="1316037" cy="1317625"/>
          </a:xfrm>
        </p:grpSpPr>
        <p:sp>
          <p:nvSpPr>
            <p:cNvPr id="101" name="Oval 68">
              <a:extLst>
                <a:ext uri="{FF2B5EF4-FFF2-40B4-BE49-F238E27FC236}">
                  <a16:creationId xmlns:a16="http://schemas.microsoft.com/office/drawing/2014/main" id="{96CBB0E1-A0FD-7A52-F410-10FBDC8079D8}"/>
                </a:ext>
              </a:extLst>
            </p:cNvPr>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102" name="Freeform 69">
              <a:extLst>
                <a:ext uri="{FF2B5EF4-FFF2-40B4-BE49-F238E27FC236}">
                  <a16:creationId xmlns:a16="http://schemas.microsoft.com/office/drawing/2014/main" id="{F6741C2E-509B-C9C8-28BF-203047D207C5}"/>
                </a:ext>
              </a:extLst>
            </p:cNvPr>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103" name="Freeform 70">
              <a:extLst>
                <a:ext uri="{FF2B5EF4-FFF2-40B4-BE49-F238E27FC236}">
                  <a16:creationId xmlns:a16="http://schemas.microsoft.com/office/drawing/2014/main" id="{A945FA8B-C918-547D-D0B4-1F35C9FC91E8}"/>
                </a:ext>
              </a:extLst>
            </p:cNvPr>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104" name="กลุ่ม 2091">
            <a:extLst>
              <a:ext uri="{FF2B5EF4-FFF2-40B4-BE49-F238E27FC236}">
                <a16:creationId xmlns:a16="http://schemas.microsoft.com/office/drawing/2014/main" id="{257DFA4F-355D-348E-6C7E-2703A5FE305A}"/>
              </a:ext>
            </a:extLst>
          </p:cNvPr>
          <p:cNvGrpSpPr/>
          <p:nvPr/>
        </p:nvGrpSpPr>
        <p:grpSpPr>
          <a:xfrm>
            <a:off x="12626208" y="8451691"/>
            <a:ext cx="988218" cy="988218"/>
            <a:chOff x="16092488" y="9883775"/>
            <a:chExt cx="1317625" cy="1317625"/>
          </a:xfrm>
        </p:grpSpPr>
        <p:sp>
          <p:nvSpPr>
            <p:cNvPr id="105" name="Oval 71">
              <a:extLst>
                <a:ext uri="{FF2B5EF4-FFF2-40B4-BE49-F238E27FC236}">
                  <a16:creationId xmlns:a16="http://schemas.microsoft.com/office/drawing/2014/main" id="{923B0DFA-5130-6C9B-4C0C-0E1982DDF1CB}"/>
                </a:ext>
              </a:extLst>
            </p:cNvPr>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106" name="Freeform 72">
              <a:extLst>
                <a:ext uri="{FF2B5EF4-FFF2-40B4-BE49-F238E27FC236}">
                  <a16:creationId xmlns:a16="http://schemas.microsoft.com/office/drawing/2014/main" id="{129B5C24-FE62-2111-9F1A-C1551FCAC764}"/>
                </a:ext>
              </a:extLst>
            </p:cNvPr>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grpSp>
        <p:nvGrpSpPr>
          <p:cNvPr id="107" name="กลุ่ม 2092">
            <a:extLst>
              <a:ext uri="{FF2B5EF4-FFF2-40B4-BE49-F238E27FC236}">
                <a16:creationId xmlns:a16="http://schemas.microsoft.com/office/drawing/2014/main" id="{3113A21C-31EA-1B16-02D2-C0D23ED6DE6E}"/>
              </a:ext>
            </a:extLst>
          </p:cNvPr>
          <p:cNvGrpSpPr/>
          <p:nvPr/>
        </p:nvGrpSpPr>
        <p:grpSpPr>
          <a:xfrm>
            <a:off x="14200211" y="8451691"/>
            <a:ext cx="987028" cy="988218"/>
            <a:chOff x="18191163" y="9883775"/>
            <a:chExt cx="1316037" cy="1317625"/>
          </a:xfrm>
        </p:grpSpPr>
        <p:sp>
          <p:nvSpPr>
            <p:cNvPr id="108" name="Oval 73">
              <a:extLst>
                <a:ext uri="{FF2B5EF4-FFF2-40B4-BE49-F238E27FC236}">
                  <a16:creationId xmlns:a16="http://schemas.microsoft.com/office/drawing/2014/main" id="{E7C19FD2-B740-B448-6B11-6A055FFFB74C}"/>
                </a:ext>
              </a:extLst>
            </p:cNvPr>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109" name="Freeform 74">
              <a:extLst>
                <a:ext uri="{FF2B5EF4-FFF2-40B4-BE49-F238E27FC236}">
                  <a16:creationId xmlns:a16="http://schemas.microsoft.com/office/drawing/2014/main" id="{62A7BAEA-1836-9239-9A6C-1977B307F037}"/>
                </a:ext>
              </a:extLst>
            </p:cNvPr>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110" name="Freeform 75">
              <a:extLst>
                <a:ext uri="{FF2B5EF4-FFF2-40B4-BE49-F238E27FC236}">
                  <a16:creationId xmlns:a16="http://schemas.microsoft.com/office/drawing/2014/main" id="{65F27292-249B-E3D2-0EDD-AD4B7B1B752F}"/>
                </a:ext>
              </a:extLst>
            </p:cNvPr>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sp>
          <p:nvSpPr>
            <p:cNvPr id="111" name="Freeform 76">
              <a:extLst>
                <a:ext uri="{FF2B5EF4-FFF2-40B4-BE49-F238E27FC236}">
                  <a16:creationId xmlns:a16="http://schemas.microsoft.com/office/drawing/2014/main" id="{22E4AD89-0575-9F8C-7338-839D97CAB1CA}"/>
                </a:ext>
              </a:extLst>
            </p:cNvPr>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C000"/>
                </a:solidFill>
              </a:endParaRPr>
            </a:p>
          </p:txBody>
        </p:sp>
      </p:grpSp>
    </p:spTree>
    <p:extLst>
      <p:ext uri="{BB962C8B-B14F-4D97-AF65-F5344CB8AC3E}">
        <p14:creationId xmlns:p14="http://schemas.microsoft.com/office/powerpoint/2010/main" val="3859035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3">
            <a:extLst>
              <a:ext uri="{FF2B5EF4-FFF2-40B4-BE49-F238E27FC236}">
                <a16:creationId xmlns:a16="http://schemas.microsoft.com/office/drawing/2014/main" id="{00B279F5-67F5-D2C9-E49B-669BD3BDDC48}"/>
              </a:ext>
            </a:extLst>
          </p:cNvPr>
          <p:cNvSpPr/>
          <p:nvPr/>
        </p:nvSpPr>
        <p:spPr>
          <a:xfrm rot="7485" flipV="1">
            <a:off x="1676416" y="1851304"/>
            <a:ext cx="14325567" cy="31191"/>
          </a:xfrm>
          <a:prstGeom prst="line">
            <a:avLst/>
          </a:prstGeom>
          <a:ln w="9525" cap="rnd">
            <a:solidFill>
              <a:srgbClr val="FFC929"/>
            </a:solidFill>
            <a:prstDash val="solid"/>
            <a:headEnd type="triangle" w="lg" len="med"/>
            <a:tailEnd type="triangle" w="lg" len="med"/>
          </a:ln>
        </p:spPr>
      </p:sp>
      <p:grpSp>
        <p:nvGrpSpPr>
          <p:cNvPr id="3" name="Group 2">
            <a:extLst>
              <a:ext uri="{FF2B5EF4-FFF2-40B4-BE49-F238E27FC236}">
                <a16:creationId xmlns:a16="http://schemas.microsoft.com/office/drawing/2014/main" id="{37E7C13E-0728-9429-2535-8DE382544320}"/>
              </a:ext>
            </a:extLst>
          </p:cNvPr>
          <p:cNvGrpSpPr/>
          <p:nvPr/>
        </p:nvGrpSpPr>
        <p:grpSpPr>
          <a:xfrm>
            <a:off x="16546140" y="-19980"/>
            <a:ext cx="1742040" cy="10287000"/>
            <a:chOff x="0" y="0"/>
            <a:chExt cx="2322720" cy="13716000"/>
          </a:xfrm>
        </p:grpSpPr>
        <p:sp>
          <p:nvSpPr>
            <p:cNvPr id="4" name="Freeform 3">
              <a:extLst>
                <a:ext uri="{FF2B5EF4-FFF2-40B4-BE49-F238E27FC236}">
                  <a16:creationId xmlns:a16="http://schemas.microsoft.com/office/drawing/2014/main" id="{3E901155-0BF4-ACAF-3D5F-D561B814B0C7}"/>
                </a:ext>
              </a:extLst>
            </p:cNvPr>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grpSp>
        <p:nvGrpSpPr>
          <p:cNvPr id="5" name="Group 2">
            <a:extLst>
              <a:ext uri="{FF2B5EF4-FFF2-40B4-BE49-F238E27FC236}">
                <a16:creationId xmlns:a16="http://schemas.microsoft.com/office/drawing/2014/main" id="{50837F66-4153-6A19-6E2C-68B5EFCAFA34}"/>
              </a:ext>
            </a:extLst>
          </p:cNvPr>
          <p:cNvGrpSpPr/>
          <p:nvPr/>
        </p:nvGrpSpPr>
        <p:grpSpPr>
          <a:xfrm>
            <a:off x="-15660" y="0"/>
            <a:ext cx="1350000" cy="10287000"/>
            <a:chOff x="0" y="0"/>
            <a:chExt cx="1800000" cy="13716000"/>
          </a:xfrm>
        </p:grpSpPr>
        <p:sp>
          <p:nvSpPr>
            <p:cNvPr id="6" name="Freeform 3">
              <a:extLst>
                <a:ext uri="{FF2B5EF4-FFF2-40B4-BE49-F238E27FC236}">
                  <a16:creationId xmlns:a16="http://schemas.microsoft.com/office/drawing/2014/main" id="{8F3D28FB-81B1-4892-8A2E-08989820DE38}"/>
                </a:ext>
              </a:extLst>
            </p:cNvPr>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sp>
        <p:nvSpPr>
          <p:cNvPr id="7" name="Google Shape;13884;p27">
            <a:extLst>
              <a:ext uri="{FF2B5EF4-FFF2-40B4-BE49-F238E27FC236}">
                <a16:creationId xmlns:a16="http://schemas.microsoft.com/office/drawing/2014/main" id="{42DAE1A7-F36B-148A-8FF4-905580977A71}"/>
              </a:ext>
            </a:extLst>
          </p:cNvPr>
          <p:cNvSpPr/>
          <p:nvPr/>
        </p:nvSpPr>
        <p:spPr>
          <a:xfrm>
            <a:off x="2085627" y="3535582"/>
            <a:ext cx="724894" cy="709228"/>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nvGrpSpPr>
          <p:cNvPr id="8" name="Google Shape;13885;p27">
            <a:extLst>
              <a:ext uri="{FF2B5EF4-FFF2-40B4-BE49-F238E27FC236}">
                <a16:creationId xmlns:a16="http://schemas.microsoft.com/office/drawing/2014/main" id="{FB378733-233F-8244-83CA-3D3BA2EE4B5B}"/>
              </a:ext>
            </a:extLst>
          </p:cNvPr>
          <p:cNvGrpSpPr/>
          <p:nvPr/>
        </p:nvGrpSpPr>
        <p:grpSpPr>
          <a:xfrm>
            <a:off x="5083317" y="3535513"/>
            <a:ext cx="713474" cy="706478"/>
            <a:chOff x="3192838" y="1931233"/>
            <a:chExt cx="298300" cy="295375"/>
          </a:xfrm>
        </p:grpSpPr>
        <p:sp>
          <p:nvSpPr>
            <p:cNvPr id="9" name="Google Shape;13886;p27">
              <a:extLst>
                <a:ext uri="{FF2B5EF4-FFF2-40B4-BE49-F238E27FC236}">
                  <a16:creationId xmlns:a16="http://schemas.microsoft.com/office/drawing/2014/main" id="{7C2FD033-6948-664E-2B26-0B70912EDB36}"/>
                </a:ext>
              </a:extLst>
            </p:cNvPr>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0" name="Google Shape;13887;p27">
              <a:extLst>
                <a:ext uri="{FF2B5EF4-FFF2-40B4-BE49-F238E27FC236}">
                  <a16:creationId xmlns:a16="http://schemas.microsoft.com/office/drawing/2014/main" id="{A3213670-8BC1-FC7E-AE9E-9F685B7B434D}"/>
                </a:ext>
              </a:extLst>
            </p:cNvPr>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1" name="Google Shape;13888;p27">
              <a:extLst>
                <a:ext uri="{FF2B5EF4-FFF2-40B4-BE49-F238E27FC236}">
                  <a16:creationId xmlns:a16="http://schemas.microsoft.com/office/drawing/2014/main" id="{8DB3DEAF-62C6-3D6B-9F9D-E9EDCDBF7027}"/>
                </a:ext>
              </a:extLst>
            </p:cNvPr>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2" name="Google Shape;13889;p27">
              <a:extLst>
                <a:ext uri="{FF2B5EF4-FFF2-40B4-BE49-F238E27FC236}">
                  <a16:creationId xmlns:a16="http://schemas.microsoft.com/office/drawing/2014/main" id="{549A924E-9019-14FF-3C66-DD71B3F95EBE}"/>
                </a:ext>
              </a:extLst>
            </p:cNvPr>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3" name="Google Shape;13890;p27">
              <a:extLst>
                <a:ext uri="{FF2B5EF4-FFF2-40B4-BE49-F238E27FC236}">
                  <a16:creationId xmlns:a16="http://schemas.microsoft.com/office/drawing/2014/main" id="{2DA925F5-430C-629E-E73C-EC8CD3FED85F}"/>
                </a:ext>
              </a:extLst>
            </p:cNvPr>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4" name="Google Shape;13891;p27">
              <a:extLst>
                <a:ext uri="{FF2B5EF4-FFF2-40B4-BE49-F238E27FC236}">
                  <a16:creationId xmlns:a16="http://schemas.microsoft.com/office/drawing/2014/main" id="{5A7ADB80-2EF6-7B4C-12F4-F39C7B0B9DF3}"/>
                </a:ext>
              </a:extLst>
            </p:cNvPr>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5" name="Google Shape;13892;p27">
              <a:extLst>
                <a:ext uri="{FF2B5EF4-FFF2-40B4-BE49-F238E27FC236}">
                  <a16:creationId xmlns:a16="http://schemas.microsoft.com/office/drawing/2014/main" id="{60FF0A4B-431A-CDD0-9C82-8B9300EDEF83}"/>
                </a:ext>
              </a:extLst>
            </p:cNvPr>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6" name="Google Shape;13893;p27">
              <a:extLst>
                <a:ext uri="{FF2B5EF4-FFF2-40B4-BE49-F238E27FC236}">
                  <a16:creationId xmlns:a16="http://schemas.microsoft.com/office/drawing/2014/main" id="{04F9F751-AC0B-F516-DD51-9868B5B3C5D3}"/>
                </a:ext>
              </a:extLst>
            </p:cNvPr>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7" name="Google Shape;13894;p27">
              <a:extLst>
                <a:ext uri="{FF2B5EF4-FFF2-40B4-BE49-F238E27FC236}">
                  <a16:creationId xmlns:a16="http://schemas.microsoft.com/office/drawing/2014/main" id="{0C5E7695-0861-C3A7-4A8B-7B46A30FE93A}"/>
                </a:ext>
              </a:extLst>
            </p:cNvPr>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8" name="Google Shape;13895;p27">
              <a:extLst>
                <a:ext uri="{FF2B5EF4-FFF2-40B4-BE49-F238E27FC236}">
                  <a16:creationId xmlns:a16="http://schemas.microsoft.com/office/drawing/2014/main" id="{1BFACC6A-6F14-4D3B-D4EE-71ABB3FE3F80}"/>
                </a:ext>
              </a:extLst>
            </p:cNvPr>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9" name="Google Shape;13896;p27">
              <a:extLst>
                <a:ext uri="{FF2B5EF4-FFF2-40B4-BE49-F238E27FC236}">
                  <a16:creationId xmlns:a16="http://schemas.microsoft.com/office/drawing/2014/main" id="{977D41FB-5660-DBFD-024D-D3FC509FEAEC}"/>
                </a:ext>
              </a:extLst>
            </p:cNvPr>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0" name="Google Shape;13897;p27">
              <a:extLst>
                <a:ext uri="{FF2B5EF4-FFF2-40B4-BE49-F238E27FC236}">
                  <a16:creationId xmlns:a16="http://schemas.microsoft.com/office/drawing/2014/main" id="{85ACFBF2-D9A3-BA60-99C3-70ECDFE69608}"/>
                </a:ext>
              </a:extLst>
            </p:cNvPr>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1" name="Google Shape;13898;p27">
              <a:extLst>
                <a:ext uri="{FF2B5EF4-FFF2-40B4-BE49-F238E27FC236}">
                  <a16:creationId xmlns:a16="http://schemas.microsoft.com/office/drawing/2014/main" id="{ECE94599-CAFF-81D6-B075-5C4A3CFCE658}"/>
                </a:ext>
              </a:extLst>
            </p:cNvPr>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2" name="Google Shape;13899;p27">
              <a:extLst>
                <a:ext uri="{FF2B5EF4-FFF2-40B4-BE49-F238E27FC236}">
                  <a16:creationId xmlns:a16="http://schemas.microsoft.com/office/drawing/2014/main" id="{0551B9C1-4328-A6CA-EB35-DEBD22AFBF09}"/>
                </a:ext>
              </a:extLst>
            </p:cNvPr>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3" name="Google Shape;13900;p27">
              <a:extLst>
                <a:ext uri="{FF2B5EF4-FFF2-40B4-BE49-F238E27FC236}">
                  <a16:creationId xmlns:a16="http://schemas.microsoft.com/office/drawing/2014/main" id="{2D24506C-9FD3-2CA1-8CF2-20BEAE6F7B2D}"/>
                </a:ext>
              </a:extLst>
            </p:cNvPr>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4" name="Google Shape;13901;p27">
              <a:extLst>
                <a:ext uri="{FF2B5EF4-FFF2-40B4-BE49-F238E27FC236}">
                  <a16:creationId xmlns:a16="http://schemas.microsoft.com/office/drawing/2014/main" id="{D20D193A-6F59-3C51-B5A4-FF59870D9F13}"/>
                </a:ext>
              </a:extLst>
            </p:cNvPr>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5" name="Google Shape;13902;p27">
              <a:extLst>
                <a:ext uri="{FF2B5EF4-FFF2-40B4-BE49-F238E27FC236}">
                  <a16:creationId xmlns:a16="http://schemas.microsoft.com/office/drawing/2014/main" id="{643A7653-67C2-CA2C-2715-159467DB64E2}"/>
                </a:ext>
              </a:extLst>
            </p:cNvPr>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6" name="Google Shape;13903;p27">
              <a:extLst>
                <a:ext uri="{FF2B5EF4-FFF2-40B4-BE49-F238E27FC236}">
                  <a16:creationId xmlns:a16="http://schemas.microsoft.com/office/drawing/2014/main" id="{AF6E36AB-62E7-BB06-FB42-CA44F536A6AB}"/>
                </a:ext>
              </a:extLst>
            </p:cNvPr>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7" name="Google Shape;13904;p27">
              <a:extLst>
                <a:ext uri="{FF2B5EF4-FFF2-40B4-BE49-F238E27FC236}">
                  <a16:creationId xmlns:a16="http://schemas.microsoft.com/office/drawing/2014/main" id="{6DC457FD-6DA9-BDAF-C629-4F957BD53B6D}"/>
                </a:ext>
              </a:extLst>
            </p:cNvPr>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8" name="Google Shape;13905;p27">
              <a:extLst>
                <a:ext uri="{FF2B5EF4-FFF2-40B4-BE49-F238E27FC236}">
                  <a16:creationId xmlns:a16="http://schemas.microsoft.com/office/drawing/2014/main" id="{5A53291A-51E0-9B91-985F-BE7A1ABBBF35}"/>
                </a:ext>
              </a:extLst>
            </p:cNvPr>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9" name="Google Shape;13906;p27">
              <a:extLst>
                <a:ext uri="{FF2B5EF4-FFF2-40B4-BE49-F238E27FC236}">
                  <a16:creationId xmlns:a16="http://schemas.microsoft.com/office/drawing/2014/main" id="{6B6BF8FE-6C1D-319A-F9D1-48C1980DBFC3}"/>
                </a:ext>
              </a:extLst>
            </p:cNvPr>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0" name="Google Shape;13907;p27">
              <a:extLst>
                <a:ext uri="{FF2B5EF4-FFF2-40B4-BE49-F238E27FC236}">
                  <a16:creationId xmlns:a16="http://schemas.microsoft.com/office/drawing/2014/main" id="{3B2E52B0-544B-A949-302F-43888387ED1D}"/>
                </a:ext>
              </a:extLst>
            </p:cNvPr>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1" name="Google Shape;13908;p27">
              <a:extLst>
                <a:ext uri="{FF2B5EF4-FFF2-40B4-BE49-F238E27FC236}">
                  <a16:creationId xmlns:a16="http://schemas.microsoft.com/office/drawing/2014/main" id="{EF1544F7-2B6A-955B-899C-7F60FFF21098}"/>
                </a:ext>
              </a:extLst>
            </p:cNvPr>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2" name="Google Shape;13909;p27">
              <a:extLst>
                <a:ext uri="{FF2B5EF4-FFF2-40B4-BE49-F238E27FC236}">
                  <a16:creationId xmlns:a16="http://schemas.microsoft.com/office/drawing/2014/main" id="{960C6E63-6E57-9A13-905B-4D9559357C35}"/>
                </a:ext>
              </a:extLst>
            </p:cNvPr>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3" name="Google Shape;13910;p27">
            <a:extLst>
              <a:ext uri="{FF2B5EF4-FFF2-40B4-BE49-F238E27FC236}">
                <a16:creationId xmlns:a16="http://schemas.microsoft.com/office/drawing/2014/main" id="{394F9580-2902-16DF-6B03-A9C9CA099D66}"/>
              </a:ext>
            </a:extLst>
          </p:cNvPr>
          <p:cNvGrpSpPr/>
          <p:nvPr/>
        </p:nvGrpSpPr>
        <p:grpSpPr>
          <a:xfrm>
            <a:off x="6545806" y="3532822"/>
            <a:ext cx="685012" cy="710604"/>
            <a:chOff x="3676863" y="1930108"/>
            <a:chExt cx="286400" cy="297100"/>
          </a:xfrm>
        </p:grpSpPr>
        <p:sp>
          <p:nvSpPr>
            <p:cNvPr id="34" name="Google Shape;13911;p27">
              <a:extLst>
                <a:ext uri="{FF2B5EF4-FFF2-40B4-BE49-F238E27FC236}">
                  <a16:creationId xmlns:a16="http://schemas.microsoft.com/office/drawing/2014/main" id="{9A35360C-982D-06F2-F717-2039192E0063}"/>
                </a:ext>
              </a:extLst>
            </p:cNvPr>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5" name="Google Shape;13912;p27">
              <a:extLst>
                <a:ext uri="{FF2B5EF4-FFF2-40B4-BE49-F238E27FC236}">
                  <a16:creationId xmlns:a16="http://schemas.microsoft.com/office/drawing/2014/main" id="{29331E8C-1431-D31F-2B78-F182A2540E6F}"/>
                </a:ext>
              </a:extLst>
            </p:cNvPr>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6" name="Google Shape;13913;p27">
              <a:extLst>
                <a:ext uri="{FF2B5EF4-FFF2-40B4-BE49-F238E27FC236}">
                  <a16:creationId xmlns:a16="http://schemas.microsoft.com/office/drawing/2014/main" id="{B46D033C-E8C4-B148-D1B3-25ABB6A65283}"/>
                </a:ext>
              </a:extLst>
            </p:cNvPr>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7" name="Google Shape;13914;p27">
            <a:extLst>
              <a:ext uri="{FF2B5EF4-FFF2-40B4-BE49-F238E27FC236}">
                <a16:creationId xmlns:a16="http://schemas.microsoft.com/office/drawing/2014/main" id="{2783E8E6-F056-F16F-95E3-5DE6CBC5633F}"/>
              </a:ext>
            </a:extLst>
          </p:cNvPr>
          <p:cNvGrpSpPr/>
          <p:nvPr/>
        </p:nvGrpSpPr>
        <p:grpSpPr>
          <a:xfrm>
            <a:off x="3595173" y="3531149"/>
            <a:ext cx="714910" cy="712278"/>
            <a:chOff x="2698088" y="1929408"/>
            <a:chExt cx="298900" cy="297800"/>
          </a:xfrm>
        </p:grpSpPr>
        <p:sp>
          <p:nvSpPr>
            <p:cNvPr id="38" name="Google Shape;13915;p27">
              <a:extLst>
                <a:ext uri="{FF2B5EF4-FFF2-40B4-BE49-F238E27FC236}">
                  <a16:creationId xmlns:a16="http://schemas.microsoft.com/office/drawing/2014/main" id="{F64BDE24-81A8-1793-C5E7-5CCA0123222D}"/>
                </a:ext>
              </a:extLst>
            </p:cNvPr>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9" name="Google Shape;13916;p27">
              <a:extLst>
                <a:ext uri="{FF2B5EF4-FFF2-40B4-BE49-F238E27FC236}">
                  <a16:creationId xmlns:a16="http://schemas.microsoft.com/office/drawing/2014/main" id="{176F8430-AF89-883A-2A96-EBF18DF13F9F}"/>
                </a:ext>
              </a:extLst>
            </p:cNvPr>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40" name="Google Shape;13917;p27">
            <a:extLst>
              <a:ext uri="{FF2B5EF4-FFF2-40B4-BE49-F238E27FC236}">
                <a16:creationId xmlns:a16="http://schemas.microsoft.com/office/drawing/2014/main" id="{EF783D39-9DF9-D91C-B1FD-32CAD1674FA9}"/>
              </a:ext>
            </a:extLst>
          </p:cNvPr>
          <p:cNvGrpSpPr/>
          <p:nvPr/>
        </p:nvGrpSpPr>
        <p:grpSpPr>
          <a:xfrm>
            <a:off x="9645989" y="3534198"/>
            <a:ext cx="576782" cy="709468"/>
            <a:chOff x="4718163" y="1930683"/>
            <a:chExt cx="241150" cy="296625"/>
          </a:xfrm>
        </p:grpSpPr>
        <p:sp>
          <p:nvSpPr>
            <p:cNvPr id="41" name="Google Shape;13918;p27">
              <a:extLst>
                <a:ext uri="{FF2B5EF4-FFF2-40B4-BE49-F238E27FC236}">
                  <a16:creationId xmlns:a16="http://schemas.microsoft.com/office/drawing/2014/main" id="{69A49AA4-B60D-39E8-A39A-E957E0D3F515}"/>
                </a:ext>
              </a:extLst>
            </p:cNvPr>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42" name="Google Shape;13919;p27">
              <a:extLst>
                <a:ext uri="{FF2B5EF4-FFF2-40B4-BE49-F238E27FC236}">
                  <a16:creationId xmlns:a16="http://schemas.microsoft.com/office/drawing/2014/main" id="{D6307B0B-A23D-C666-0B4B-F370BB924237}"/>
                </a:ext>
              </a:extLst>
            </p:cNvPr>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43" name="Google Shape;13920;p27">
              <a:extLst>
                <a:ext uri="{FF2B5EF4-FFF2-40B4-BE49-F238E27FC236}">
                  <a16:creationId xmlns:a16="http://schemas.microsoft.com/office/drawing/2014/main" id="{4191039D-25C0-9C07-E454-9F68F02CC3EF}"/>
                </a:ext>
              </a:extLst>
            </p:cNvPr>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44" name="Google Shape;13921;p27">
              <a:extLst>
                <a:ext uri="{FF2B5EF4-FFF2-40B4-BE49-F238E27FC236}">
                  <a16:creationId xmlns:a16="http://schemas.microsoft.com/office/drawing/2014/main" id="{010543D6-F813-7259-F5AF-562E363B4D39}"/>
                </a:ext>
              </a:extLst>
            </p:cNvPr>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45" name="Google Shape;13922;p27">
              <a:extLst>
                <a:ext uri="{FF2B5EF4-FFF2-40B4-BE49-F238E27FC236}">
                  <a16:creationId xmlns:a16="http://schemas.microsoft.com/office/drawing/2014/main" id="{42BD351A-E219-90AE-679E-1CDD028CC967}"/>
                </a:ext>
              </a:extLst>
            </p:cNvPr>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46" name="Google Shape;13923;p27">
              <a:extLst>
                <a:ext uri="{FF2B5EF4-FFF2-40B4-BE49-F238E27FC236}">
                  <a16:creationId xmlns:a16="http://schemas.microsoft.com/office/drawing/2014/main" id="{C38915EF-139B-9AFE-C573-481D274783CD}"/>
                </a:ext>
              </a:extLst>
            </p:cNvPr>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47" name="Google Shape;13924;p27">
              <a:extLst>
                <a:ext uri="{FF2B5EF4-FFF2-40B4-BE49-F238E27FC236}">
                  <a16:creationId xmlns:a16="http://schemas.microsoft.com/office/drawing/2014/main" id="{E8ECED91-2ECD-E9DB-386B-C52AFB25AFB1}"/>
                </a:ext>
              </a:extLst>
            </p:cNvPr>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48" name="Google Shape;13925;p27">
              <a:extLst>
                <a:ext uri="{FF2B5EF4-FFF2-40B4-BE49-F238E27FC236}">
                  <a16:creationId xmlns:a16="http://schemas.microsoft.com/office/drawing/2014/main" id="{8CFDD90C-9D84-B2D0-88F4-E8D86772084A}"/>
                </a:ext>
              </a:extLst>
            </p:cNvPr>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49" name="Google Shape;13926;p27">
            <a:extLst>
              <a:ext uri="{FF2B5EF4-FFF2-40B4-BE49-F238E27FC236}">
                <a16:creationId xmlns:a16="http://schemas.microsoft.com/office/drawing/2014/main" id="{AB93AC2B-C86C-9E24-00A6-CD2AA04FDA2C}"/>
              </a:ext>
            </a:extLst>
          </p:cNvPr>
          <p:cNvGrpSpPr/>
          <p:nvPr/>
        </p:nvGrpSpPr>
        <p:grpSpPr>
          <a:xfrm>
            <a:off x="11033019" y="3531386"/>
            <a:ext cx="712038" cy="710604"/>
            <a:chOff x="5170638" y="1929508"/>
            <a:chExt cx="297700" cy="297100"/>
          </a:xfrm>
        </p:grpSpPr>
        <p:sp>
          <p:nvSpPr>
            <p:cNvPr id="50" name="Google Shape;13927;p27">
              <a:extLst>
                <a:ext uri="{FF2B5EF4-FFF2-40B4-BE49-F238E27FC236}">
                  <a16:creationId xmlns:a16="http://schemas.microsoft.com/office/drawing/2014/main" id="{A680C8DB-120F-C52A-B6F3-20566C1D44F5}"/>
                </a:ext>
              </a:extLst>
            </p:cNvPr>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51" name="Google Shape;13928;p27">
              <a:extLst>
                <a:ext uri="{FF2B5EF4-FFF2-40B4-BE49-F238E27FC236}">
                  <a16:creationId xmlns:a16="http://schemas.microsoft.com/office/drawing/2014/main" id="{C943C378-BBD2-60F0-C1B8-05975C662305}"/>
                </a:ext>
              </a:extLst>
            </p:cNvPr>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52" name="Google Shape;13929;p27">
              <a:extLst>
                <a:ext uri="{FF2B5EF4-FFF2-40B4-BE49-F238E27FC236}">
                  <a16:creationId xmlns:a16="http://schemas.microsoft.com/office/drawing/2014/main" id="{49422BD9-1A3C-5FD0-AB78-50D28D03C868}"/>
                </a:ext>
              </a:extLst>
            </p:cNvPr>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53" name="Google Shape;13930;p27">
              <a:extLst>
                <a:ext uri="{FF2B5EF4-FFF2-40B4-BE49-F238E27FC236}">
                  <a16:creationId xmlns:a16="http://schemas.microsoft.com/office/drawing/2014/main" id="{926CAF0A-7FA0-75FD-94C4-622A4A35A657}"/>
                </a:ext>
              </a:extLst>
            </p:cNvPr>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54" name="Google Shape;13931;p27">
              <a:extLst>
                <a:ext uri="{FF2B5EF4-FFF2-40B4-BE49-F238E27FC236}">
                  <a16:creationId xmlns:a16="http://schemas.microsoft.com/office/drawing/2014/main" id="{54B0B8A3-45AD-9B0D-15B6-8CC672252D09}"/>
                </a:ext>
              </a:extLst>
            </p:cNvPr>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55" name="Google Shape;13932;p27">
              <a:extLst>
                <a:ext uri="{FF2B5EF4-FFF2-40B4-BE49-F238E27FC236}">
                  <a16:creationId xmlns:a16="http://schemas.microsoft.com/office/drawing/2014/main" id="{B4EC4427-C052-BB35-24EF-9A68CA105BA7}"/>
                </a:ext>
              </a:extLst>
            </p:cNvPr>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56" name="Google Shape;13933;p27">
            <a:extLst>
              <a:ext uri="{FF2B5EF4-FFF2-40B4-BE49-F238E27FC236}">
                <a16:creationId xmlns:a16="http://schemas.microsoft.com/office/drawing/2014/main" id="{86630B0A-C705-401F-CB0F-F6F3EB767DF9}"/>
              </a:ext>
            </a:extLst>
          </p:cNvPr>
          <p:cNvGrpSpPr/>
          <p:nvPr/>
        </p:nvGrpSpPr>
        <p:grpSpPr>
          <a:xfrm>
            <a:off x="12548189" y="3534199"/>
            <a:ext cx="712038" cy="707794"/>
            <a:chOff x="5676688" y="1930683"/>
            <a:chExt cx="297700" cy="295925"/>
          </a:xfrm>
        </p:grpSpPr>
        <p:sp>
          <p:nvSpPr>
            <p:cNvPr id="57" name="Google Shape;13934;p27">
              <a:extLst>
                <a:ext uri="{FF2B5EF4-FFF2-40B4-BE49-F238E27FC236}">
                  <a16:creationId xmlns:a16="http://schemas.microsoft.com/office/drawing/2014/main" id="{6F02A4C6-FA41-EC84-3855-3E84490D81F2}"/>
                </a:ext>
              </a:extLst>
            </p:cNvPr>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58" name="Google Shape;13935;p27">
              <a:extLst>
                <a:ext uri="{FF2B5EF4-FFF2-40B4-BE49-F238E27FC236}">
                  <a16:creationId xmlns:a16="http://schemas.microsoft.com/office/drawing/2014/main" id="{6EF584F5-6481-E48D-E9AA-7168F54C0CFD}"/>
                </a:ext>
              </a:extLst>
            </p:cNvPr>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59" name="Google Shape;13936;p27">
              <a:extLst>
                <a:ext uri="{FF2B5EF4-FFF2-40B4-BE49-F238E27FC236}">
                  <a16:creationId xmlns:a16="http://schemas.microsoft.com/office/drawing/2014/main" id="{FE8C9691-EB87-8DFF-4155-2BE72FD50270}"/>
                </a:ext>
              </a:extLst>
            </p:cNvPr>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60" name="Google Shape;13937;p27">
              <a:extLst>
                <a:ext uri="{FF2B5EF4-FFF2-40B4-BE49-F238E27FC236}">
                  <a16:creationId xmlns:a16="http://schemas.microsoft.com/office/drawing/2014/main" id="{1281BA56-A4C8-0F6B-5616-C185591EF10B}"/>
                </a:ext>
              </a:extLst>
            </p:cNvPr>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sp>
        <p:nvSpPr>
          <p:cNvPr id="61" name="Google Shape;13938;p27">
            <a:extLst>
              <a:ext uri="{FF2B5EF4-FFF2-40B4-BE49-F238E27FC236}">
                <a16:creationId xmlns:a16="http://schemas.microsoft.com/office/drawing/2014/main" id="{B01EF7AE-AB5A-BF9E-2F57-CF3E79FD639D}"/>
              </a:ext>
            </a:extLst>
          </p:cNvPr>
          <p:cNvSpPr/>
          <p:nvPr/>
        </p:nvSpPr>
        <p:spPr>
          <a:xfrm>
            <a:off x="14068936" y="3537017"/>
            <a:ext cx="605244" cy="714910"/>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nvGrpSpPr>
          <p:cNvPr id="62" name="Google Shape;13939;p27">
            <a:extLst>
              <a:ext uri="{FF2B5EF4-FFF2-40B4-BE49-F238E27FC236}">
                <a16:creationId xmlns:a16="http://schemas.microsoft.com/office/drawing/2014/main" id="{BAE73AAF-497A-A8E3-6ACB-E5459E8D0CE4}"/>
              </a:ext>
            </a:extLst>
          </p:cNvPr>
          <p:cNvGrpSpPr/>
          <p:nvPr/>
        </p:nvGrpSpPr>
        <p:grpSpPr>
          <a:xfrm>
            <a:off x="15484592" y="3535632"/>
            <a:ext cx="709228" cy="710664"/>
            <a:chOff x="6649513" y="1931283"/>
            <a:chExt cx="296525" cy="297125"/>
          </a:xfrm>
        </p:grpSpPr>
        <p:sp>
          <p:nvSpPr>
            <p:cNvPr id="63" name="Google Shape;13940;p27">
              <a:extLst>
                <a:ext uri="{FF2B5EF4-FFF2-40B4-BE49-F238E27FC236}">
                  <a16:creationId xmlns:a16="http://schemas.microsoft.com/office/drawing/2014/main" id="{61C5D199-D51C-8A99-3B48-B0A563DA802C}"/>
                </a:ext>
              </a:extLst>
            </p:cNvPr>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64" name="Google Shape;13941;p27">
              <a:extLst>
                <a:ext uri="{FF2B5EF4-FFF2-40B4-BE49-F238E27FC236}">
                  <a16:creationId xmlns:a16="http://schemas.microsoft.com/office/drawing/2014/main" id="{50CB3A23-2315-AEA2-69FC-FBFDA86DC5E0}"/>
                </a:ext>
              </a:extLst>
            </p:cNvPr>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65" name="Google Shape;13942;p27">
              <a:extLst>
                <a:ext uri="{FF2B5EF4-FFF2-40B4-BE49-F238E27FC236}">
                  <a16:creationId xmlns:a16="http://schemas.microsoft.com/office/drawing/2014/main" id="{546A3691-3C6E-02E2-0B40-EA65A1C4AC40}"/>
                </a:ext>
              </a:extLst>
            </p:cNvPr>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66" name="Google Shape;13943;p27">
            <a:extLst>
              <a:ext uri="{FF2B5EF4-FFF2-40B4-BE49-F238E27FC236}">
                <a16:creationId xmlns:a16="http://schemas.microsoft.com/office/drawing/2014/main" id="{C3945779-0A4C-FA32-F8A3-735E30EDCC04}"/>
              </a:ext>
            </a:extLst>
          </p:cNvPr>
          <p:cNvGrpSpPr/>
          <p:nvPr/>
        </p:nvGrpSpPr>
        <p:grpSpPr>
          <a:xfrm>
            <a:off x="15480287" y="4583720"/>
            <a:ext cx="713534" cy="709168"/>
            <a:chOff x="6647713" y="2369483"/>
            <a:chExt cx="298325" cy="296500"/>
          </a:xfrm>
        </p:grpSpPr>
        <p:sp>
          <p:nvSpPr>
            <p:cNvPr id="67" name="Google Shape;13944;p27">
              <a:extLst>
                <a:ext uri="{FF2B5EF4-FFF2-40B4-BE49-F238E27FC236}">
                  <a16:creationId xmlns:a16="http://schemas.microsoft.com/office/drawing/2014/main" id="{46D2924C-FE28-BAD2-D992-73799A8E6418}"/>
                </a:ext>
              </a:extLst>
            </p:cNvPr>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68" name="Google Shape;13945;p27">
              <a:extLst>
                <a:ext uri="{FF2B5EF4-FFF2-40B4-BE49-F238E27FC236}">
                  <a16:creationId xmlns:a16="http://schemas.microsoft.com/office/drawing/2014/main" id="{3EF4C392-21C0-7885-618D-B0F88D010DC8}"/>
                </a:ext>
              </a:extLst>
            </p:cNvPr>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69" name="Google Shape;13946;p27">
              <a:extLst>
                <a:ext uri="{FF2B5EF4-FFF2-40B4-BE49-F238E27FC236}">
                  <a16:creationId xmlns:a16="http://schemas.microsoft.com/office/drawing/2014/main" id="{6D58FE7B-23EF-F286-8EC6-E2D5B10DAA1B}"/>
                </a:ext>
              </a:extLst>
            </p:cNvPr>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70" name="Google Shape;13947;p27">
            <a:extLst>
              <a:ext uri="{FF2B5EF4-FFF2-40B4-BE49-F238E27FC236}">
                <a16:creationId xmlns:a16="http://schemas.microsoft.com/office/drawing/2014/main" id="{57D8AC8D-A123-A28A-1514-CC4231092668}"/>
              </a:ext>
            </a:extLst>
          </p:cNvPr>
          <p:cNvGrpSpPr/>
          <p:nvPr/>
        </p:nvGrpSpPr>
        <p:grpSpPr>
          <a:xfrm>
            <a:off x="14014984" y="4583720"/>
            <a:ext cx="710604" cy="709168"/>
            <a:chOff x="6162513" y="2369483"/>
            <a:chExt cx="297100" cy="296500"/>
          </a:xfrm>
        </p:grpSpPr>
        <p:sp>
          <p:nvSpPr>
            <p:cNvPr id="71" name="Google Shape;13948;p27">
              <a:extLst>
                <a:ext uri="{FF2B5EF4-FFF2-40B4-BE49-F238E27FC236}">
                  <a16:creationId xmlns:a16="http://schemas.microsoft.com/office/drawing/2014/main" id="{CE81FC64-907D-FA05-CEF7-423D6A57E3C2}"/>
                </a:ext>
              </a:extLst>
            </p:cNvPr>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72" name="Google Shape;13949;p27">
              <a:extLst>
                <a:ext uri="{FF2B5EF4-FFF2-40B4-BE49-F238E27FC236}">
                  <a16:creationId xmlns:a16="http://schemas.microsoft.com/office/drawing/2014/main" id="{C247C6F6-2980-3ED0-06B7-D8BB11196937}"/>
                </a:ext>
              </a:extLst>
            </p:cNvPr>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73" name="Google Shape;13950;p27">
              <a:extLst>
                <a:ext uri="{FF2B5EF4-FFF2-40B4-BE49-F238E27FC236}">
                  <a16:creationId xmlns:a16="http://schemas.microsoft.com/office/drawing/2014/main" id="{751495F8-8CEA-3EF8-5370-247E140B35CD}"/>
                </a:ext>
              </a:extLst>
            </p:cNvPr>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74" name="Google Shape;13951;p27">
              <a:extLst>
                <a:ext uri="{FF2B5EF4-FFF2-40B4-BE49-F238E27FC236}">
                  <a16:creationId xmlns:a16="http://schemas.microsoft.com/office/drawing/2014/main" id="{EA42A25C-AEAE-A95F-A239-F82E2015FCA2}"/>
                </a:ext>
              </a:extLst>
            </p:cNvPr>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75" name="Google Shape;13952;p27">
              <a:extLst>
                <a:ext uri="{FF2B5EF4-FFF2-40B4-BE49-F238E27FC236}">
                  <a16:creationId xmlns:a16="http://schemas.microsoft.com/office/drawing/2014/main" id="{65401432-8B2C-B26B-B671-361DDB1D80F7}"/>
                </a:ext>
              </a:extLst>
            </p:cNvPr>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76" name="Google Shape;13953;p27">
              <a:extLst>
                <a:ext uri="{FF2B5EF4-FFF2-40B4-BE49-F238E27FC236}">
                  <a16:creationId xmlns:a16="http://schemas.microsoft.com/office/drawing/2014/main" id="{E59C53D8-6F9D-4773-3909-85223C41CE4C}"/>
                </a:ext>
              </a:extLst>
            </p:cNvPr>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77" name="Google Shape;13954;p27">
            <a:extLst>
              <a:ext uri="{FF2B5EF4-FFF2-40B4-BE49-F238E27FC236}">
                <a16:creationId xmlns:a16="http://schemas.microsoft.com/office/drawing/2014/main" id="{535DAF2E-C914-09E1-6D1D-0C2E7B320D76}"/>
              </a:ext>
            </a:extLst>
          </p:cNvPr>
          <p:cNvGrpSpPr/>
          <p:nvPr/>
        </p:nvGrpSpPr>
        <p:grpSpPr>
          <a:xfrm>
            <a:off x="12546755" y="4585094"/>
            <a:ext cx="712038" cy="709228"/>
            <a:chOff x="5676088" y="2370058"/>
            <a:chExt cx="297700" cy="296525"/>
          </a:xfrm>
        </p:grpSpPr>
        <p:sp>
          <p:nvSpPr>
            <p:cNvPr id="78" name="Google Shape;13955;p27">
              <a:extLst>
                <a:ext uri="{FF2B5EF4-FFF2-40B4-BE49-F238E27FC236}">
                  <a16:creationId xmlns:a16="http://schemas.microsoft.com/office/drawing/2014/main" id="{2A833C0E-8077-D1F1-CD31-529E731074FC}"/>
                </a:ext>
              </a:extLst>
            </p:cNvPr>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79" name="Google Shape;13956;p27">
              <a:extLst>
                <a:ext uri="{FF2B5EF4-FFF2-40B4-BE49-F238E27FC236}">
                  <a16:creationId xmlns:a16="http://schemas.microsoft.com/office/drawing/2014/main" id="{D0B77EA8-D87A-D80E-0D4C-91BAF55BEF42}"/>
                </a:ext>
              </a:extLst>
            </p:cNvPr>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80" name="Google Shape;13957;p27">
              <a:extLst>
                <a:ext uri="{FF2B5EF4-FFF2-40B4-BE49-F238E27FC236}">
                  <a16:creationId xmlns:a16="http://schemas.microsoft.com/office/drawing/2014/main" id="{FE46DA81-5A1D-3642-B78F-642BF0222CC6}"/>
                </a:ext>
              </a:extLst>
            </p:cNvPr>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81" name="Google Shape;13958;p27">
              <a:extLst>
                <a:ext uri="{FF2B5EF4-FFF2-40B4-BE49-F238E27FC236}">
                  <a16:creationId xmlns:a16="http://schemas.microsoft.com/office/drawing/2014/main" id="{DD4142CE-125C-F03B-C2E7-B5470DA0EB4F}"/>
                </a:ext>
              </a:extLst>
            </p:cNvPr>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82" name="Google Shape;13959;p27">
              <a:extLst>
                <a:ext uri="{FF2B5EF4-FFF2-40B4-BE49-F238E27FC236}">
                  <a16:creationId xmlns:a16="http://schemas.microsoft.com/office/drawing/2014/main" id="{073AC398-D868-7F29-236B-D0F77327D873}"/>
                </a:ext>
              </a:extLst>
            </p:cNvPr>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83" name="Google Shape;13960;p27">
            <a:extLst>
              <a:ext uri="{FF2B5EF4-FFF2-40B4-BE49-F238E27FC236}">
                <a16:creationId xmlns:a16="http://schemas.microsoft.com/office/drawing/2014/main" id="{53BB0789-35F6-B906-B827-8B9908790E4F}"/>
              </a:ext>
            </a:extLst>
          </p:cNvPr>
          <p:cNvGrpSpPr/>
          <p:nvPr/>
        </p:nvGrpSpPr>
        <p:grpSpPr>
          <a:xfrm>
            <a:off x="11028713" y="4585094"/>
            <a:ext cx="712098" cy="710664"/>
            <a:chOff x="5168838" y="2370058"/>
            <a:chExt cx="297725" cy="297125"/>
          </a:xfrm>
        </p:grpSpPr>
        <p:sp>
          <p:nvSpPr>
            <p:cNvPr id="84" name="Google Shape;13961;p27">
              <a:extLst>
                <a:ext uri="{FF2B5EF4-FFF2-40B4-BE49-F238E27FC236}">
                  <a16:creationId xmlns:a16="http://schemas.microsoft.com/office/drawing/2014/main" id="{80019C28-4FDF-CE31-FAD0-15486DFA0156}"/>
                </a:ext>
              </a:extLst>
            </p:cNvPr>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85" name="Google Shape;13962;p27">
              <a:extLst>
                <a:ext uri="{FF2B5EF4-FFF2-40B4-BE49-F238E27FC236}">
                  <a16:creationId xmlns:a16="http://schemas.microsoft.com/office/drawing/2014/main" id="{6BCF9138-C764-2814-E06B-0A91AD09805D}"/>
                </a:ext>
              </a:extLst>
            </p:cNvPr>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86" name="Google Shape;13963;p27">
              <a:extLst>
                <a:ext uri="{FF2B5EF4-FFF2-40B4-BE49-F238E27FC236}">
                  <a16:creationId xmlns:a16="http://schemas.microsoft.com/office/drawing/2014/main" id="{48371413-0AB2-E4B4-C7AA-2D2690D4CAFC}"/>
                </a:ext>
              </a:extLst>
            </p:cNvPr>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87" name="Google Shape;13964;p27">
              <a:extLst>
                <a:ext uri="{FF2B5EF4-FFF2-40B4-BE49-F238E27FC236}">
                  <a16:creationId xmlns:a16="http://schemas.microsoft.com/office/drawing/2014/main" id="{A5DEAFCE-7EC9-3D59-5337-18E4768BA8BD}"/>
                </a:ext>
              </a:extLst>
            </p:cNvPr>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88" name="Google Shape;13965;p27">
              <a:extLst>
                <a:ext uri="{FF2B5EF4-FFF2-40B4-BE49-F238E27FC236}">
                  <a16:creationId xmlns:a16="http://schemas.microsoft.com/office/drawing/2014/main" id="{FD759573-89D3-C1EE-7AAD-E5C3F6DF6CDA}"/>
                </a:ext>
              </a:extLst>
            </p:cNvPr>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89" name="Google Shape;13966;p27">
              <a:extLst>
                <a:ext uri="{FF2B5EF4-FFF2-40B4-BE49-F238E27FC236}">
                  <a16:creationId xmlns:a16="http://schemas.microsoft.com/office/drawing/2014/main" id="{0106ECC1-6D70-E8E6-DC62-EB4F791613EC}"/>
                </a:ext>
              </a:extLst>
            </p:cNvPr>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90" name="Google Shape;13967;p27">
              <a:extLst>
                <a:ext uri="{FF2B5EF4-FFF2-40B4-BE49-F238E27FC236}">
                  <a16:creationId xmlns:a16="http://schemas.microsoft.com/office/drawing/2014/main" id="{A6101106-7DA3-2E58-D3D7-4B3F2F7736F0}"/>
                </a:ext>
              </a:extLst>
            </p:cNvPr>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91" name="Google Shape;13968;p27">
              <a:extLst>
                <a:ext uri="{FF2B5EF4-FFF2-40B4-BE49-F238E27FC236}">
                  <a16:creationId xmlns:a16="http://schemas.microsoft.com/office/drawing/2014/main" id="{261838A1-E2B0-9B9D-71CF-1995929476A8}"/>
                </a:ext>
              </a:extLst>
            </p:cNvPr>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92" name="Google Shape;13969;p27">
              <a:extLst>
                <a:ext uri="{FF2B5EF4-FFF2-40B4-BE49-F238E27FC236}">
                  <a16:creationId xmlns:a16="http://schemas.microsoft.com/office/drawing/2014/main" id="{5EA50720-CB85-CEAF-95B4-79CE0DE6A514}"/>
                </a:ext>
              </a:extLst>
            </p:cNvPr>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93" name="Google Shape;13970;p27">
              <a:extLst>
                <a:ext uri="{FF2B5EF4-FFF2-40B4-BE49-F238E27FC236}">
                  <a16:creationId xmlns:a16="http://schemas.microsoft.com/office/drawing/2014/main" id="{D1AFF7A7-5E1E-9F09-292C-6036DAC91C56}"/>
                </a:ext>
              </a:extLst>
            </p:cNvPr>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94" name="Google Shape;13971;p27">
            <a:extLst>
              <a:ext uri="{FF2B5EF4-FFF2-40B4-BE49-F238E27FC236}">
                <a16:creationId xmlns:a16="http://schemas.microsoft.com/office/drawing/2014/main" id="{BDAD36E4-6556-658F-801E-1ABC55507A96}"/>
              </a:ext>
            </a:extLst>
          </p:cNvPr>
          <p:cNvGrpSpPr/>
          <p:nvPr/>
        </p:nvGrpSpPr>
        <p:grpSpPr>
          <a:xfrm>
            <a:off x="9540570" y="4711861"/>
            <a:ext cx="710664" cy="455698"/>
            <a:chOff x="4674088" y="2423058"/>
            <a:chExt cx="297125" cy="190525"/>
          </a:xfrm>
        </p:grpSpPr>
        <p:sp>
          <p:nvSpPr>
            <p:cNvPr id="95" name="Google Shape;13972;p27">
              <a:extLst>
                <a:ext uri="{FF2B5EF4-FFF2-40B4-BE49-F238E27FC236}">
                  <a16:creationId xmlns:a16="http://schemas.microsoft.com/office/drawing/2014/main" id="{A9ED7A88-60F1-9377-4A16-2B15347DADBD}"/>
                </a:ext>
              </a:extLst>
            </p:cNvPr>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96" name="Google Shape;13973;p27">
              <a:extLst>
                <a:ext uri="{FF2B5EF4-FFF2-40B4-BE49-F238E27FC236}">
                  <a16:creationId xmlns:a16="http://schemas.microsoft.com/office/drawing/2014/main" id="{112E4A12-5B2E-7863-CFAB-7B852CC5F8AF}"/>
                </a:ext>
              </a:extLst>
            </p:cNvPr>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97" name="Google Shape;13974;p27">
              <a:extLst>
                <a:ext uri="{FF2B5EF4-FFF2-40B4-BE49-F238E27FC236}">
                  <a16:creationId xmlns:a16="http://schemas.microsoft.com/office/drawing/2014/main" id="{2FBF5C77-D9E0-DD69-B1F1-E506DD3A1C27}"/>
                </a:ext>
              </a:extLst>
            </p:cNvPr>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98" name="Google Shape;13975;p27">
              <a:extLst>
                <a:ext uri="{FF2B5EF4-FFF2-40B4-BE49-F238E27FC236}">
                  <a16:creationId xmlns:a16="http://schemas.microsoft.com/office/drawing/2014/main" id="{93405F36-EF42-A40E-D538-226E24063A62}"/>
                </a:ext>
              </a:extLst>
            </p:cNvPr>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99" name="Google Shape;13976;p27">
              <a:extLst>
                <a:ext uri="{FF2B5EF4-FFF2-40B4-BE49-F238E27FC236}">
                  <a16:creationId xmlns:a16="http://schemas.microsoft.com/office/drawing/2014/main" id="{6622C4E8-B480-0EF0-1C0B-73297C24519C}"/>
                </a:ext>
              </a:extLst>
            </p:cNvPr>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sp>
        <p:nvSpPr>
          <p:cNvPr id="100" name="Google Shape;13977;p27">
            <a:extLst>
              <a:ext uri="{FF2B5EF4-FFF2-40B4-BE49-F238E27FC236}">
                <a16:creationId xmlns:a16="http://schemas.microsoft.com/office/drawing/2014/main" id="{DE184F26-412D-60ED-007C-FCC12823EBF5}"/>
              </a:ext>
            </a:extLst>
          </p:cNvPr>
          <p:cNvSpPr/>
          <p:nvPr/>
        </p:nvSpPr>
        <p:spPr>
          <a:xfrm>
            <a:off x="8176211" y="5155828"/>
            <a:ext cx="21466" cy="37312"/>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01" name="Google Shape;13978;p27">
            <a:extLst>
              <a:ext uri="{FF2B5EF4-FFF2-40B4-BE49-F238E27FC236}">
                <a16:creationId xmlns:a16="http://schemas.microsoft.com/office/drawing/2014/main" id="{78A56871-D63D-CA13-7EE0-EE416795A7EE}"/>
              </a:ext>
            </a:extLst>
          </p:cNvPr>
          <p:cNvSpPr/>
          <p:nvPr/>
        </p:nvSpPr>
        <p:spPr>
          <a:xfrm>
            <a:off x="8637629" y="5089159"/>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02" name="Google Shape;13979;p27">
            <a:extLst>
              <a:ext uri="{FF2B5EF4-FFF2-40B4-BE49-F238E27FC236}">
                <a16:creationId xmlns:a16="http://schemas.microsoft.com/office/drawing/2014/main" id="{F86EB2BE-535C-E3F0-7CD5-36347B78C577}"/>
              </a:ext>
            </a:extLst>
          </p:cNvPr>
          <p:cNvSpPr/>
          <p:nvPr/>
        </p:nvSpPr>
        <p:spPr>
          <a:xfrm>
            <a:off x="8637629" y="5144649"/>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03" name="Google Shape;13980;p27">
            <a:extLst>
              <a:ext uri="{FF2B5EF4-FFF2-40B4-BE49-F238E27FC236}">
                <a16:creationId xmlns:a16="http://schemas.microsoft.com/office/drawing/2014/main" id="{2FD4A0C7-E7BC-899D-EEC1-5DBAADE3AE41}"/>
              </a:ext>
            </a:extLst>
          </p:cNvPr>
          <p:cNvSpPr/>
          <p:nvPr/>
        </p:nvSpPr>
        <p:spPr>
          <a:xfrm>
            <a:off x="8637629" y="5032175"/>
            <a:ext cx="21406" cy="35638"/>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04" name="Google Shape;13981;p27">
            <a:extLst>
              <a:ext uri="{FF2B5EF4-FFF2-40B4-BE49-F238E27FC236}">
                <a16:creationId xmlns:a16="http://schemas.microsoft.com/office/drawing/2014/main" id="{FC9C9688-1D3C-DB61-AF6D-C18C69610E72}"/>
              </a:ext>
            </a:extLst>
          </p:cNvPr>
          <p:cNvSpPr/>
          <p:nvPr/>
        </p:nvSpPr>
        <p:spPr>
          <a:xfrm>
            <a:off x="8637629" y="4976625"/>
            <a:ext cx="21406" cy="35698"/>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05" name="Google Shape;13982;p27">
            <a:extLst>
              <a:ext uri="{FF2B5EF4-FFF2-40B4-BE49-F238E27FC236}">
                <a16:creationId xmlns:a16="http://schemas.microsoft.com/office/drawing/2014/main" id="{38CA863F-E1DD-ED48-7DE1-F22C503FCF5C}"/>
              </a:ext>
            </a:extLst>
          </p:cNvPr>
          <p:cNvSpPr/>
          <p:nvPr/>
        </p:nvSpPr>
        <p:spPr>
          <a:xfrm>
            <a:off x="8637629" y="4922513"/>
            <a:ext cx="21406" cy="35698"/>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06" name="Google Shape;13983;p27">
            <a:extLst>
              <a:ext uri="{FF2B5EF4-FFF2-40B4-BE49-F238E27FC236}">
                <a16:creationId xmlns:a16="http://schemas.microsoft.com/office/drawing/2014/main" id="{18D21637-02CF-DB5B-8D49-796E0CBB8C10}"/>
              </a:ext>
            </a:extLst>
          </p:cNvPr>
          <p:cNvSpPr/>
          <p:nvPr/>
        </p:nvSpPr>
        <p:spPr>
          <a:xfrm>
            <a:off x="8637629" y="4867023"/>
            <a:ext cx="21406" cy="35638"/>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07" name="Google Shape;13984;p27">
            <a:extLst>
              <a:ext uri="{FF2B5EF4-FFF2-40B4-BE49-F238E27FC236}">
                <a16:creationId xmlns:a16="http://schemas.microsoft.com/office/drawing/2014/main" id="{58E68E7B-AAF3-788D-5C31-C42192CD4737}"/>
              </a:ext>
            </a:extLst>
          </p:cNvPr>
          <p:cNvSpPr/>
          <p:nvPr/>
        </p:nvSpPr>
        <p:spPr>
          <a:xfrm>
            <a:off x="8546501" y="5183095"/>
            <a:ext cx="21406" cy="35698"/>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08" name="Google Shape;13985;p27">
            <a:extLst>
              <a:ext uri="{FF2B5EF4-FFF2-40B4-BE49-F238E27FC236}">
                <a16:creationId xmlns:a16="http://schemas.microsoft.com/office/drawing/2014/main" id="{C01B0D76-41B4-0666-E1E9-7FEF0DF2D778}"/>
              </a:ext>
            </a:extLst>
          </p:cNvPr>
          <p:cNvSpPr/>
          <p:nvPr/>
        </p:nvSpPr>
        <p:spPr>
          <a:xfrm>
            <a:off x="8546501" y="5072057"/>
            <a:ext cx="21406" cy="35638"/>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09" name="Google Shape;13986;p27">
            <a:extLst>
              <a:ext uri="{FF2B5EF4-FFF2-40B4-BE49-F238E27FC236}">
                <a16:creationId xmlns:a16="http://schemas.microsoft.com/office/drawing/2014/main" id="{49FB31D9-1CD3-266C-450F-2709BA5C7B00}"/>
              </a:ext>
            </a:extLst>
          </p:cNvPr>
          <p:cNvSpPr/>
          <p:nvPr/>
        </p:nvSpPr>
        <p:spPr>
          <a:xfrm>
            <a:off x="8546501" y="5126171"/>
            <a:ext cx="21406" cy="35638"/>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10" name="Google Shape;13987;p27">
            <a:extLst>
              <a:ext uri="{FF2B5EF4-FFF2-40B4-BE49-F238E27FC236}">
                <a16:creationId xmlns:a16="http://schemas.microsoft.com/office/drawing/2014/main" id="{AC1CFC29-9ACD-BBF9-C256-D3E5D780B25C}"/>
              </a:ext>
            </a:extLst>
          </p:cNvPr>
          <p:cNvSpPr/>
          <p:nvPr/>
        </p:nvSpPr>
        <p:spPr>
          <a:xfrm>
            <a:off x="8546501" y="5017943"/>
            <a:ext cx="21406" cy="35638"/>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11" name="Google Shape;13988;p27">
            <a:extLst>
              <a:ext uri="{FF2B5EF4-FFF2-40B4-BE49-F238E27FC236}">
                <a16:creationId xmlns:a16="http://schemas.microsoft.com/office/drawing/2014/main" id="{DFC6F53B-92E1-09AB-2DAB-5E509BD5B641}"/>
              </a:ext>
            </a:extLst>
          </p:cNvPr>
          <p:cNvSpPr/>
          <p:nvPr/>
        </p:nvSpPr>
        <p:spPr>
          <a:xfrm>
            <a:off x="8271643" y="5044971"/>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12" name="Google Shape;13989;p27">
            <a:extLst>
              <a:ext uri="{FF2B5EF4-FFF2-40B4-BE49-F238E27FC236}">
                <a16:creationId xmlns:a16="http://schemas.microsoft.com/office/drawing/2014/main" id="{B46DF215-3A11-3A7C-CB84-320173301DF7}"/>
              </a:ext>
            </a:extLst>
          </p:cNvPr>
          <p:cNvSpPr/>
          <p:nvPr/>
        </p:nvSpPr>
        <p:spPr>
          <a:xfrm>
            <a:off x="8271643" y="4933933"/>
            <a:ext cx="21406" cy="35638"/>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13" name="Google Shape;13990;p27">
            <a:extLst>
              <a:ext uri="{FF2B5EF4-FFF2-40B4-BE49-F238E27FC236}">
                <a16:creationId xmlns:a16="http://schemas.microsoft.com/office/drawing/2014/main" id="{593E7CEE-C3F3-F2A9-C812-8FAF8F22E9FA}"/>
              </a:ext>
            </a:extLst>
          </p:cNvPr>
          <p:cNvSpPr/>
          <p:nvPr/>
        </p:nvSpPr>
        <p:spPr>
          <a:xfrm>
            <a:off x="8271643" y="4989481"/>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14" name="Google Shape;13991;p27">
            <a:extLst>
              <a:ext uri="{FF2B5EF4-FFF2-40B4-BE49-F238E27FC236}">
                <a16:creationId xmlns:a16="http://schemas.microsoft.com/office/drawing/2014/main" id="{39D4EC8C-AA69-52A5-E7C7-A3A1944C4EA5}"/>
              </a:ext>
            </a:extLst>
          </p:cNvPr>
          <p:cNvSpPr/>
          <p:nvPr/>
        </p:nvSpPr>
        <p:spPr>
          <a:xfrm>
            <a:off x="8271643" y="5101955"/>
            <a:ext cx="21406" cy="35638"/>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15" name="Google Shape;13992;p27">
            <a:extLst>
              <a:ext uri="{FF2B5EF4-FFF2-40B4-BE49-F238E27FC236}">
                <a16:creationId xmlns:a16="http://schemas.microsoft.com/office/drawing/2014/main" id="{DE10017F-10F7-BC28-B7B5-4044FC1A79E3}"/>
              </a:ext>
            </a:extLst>
          </p:cNvPr>
          <p:cNvSpPr/>
          <p:nvPr/>
        </p:nvSpPr>
        <p:spPr>
          <a:xfrm>
            <a:off x="8271643" y="5157503"/>
            <a:ext cx="21406" cy="35638"/>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16" name="Google Shape;13993;p27">
            <a:extLst>
              <a:ext uri="{FF2B5EF4-FFF2-40B4-BE49-F238E27FC236}">
                <a16:creationId xmlns:a16="http://schemas.microsoft.com/office/drawing/2014/main" id="{23A1D5D2-07EA-1CB9-43B5-D5786301CDC5}"/>
              </a:ext>
            </a:extLst>
          </p:cNvPr>
          <p:cNvSpPr/>
          <p:nvPr/>
        </p:nvSpPr>
        <p:spPr>
          <a:xfrm>
            <a:off x="8523721" y="4717477"/>
            <a:ext cx="35638" cy="21406"/>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17" name="Google Shape;13994;p27">
            <a:extLst>
              <a:ext uri="{FF2B5EF4-FFF2-40B4-BE49-F238E27FC236}">
                <a16:creationId xmlns:a16="http://schemas.microsoft.com/office/drawing/2014/main" id="{EB15DDE6-6B99-94C0-8A41-BCE44472357E}"/>
              </a:ext>
            </a:extLst>
          </p:cNvPr>
          <p:cNvSpPr/>
          <p:nvPr/>
        </p:nvSpPr>
        <p:spPr>
          <a:xfrm>
            <a:off x="8633383"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18" name="Google Shape;13995;p27">
            <a:extLst>
              <a:ext uri="{FF2B5EF4-FFF2-40B4-BE49-F238E27FC236}">
                <a16:creationId xmlns:a16="http://schemas.microsoft.com/office/drawing/2014/main" id="{DF10C242-E445-B6C6-21F0-A0C9C183535A}"/>
              </a:ext>
            </a:extLst>
          </p:cNvPr>
          <p:cNvSpPr/>
          <p:nvPr/>
        </p:nvSpPr>
        <p:spPr>
          <a:xfrm>
            <a:off x="8147749" y="4717477"/>
            <a:ext cx="35698" cy="21406"/>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19" name="Google Shape;13996;p27">
            <a:extLst>
              <a:ext uri="{FF2B5EF4-FFF2-40B4-BE49-F238E27FC236}">
                <a16:creationId xmlns:a16="http://schemas.microsoft.com/office/drawing/2014/main" id="{0CCC1F94-E302-0131-8727-207BC98B2497}"/>
              </a:ext>
            </a:extLst>
          </p:cNvPr>
          <p:cNvSpPr/>
          <p:nvPr/>
        </p:nvSpPr>
        <p:spPr>
          <a:xfrm>
            <a:off x="8577833" y="4717477"/>
            <a:ext cx="35638" cy="21406"/>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20" name="Google Shape;13997;p27">
            <a:extLst>
              <a:ext uri="{FF2B5EF4-FFF2-40B4-BE49-F238E27FC236}">
                <a16:creationId xmlns:a16="http://schemas.microsoft.com/office/drawing/2014/main" id="{D4B0EC4A-B04E-814D-AD0D-EB1E5132C40C}"/>
              </a:ext>
            </a:extLst>
          </p:cNvPr>
          <p:cNvSpPr/>
          <p:nvPr/>
        </p:nvSpPr>
        <p:spPr>
          <a:xfrm>
            <a:off x="8203297"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21" name="Google Shape;13998;p27">
            <a:extLst>
              <a:ext uri="{FF2B5EF4-FFF2-40B4-BE49-F238E27FC236}">
                <a16:creationId xmlns:a16="http://schemas.microsoft.com/office/drawing/2014/main" id="{BDABEC76-DBD0-43F9-7EFE-6FC8E06DD87B}"/>
              </a:ext>
            </a:extLst>
          </p:cNvPr>
          <p:cNvSpPr/>
          <p:nvPr/>
        </p:nvSpPr>
        <p:spPr>
          <a:xfrm>
            <a:off x="8466736" y="4717477"/>
            <a:ext cx="37132" cy="21406"/>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22" name="Google Shape;13999;p27">
            <a:extLst>
              <a:ext uri="{FF2B5EF4-FFF2-40B4-BE49-F238E27FC236}">
                <a16:creationId xmlns:a16="http://schemas.microsoft.com/office/drawing/2014/main" id="{A9D8BEE7-2984-9D74-596F-8CC687CA8090}"/>
              </a:ext>
            </a:extLst>
          </p:cNvPr>
          <p:cNvSpPr/>
          <p:nvPr/>
        </p:nvSpPr>
        <p:spPr>
          <a:xfrm>
            <a:off x="8258846" y="4717477"/>
            <a:ext cx="37072" cy="21406"/>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23" name="Google Shape;14000;p27">
            <a:extLst>
              <a:ext uri="{FF2B5EF4-FFF2-40B4-BE49-F238E27FC236}">
                <a16:creationId xmlns:a16="http://schemas.microsoft.com/office/drawing/2014/main" id="{890798E8-F2BF-CB7E-3B8B-004620C1D432}"/>
              </a:ext>
            </a:extLst>
          </p:cNvPr>
          <p:cNvSpPr/>
          <p:nvPr/>
        </p:nvSpPr>
        <p:spPr>
          <a:xfrm>
            <a:off x="8770072" y="4689014"/>
            <a:ext cx="78392" cy="78392"/>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24" name="Google Shape;14001;p27">
            <a:extLst>
              <a:ext uri="{FF2B5EF4-FFF2-40B4-BE49-F238E27FC236}">
                <a16:creationId xmlns:a16="http://schemas.microsoft.com/office/drawing/2014/main" id="{540D89D1-59D6-EBF8-55E0-06CE78C458FE}"/>
              </a:ext>
            </a:extLst>
          </p:cNvPr>
          <p:cNvSpPr/>
          <p:nvPr/>
        </p:nvSpPr>
        <p:spPr>
          <a:xfrm>
            <a:off x="8147748" y="4644886"/>
            <a:ext cx="592448" cy="49558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25" name="Google Shape;14002;p27">
            <a:extLst>
              <a:ext uri="{FF2B5EF4-FFF2-40B4-BE49-F238E27FC236}">
                <a16:creationId xmlns:a16="http://schemas.microsoft.com/office/drawing/2014/main" id="{F0CD1A6A-723D-98FE-55BD-EF6B45D9B59D}"/>
              </a:ext>
            </a:extLst>
          </p:cNvPr>
          <p:cNvSpPr/>
          <p:nvPr/>
        </p:nvSpPr>
        <p:spPr>
          <a:xfrm>
            <a:off x="8798535" y="4941049"/>
            <a:ext cx="21406" cy="35638"/>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26" name="Google Shape;14003;p27">
            <a:extLst>
              <a:ext uri="{FF2B5EF4-FFF2-40B4-BE49-F238E27FC236}">
                <a16:creationId xmlns:a16="http://schemas.microsoft.com/office/drawing/2014/main" id="{9C7C9B8D-DAF9-1A6E-85C7-19BA2FF7BC69}"/>
              </a:ext>
            </a:extLst>
          </p:cNvPr>
          <p:cNvSpPr/>
          <p:nvPr/>
        </p:nvSpPr>
        <p:spPr>
          <a:xfrm>
            <a:off x="8798535" y="4831385"/>
            <a:ext cx="21406" cy="35698"/>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27" name="Google Shape;14004;p27">
            <a:extLst>
              <a:ext uri="{FF2B5EF4-FFF2-40B4-BE49-F238E27FC236}">
                <a16:creationId xmlns:a16="http://schemas.microsoft.com/office/drawing/2014/main" id="{D0DDB051-8B98-4109-BFA0-6C38C9D769F0}"/>
              </a:ext>
            </a:extLst>
          </p:cNvPr>
          <p:cNvSpPr/>
          <p:nvPr/>
        </p:nvSpPr>
        <p:spPr>
          <a:xfrm>
            <a:off x="8798535" y="4996597"/>
            <a:ext cx="21406" cy="35638"/>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28" name="Google Shape;14005;p27">
            <a:extLst>
              <a:ext uri="{FF2B5EF4-FFF2-40B4-BE49-F238E27FC236}">
                <a16:creationId xmlns:a16="http://schemas.microsoft.com/office/drawing/2014/main" id="{8CBB2762-CE89-3301-D945-E6140B4C664B}"/>
              </a:ext>
            </a:extLst>
          </p:cNvPr>
          <p:cNvSpPr/>
          <p:nvPr/>
        </p:nvSpPr>
        <p:spPr>
          <a:xfrm>
            <a:off x="8798535" y="4886935"/>
            <a:ext cx="21406" cy="35638"/>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29" name="Google Shape;14006;p27">
            <a:extLst>
              <a:ext uri="{FF2B5EF4-FFF2-40B4-BE49-F238E27FC236}">
                <a16:creationId xmlns:a16="http://schemas.microsoft.com/office/drawing/2014/main" id="{226D7990-1FC7-6312-20A7-3C9715258F7A}"/>
              </a:ext>
            </a:extLst>
          </p:cNvPr>
          <p:cNvSpPr/>
          <p:nvPr/>
        </p:nvSpPr>
        <p:spPr>
          <a:xfrm>
            <a:off x="8798535" y="5109071"/>
            <a:ext cx="21406" cy="35638"/>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30" name="Google Shape;14007;p27">
            <a:extLst>
              <a:ext uri="{FF2B5EF4-FFF2-40B4-BE49-F238E27FC236}">
                <a16:creationId xmlns:a16="http://schemas.microsoft.com/office/drawing/2014/main" id="{FA958402-03F4-850B-5651-3254B932E08E}"/>
              </a:ext>
            </a:extLst>
          </p:cNvPr>
          <p:cNvSpPr/>
          <p:nvPr/>
        </p:nvSpPr>
        <p:spPr>
          <a:xfrm>
            <a:off x="8798535" y="5164619"/>
            <a:ext cx="21406" cy="35638"/>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31" name="Google Shape;14008;p27">
            <a:extLst>
              <a:ext uri="{FF2B5EF4-FFF2-40B4-BE49-F238E27FC236}">
                <a16:creationId xmlns:a16="http://schemas.microsoft.com/office/drawing/2014/main" id="{D4A5429E-0F18-D320-ABAB-82AC79846A78}"/>
              </a:ext>
            </a:extLst>
          </p:cNvPr>
          <p:cNvSpPr/>
          <p:nvPr/>
        </p:nvSpPr>
        <p:spPr>
          <a:xfrm>
            <a:off x="8798535" y="5052087"/>
            <a:ext cx="21406" cy="35698"/>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32" name="Google Shape;14009;p27">
            <a:extLst>
              <a:ext uri="{FF2B5EF4-FFF2-40B4-BE49-F238E27FC236}">
                <a16:creationId xmlns:a16="http://schemas.microsoft.com/office/drawing/2014/main" id="{987A4D67-5508-8BEE-F12E-B435CEC204F3}"/>
              </a:ext>
            </a:extLst>
          </p:cNvPr>
          <p:cNvSpPr/>
          <p:nvPr/>
        </p:nvSpPr>
        <p:spPr>
          <a:xfrm>
            <a:off x="8045261" y="4585032"/>
            <a:ext cx="712038" cy="710664"/>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nvGrpSpPr>
          <p:cNvPr id="133" name="Google Shape;14010;p27">
            <a:extLst>
              <a:ext uri="{FF2B5EF4-FFF2-40B4-BE49-F238E27FC236}">
                <a16:creationId xmlns:a16="http://schemas.microsoft.com/office/drawing/2014/main" id="{25425ED3-28AA-0117-B934-4021E723DCA3}"/>
              </a:ext>
            </a:extLst>
          </p:cNvPr>
          <p:cNvGrpSpPr/>
          <p:nvPr/>
        </p:nvGrpSpPr>
        <p:grpSpPr>
          <a:xfrm>
            <a:off x="6491692" y="4582165"/>
            <a:ext cx="723460" cy="717838"/>
            <a:chOff x="3654238" y="2368833"/>
            <a:chExt cx="302475" cy="300125"/>
          </a:xfrm>
        </p:grpSpPr>
        <p:sp>
          <p:nvSpPr>
            <p:cNvPr id="134" name="Google Shape;14011;p27">
              <a:extLst>
                <a:ext uri="{FF2B5EF4-FFF2-40B4-BE49-F238E27FC236}">
                  <a16:creationId xmlns:a16="http://schemas.microsoft.com/office/drawing/2014/main" id="{BCDA4130-9048-EBA2-9BE2-5992F3289377}"/>
                </a:ext>
              </a:extLst>
            </p:cNvPr>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35" name="Google Shape;14012;p27">
              <a:extLst>
                <a:ext uri="{FF2B5EF4-FFF2-40B4-BE49-F238E27FC236}">
                  <a16:creationId xmlns:a16="http://schemas.microsoft.com/office/drawing/2014/main" id="{7836D1D6-F6C9-5046-79D5-9DB2E2F08184}"/>
                </a:ext>
              </a:extLst>
            </p:cNvPr>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36" name="Google Shape;14013;p27">
              <a:extLst>
                <a:ext uri="{FF2B5EF4-FFF2-40B4-BE49-F238E27FC236}">
                  <a16:creationId xmlns:a16="http://schemas.microsoft.com/office/drawing/2014/main" id="{CE780CEF-0C2E-70E0-2688-49D0BC0454E5}"/>
                </a:ext>
              </a:extLst>
            </p:cNvPr>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37" name="Google Shape;14014;p27">
              <a:extLst>
                <a:ext uri="{FF2B5EF4-FFF2-40B4-BE49-F238E27FC236}">
                  <a16:creationId xmlns:a16="http://schemas.microsoft.com/office/drawing/2014/main" id="{DF6EA523-E0E9-2289-C058-C7E9811ADE13}"/>
                </a:ext>
              </a:extLst>
            </p:cNvPr>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38" name="Google Shape;14015;p27">
              <a:extLst>
                <a:ext uri="{FF2B5EF4-FFF2-40B4-BE49-F238E27FC236}">
                  <a16:creationId xmlns:a16="http://schemas.microsoft.com/office/drawing/2014/main" id="{BF87AE0D-6490-0FAF-857F-332E6191F597}"/>
                </a:ext>
              </a:extLst>
            </p:cNvPr>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39" name="Google Shape;14016;p27">
              <a:extLst>
                <a:ext uri="{FF2B5EF4-FFF2-40B4-BE49-F238E27FC236}">
                  <a16:creationId xmlns:a16="http://schemas.microsoft.com/office/drawing/2014/main" id="{E985226C-51EB-E92D-1F4F-5C7DCBDAB9ED}"/>
                </a:ext>
              </a:extLst>
            </p:cNvPr>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40" name="Google Shape;14017;p27">
              <a:extLst>
                <a:ext uri="{FF2B5EF4-FFF2-40B4-BE49-F238E27FC236}">
                  <a16:creationId xmlns:a16="http://schemas.microsoft.com/office/drawing/2014/main" id="{B43C2D2C-B49B-52B7-26E2-168C2FC75067}"/>
                </a:ext>
              </a:extLst>
            </p:cNvPr>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41" name="Google Shape;14018;p27">
              <a:extLst>
                <a:ext uri="{FF2B5EF4-FFF2-40B4-BE49-F238E27FC236}">
                  <a16:creationId xmlns:a16="http://schemas.microsoft.com/office/drawing/2014/main" id="{D4B6DBB6-B131-563D-F602-BA219FEF116E}"/>
                </a:ext>
              </a:extLst>
            </p:cNvPr>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42" name="Google Shape;14019;p27">
              <a:extLst>
                <a:ext uri="{FF2B5EF4-FFF2-40B4-BE49-F238E27FC236}">
                  <a16:creationId xmlns:a16="http://schemas.microsoft.com/office/drawing/2014/main" id="{1154BD97-C1FA-4628-2EF1-692679EB8C77}"/>
                </a:ext>
              </a:extLst>
            </p:cNvPr>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43" name="Google Shape;14020;p27">
              <a:extLst>
                <a:ext uri="{FF2B5EF4-FFF2-40B4-BE49-F238E27FC236}">
                  <a16:creationId xmlns:a16="http://schemas.microsoft.com/office/drawing/2014/main" id="{7EE7BBBD-87EA-37BC-1965-46AD2F2E7576}"/>
                </a:ext>
              </a:extLst>
            </p:cNvPr>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44" name="Google Shape;14021;p27">
              <a:extLst>
                <a:ext uri="{FF2B5EF4-FFF2-40B4-BE49-F238E27FC236}">
                  <a16:creationId xmlns:a16="http://schemas.microsoft.com/office/drawing/2014/main" id="{5CFD0FE6-7B09-A6D5-025C-6F76E4DD0B6F}"/>
                </a:ext>
              </a:extLst>
            </p:cNvPr>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45" name="Google Shape;14022;p27">
              <a:extLst>
                <a:ext uri="{FF2B5EF4-FFF2-40B4-BE49-F238E27FC236}">
                  <a16:creationId xmlns:a16="http://schemas.microsoft.com/office/drawing/2014/main" id="{FC39E3A6-AADC-7490-EE2A-A119CA170B38}"/>
                </a:ext>
              </a:extLst>
            </p:cNvPr>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146" name="Google Shape;14023;p27">
            <a:extLst>
              <a:ext uri="{FF2B5EF4-FFF2-40B4-BE49-F238E27FC236}">
                <a16:creationId xmlns:a16="http://schemas.microsoft.com/office/drawing/2014/main" id="{94F22079-7707-37A2-5811-F26CE07F0F1C}"/>
              </a:ext>
            </a:extLst>
          </p:cNvPr>
          <p:cNvGrpSpPr/>
          <p:nvPr/>
        </p:nvGrpSpPr>
        <p:grpSpPr>
          <a:xfrm>
            <a:off x="5088997" y="4582104"/>
            <a:ext cx="706358" cy="710664"/>
            <a:chOff x="3195213" y="2368808"/>
            <a:chExt cx="295325" cy="297125"/>
          </a:xfrm>
        </p:grpSpPr>
        <p:sp>
          <p:nvSpPr>
            <p:cNvPr id="147" name="Google Shape;14024;p27">
              <a:extLst>
                <a:ext uri="{FF2B5EF4-FFF2-40B4-BE49-F238E27FC236}">
                  <a16:creationId xmlns:a16="http://schemas.microsoft.com/office/drawing/2014/main" id="{7BBC03A0-8600-9151-8DE4-16C0BF92B6D8}"/>
                </a:ext>
              </a:extLst>
            </p:cNvPr>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48" name="Google Shape;14025;p27">
              <a:extLst>
                <a:ext uri="{FF2B5EF4-FFF2-40B4-BE49-F238E27FC236}">
                  <a16:creationId xmlns:a16="http://schemas.microsoft.com/office/drawing/2014/main" id="{6798F2E3-6442-EB0E-D4DA-39E52B8168EB}"/>
                </a:ext>
              </a:extLst>
            </p:cNvPr>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49" name="Google Shape;14026;p27">
              <a:extLst>
                <a:ext uri="{FF2B5EF4-FFF2-40B4-BE49-F238E27FC236}">
                  <a16:creationId xmlns:a16="http://schemas.microsoft.com/office/drawing/2014/main" id="{22489161-F7C5-C1FC-70FA-9E2F0A8E8160}"/>
                </a:ext>
              </a:extLst>
            </p:cNvPr>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50" name="Google Shape;14027;p27">
              <a:extLst>
                <a:ext uri="{FF2B5EF4-FFF2-40B4-BE49-F238E27FC236}">
                  <a16:creationId xmlns:a16="http://schemas.microsoft.com/office/drawing/2014/main" id="{8C324574-981E-7027-305A-6EFB0CBAC211}"/>
                </a:ext>
              </a:extLst>
            </p:cNvPr>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51" name="Google Shape;14028;p27">
              <a:extLst>
                <a:ext uri="{FF2B5EF4-FFF2-40B4-BE49-F238E27FC236}">
                  <a16:creationId xmlns:a16="http://schemas.microsoft.com/office/drawing/2014/main" id="{45394A6F-50F9-E421-A0F2-72DA24C36E39}"/>
                </a:ext>
              </a:extLst>
            </p:cNvPr>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52" name="Google Shape;14029;p27">
              <a:extLst>
                <a:ext uri="{FF2B5EF4-FFF2-40B4-BE49-F238E27FC236}">
                  <a16:creationId xmlns:a16="http://schemas.microsoft.com/office/drawing/2014/main" id="{3D7FF9E3-5720-59E0-F26A-7A8DB72BDC96}"/>
                </a:ext>
              </a:extLst>
            </p:cNvPr>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53" name="Google Shape;14030;p27">
              <a:extLst>
                <a:ext uri="{FF2B5EF4-FFF2-40B4-BE49-F238E27FC236}">
                  <a16:creationId xmlns:a16="http://schemas.microsoft.com/office/drawing/2014/main" id="{EDC5FB4F-A379-78D8-B247-B4879236B420}"/>
                </a:ext>
              </a:extLst>
            </p:cNvPr>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54" name="Google Shape;14031;p27">
              <a:extLst>
                <a:ext uri="{FF2B5EF4-FFF2-40B4-BE49-F238E27FC236}">
                  <a16:creationId xmlns:a16="http://schemas.microsoft.com/office/drawing/2014/main" id="{19948876-3D29-2AF4-89EA-50AD8684364B}"/>
                </a:ext>
              </a:extLst>
            </p:cNvPr>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55" name="Google Shape;14032;p27">
              <a:extLst>
                <a:ext uri="{FF2B5EF4-FFF2-40B4-BE49-F238E27FC236}">
                  <a16:creationId xmlns:a16="http://schemas.microsoft.com/office/drawing/2014/main" id="{C739EF90-745D-A070-702A-7A7F1F41EBF6}"/>
                </a:ext>
              </a:extLst>
            </p:cNvPr>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56" name="Google Shape;14033;p27">
              <a:extLst>
                <a:ext uri="{FF2B5EF4-FFF2-40B4-BE49-F238E27FC236}">
                  <a16:creationId xmlns:a16="http://schemas.microsoft.com/office/drawing/2014/main" id="{5092ABAF-C213-D4E1-E841-684FC96F2CDA}"/>
                </a:ext>
              </a:extLst>
            </p:cNvPr>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57" name="Google Shape;14034;p27">
              <a:extLst>
                <a:ext uri="{FF2B5EF4-FFF2-40B4-BE49-F238E27FC236}">
                  <a16:creationId xmlns:a16="http://schemas.microsoft.com/office/drawing/2014/main" id="{6070CFA1-B03D-5BFC-B424-A4385263075F}"/>
                </a:ext>
              </a:extLst>
            </p:cNvPr>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58" name="Google Shape;14035;p27">
              <a:extLst>
                <a:ext uri="{FF2B5EF4-FFF2-40B4-BE49-F238E27FC236}">
                  <a16:creationId xmlns:a16="http://schemas.microsoft.com/office/drawing/2014/main" id="{911D4766-68D9-FF8C-2B9B-6ADBC33D333A}"/>
                </a:ext>
              </a:extLst>
            </p:cNvPr>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159" name="Google Shape;14036;p27">
            <a:extLst>
              <a:ext uri="{FF2B5EF4-FFF2-40B4-BE49-F238E27FC236}">
                <a16:creationId xmlns:a16="http://schemas.microsoft.com/office/drawing/2014/main" id="{EA5E468A-E504-7633-DFE7-D0A61A5BF54A}"/>
              </a:ext>
            </a:extLst>
          </p:cNvPr>
          <p:cNvGrpSpPr/>
          <p:nvPr/>
        </p:nvGrpSpPr>
        <p:grpSpPr>
          <a:xfrm>
            <a:off x="3562406" y="4583720"/>
            <a:ext cx="736316" cy="710604"/>
            <a:chOff x="2684388" y="2369483"/>
            <a:chExt cx="307850" cy="297100"/>
          </a:xfrm>
        </p:grpSpPr>
        <p:sp>
          <p:nvSpPr>
            <p:cNvPr id="160" name="Google Shape;14037;p27">
              <a:extLst>
                <a:ext uri="{FF2B5EF4-FFF2-40B4-BE49-F238E27FC236}">
                  <a16:creationId xmlns:a16="http://schemas.microsoft.com/office/drawing/2014/main" id="{44EC065B-5B18-4BC4-E0EF-9CAA7AA629E4}"/>
                </a:ext>
              </a:extLst>
            </p:cNvPr>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61" name="Google Shape;14038;p27">
              <a:extLst>
                <a:ext uri="{FF2B5EF4-FFF2-40B4-BE49-F238E27FC236}">
                  <a16:creationId xmlns:a16="http://schemas.microsoft.com/office/drawing/2014/main" id="{C4FC0A04-E6BA-361F-5C40-6817192F6366}"/>
                </a:ext>
              </a:extLst>
            </p:cNvPr>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62" name="Google Shape;14039;p27">
              <a:extLst>
                <a:ext uri="{FF2B5EF4-FFF2-40B4-BE49-F238E27FC236}">
                  <a16:creationId xmlns:a16="http://schemas.microsoft.com/office/drawing/2014/main" id="{B08D005A-C733-BF15-EFE4-514E4A48F2D6}"/>
                </a:ext>
              </a:extLst>
            </p:cNvPr>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63" name="Google Shape;14040;p27">
              <a:extLst>
                <a:ext uri="{FF2B5EF4-FFF2-40B4-BE49-F238E27FC236}">
                  <a16:creationId xmlns:a16="http://schemas.microsoft.com/office/drawing/2014/main" id="{63000D5A-41B0-C394-884C-6F5D71ACBBA6}"/>
                </a:ext>
              </a:extLst>
            </p:cNvPr>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sp>
        <p:nvSpPr>
          <p:cNvPr id="164" name="Google Shape;14041;p27">
            <a:extLst>
              <a:ext uri="{FF2B5EF4-FFF2-40B4-BE49-F238E27FC236}">
                <a16:creationId xmlns:a16="http://schemas.microsoft.com/office/drawing/2014/main" id="{E6A0C3FE-C6B1-E3EF-BBD8-D9ADBBBC29C4}"/>
              </a:ext>
            </a:extLst>
          </p:cNvPr>
          <p:cNvSpPr/>
          <p:nvPr/>
        </p:nvSpPr>
        <p:spPr>
          <a:xfrm>
            <a:off x="2085627" y="4584853"/>
            <a:ext cx="712038" cy="710842"/>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nvGrpSpPr>
          <p:cNvPr id="165" name="Google Shape;14042;p27">
            <a:extLst>
              <a:ext uri="{FF2B5EF4-FFF2-40B4-BE49-F238E27FC236}">
                <a16:creationId xmlns:a16="http://schemas.microsoft.com/office/drawing/2014/main" id="{E2FD0889-C891-759F-BB99-CF9F95BF852B}"/>
              </a:ext>
            </a:extLst>
          </p:cNvPr>
          <p:cNvGrpSpPr/>
          <p:nvPr/>
        </p:nvGrpSpPr>
        <p:grpSpPr>
          <a:xfrm>
            <a:off x="2082813" y="5671631"/>
            <a:ext cx="713534" cy="713474"/>
            <a:chOff x="2193213" y="2824333"/>
            <a:chExt cx="298325" cy="298300"/>
          </a:xfrm>
        </p:grpSpPr>
        <p:sp>
          <p:nvSpPr>
            <p:cNvPr id="166" name="Google Shape;14043;p27">
              <a:extLst>
                <a:ext uri="{FF2B5EF4-FFF2-40B4-BE49-F238E27FC236}">
                  <a16:creationId xmlns:a16="http://schemas.microsoft.com/office/drawing/2014/main" id="{FFC53E44-3AD6-E86C-83ED-69260DD1BA72}"/>
                </a:ext>
              </a:extLst>
            </p:cNvPr>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67" name="Google Shape;14044;p27">
              <a:extLst>
                <a:ext uri="{FF2B5EF4-FFF2-40B4-BE49-F238E27FC236}">
                  <a16:creationId xmlns:a16="http://schemas.microsoft.com/office/drawing/2014/main" id="{34A6A21A-41C4-4BAC-53E5-131B945825B1}"/>
                </a:ext>
              </a:extLst>
            </p:cNvPr>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68" name="Google Shape;14045;p27">
              <a:extLst>
                <a:ext uri="{FF2B5EF4-FFF2-40B4-BE49-F238E27FC236}">
                  <a16:creationId xmlns:a16="http://schemas.microsoft.com/office/drawing/2014/main" id="{D277359F-679C-ABAB-98F4-55660297EB8C}"/>
                </a:ext>
              </a:extLst>
            </p:cNvPr>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69" name="Google Shape;14046;p27">
              <a:extLst>
                <a:ext uri="{FF2B5EF4-FFF2-40B4-BE49-F238E27FC236}">
                  <a16:creationId xmlns:a16="http://schemas.microsoft.com/office/drawing/2014/main" id="{21FD6909-E0B7-3B3D-083F-83F7FC684A54}"/>
                </a:ext>
              </a:extLst>
            </p:cNvPr>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70" name="Google Shape;14047;p27">
              <a:extLst>
                <a:ext uri="{FF2B5EF4-FFF2-40B4-BE49-F238E27FC236}">
                  <a16:creationId xmlns:a16="http://schemas.microsoft.com/office/drawing/2014/main" id="{CC65ED5A-622D-1C39-AD7B-3611FADA2227}"/>
                </a:ext>
              </a:extLst>
            </p:cNvPr>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71" name="Google Shape;14048;p27">
              <a:extLst>
                <a:ext uri="{FF2B5EF4-FFF2-40B4-BE49-F238E27FC236}">
                  <a16:creationId xmlns:a16="http://schemas.microsoft.com/office/drawing/2014/main" id="{1DFAD499-FD24-5D0C-310D-A5CBDF250DE9}"/>
                </a:ext>
              </a:extLst>
            </p:cNvPr>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72" name="Google Shape;14049;p27">
              <a:extLst>
                <a:ext uri="{FF2B5EF4-FFF2-40B4-BE49-F238E27FC236}">
                  <a16:creationId xmlns:a16="http://schemas.microsoft.com/office/drawing/2014/main" id="{740AD464-2035-6BF8-9FB2-C41260E3BD6B}"/>
                </a:ext>
              </a:extLst>
            </p:cNvPr>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73" name="Google Shape;14050;p27">
              <a:extLst>
                <a:ext uri="{FF2B5EF4-FFF2-40B4-BE49-F238E27FC236}">
                  <a16:creationId xmlns:a16="http://schemas.microsoft.com/office/drawing/2014/main" id="{7D0B1FC9-6501-F449-BE24-A8F557FBFB3F}"/>
                </a:ext>
              </a:extLst>
            </p:cNvPr>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74" name="Google Shape;14051;p27">
              <a:extLst>
                <a:ext uri="{FF2B5EF4-FFF2-40B4-BE49-F238E27FC236}">
                  <a16:creationId xmlns:a16="http://schemas.microsoft.com/office/drawing/2014/main" id="{2E5B5F7B-C752-6922-388E-82451433F860}"/>
                </a:ext>
              </a:extLst>
            </p:cNvPr>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75" name="Google Shape;14052;p27">
              <a:extLst>
                <a:ext uri="{FF2B5EF4-FFF2-40B4-BE49-F238E27FC236}">
                  <a16:creationId xmlns:a16="http://schemas.microsoft.com/office/drawing/2014/main" id="{2BB350E9-C626-6284-F229-820A60ED8581}"/>
                </a:ext>
              </a:extLst>
            </p:cNvPr>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76" name="Google Shape;14053;p27">
              <a:extLst>
                <a:ext uri="{FF2B5EF4-FFF2-40B4-BE49-F238E27FC236}">
                  <a16:creationId xmlns:a16="http://schemas.microsoft.com/office/drawing/2014/main" id="{23461D48-851A-1F19-B539-03F9B408E654}"/>
                </a:ext>
              </a:extLst>
            </p:cNvPr>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77" name="Google Shape;14054;p27">
              <a:extLst>
                <a:ext uri="{FF2B5EF4-FFF2-40B4-BE49-F238E27FC236}">
                  <a16:creationId xmlns:a16="http://schemas.microsoft.com/office/drawing/2014/main" id="{97448367-C3FC-E818-8F3E-20A2111E9B7B}"/>
                </a:ext>
              </a:extLst>
            </p:cNvPr>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78" name="Google Shape;14055;p27">
              <a:extLst>
                <a:ext uri="{FF2B5EF4-FFF2-40B4-BE49-F238E27FC236}">
                  <a16:creationId xmlns:a16="http://schemas.microsoft.com/office/drawing/2014/main" id="{44318179-C8B3-8239-C6E5-043CC15145FF}"/>
                </a:ext>
              </a:extLst>
            </p:cNvPr>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79" name="Google Shape;14056;p27">
              <a:extLst>
                <a:ext uri="{FF2B5EF4-FFF2-40B4-BE49-F238E27FC236}">
                  <a16:creationId xmlns:a16="http://schemas.microsoft.com/office/drawing/2014/main" id="{29F581AF-0266-5AF9-708D-D12C025D5E16}"/>
                </a:ext>
              </a:extLst>
            </p:cNvPr>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80" name="Google Shape;14057;p27">
              <a:extLst>
                <a:ext uri="{FF2B5EF4-FFF2-40B4-BE49-F238E27FC236}">
                  <a16:creationId xmlns:a16="http://schemas.microsoft.com/office/drawing/2014/main" id="{39BC40E5-2ACC-D54F-4FFA-8A2593791482}"/>
                </a:ext>
              </a:extLst>
            </p:cNvPr>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81" name="Google Shape;14058;p27">
              <a:extLst>
                <a:ext uri="{FF2B5EF4-FFF2-40B4-BE49-F238E27FC236}">
                  <a16:creationId xmlns:a16="http://schemas.microsoft.com/office/drawing/2014/main" id="{1C2385A0-E15E-5DBA-C4EB-AEF0796A02D2}"/>
                </a:ext>
              </a:extLst>
            </p:cNvPr>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sp>
        <p:nvSpPr>
          <p:cNvPr id="182" name="Google Shape;14059;p27">
            <a:extLst>
              <a:ext uri="{FF2B5EF4-FFF2-40B4-BE49-F238E27FC236}">
                <a16:creationId xmlns:a16="http://schemas.microsoft.com/office/drawing/2014/main" id="{1BFD9FB1-6047-6EF5-49A2-2FB2FA905207}"/>
              </a:ext>
            </a:extLst>
          </p:cNvPr>
          <p:cNvSpPr/>
          <p:nvPr/>
        </p:nvSpPr>
        <p:spPr>
          <a:xfrm>
            <a:off x="3550974" y="5668684"/>
            <a:ext cx="723460" cy="709228"/>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nvGrpSpPr>
          <p:cNvPr id="183" name="Google Shape;14060;p27">
            <a:extLst>
              <a:ext uri="{FF2B5EF4-FFF2-40B4-BE49-F238E27FC236}">
                <a16:creationId xmlns:a16="http://schemas.microsoft.com/office/drawing/2014/main" id="{B4121669-E8E2-58CD-9102-8B08B6DFE9A8}"/>
              </a:ext>
            </a:extLst>
          </p:cNvPr>
          <p:cNvGrpSpPr/>
          <p:nvPr/>
        </p:nvGrpSpPr>
        <p:grpSpPr>
          <a:xfrm>
            <a:off x="5086187" y="5673005"/>
            <a:ext cx="712038" cy="713474"/>
            <a:chOff x="3194038" y="2824908"/>
            <a:chExt cx="297700" cy="298300"/>
          </a:xfrm>
        </p:grpSpPr>
        <p:sp>
          <p:nvSpPr>
            <p:cNvPr id="184" name="Google Shape;14061;p27">
              <a:extLst>
                <a:ext uri="{FF2B5EF4-FFF2-40B4-BE49-F238E27FC236}">
                  <a16:creationId xmlns:a16="http://schemas.microsoft.com/office/drawing/2014/main" id="{E537377C-D2B1-6D80-EB5C-CE7DB59791A4}"/>
                </a:ext>
              </a:extLst>
            </p:cNvPr>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85" name="Google Shape;14062;p27">
              <a:extLst>
                <a:ext uri="{FF2B5EF4-FFF2-40B4-BE49-F238E27FC236}">
                  <a16:creationId xmlns:a16="http://schemas.microsoft.com/office/drawing/2014/main" id="{C47064DC-31ED-90C8-C068-F5A606578A41}"/>
                </a:ext>
              </a:extLst>
            </p:cNvPr>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86" name="Google Shape;14063;p27">
              <a:extLst>
                <a:ext uri="{FF2B5EF4-FFF2-40B4-BE49-F238E27FC236}">
                  <a16:creationId xmlns:a16="http://schemas.microsoft.com/office/drawing/2014/main" id="{793BF942-CABE-1509-59C6-4C3E50145500}"/>
                </a:ext>
              </a:extLst>
            </p:cNvPr>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87" name="Google Shape;14064;p27">
              <a:extLst>
                <a:ext uri="{FF2B5EF4-FFF2-40B4-BE49-F238E27FC236}">
                  <a16:creationId xmlns:a16="http://schemas.microsoft.com/office/drawing/2014/main" id="{10FE35F1-EE78-0A13-C8AA-49E2F805D8A5}"/>
                </a:ext>
              </a:extLst>
            </p:cNvPr>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88" name="Google Shape;14065;p27">
              <a:extLst>
                <a:ext uri="{FF2B5EF4-FFF2-40B4-BE49-F238E27FC236}">
                  <a16:creationId xmlns:a16="http://schemas.microsoft.com/office/drawing/2014/main" id="{1087B8EA-EEF5-9DD5-CC18-CAE32F2FA891}"/>
                </a:ext>
              </a:extLst>
            </p:cNvPr>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89" name="Google Shape;14066;p27">
              <a:extLst>
                <a:ext uri="{FF2B5EF4-FFF2-40B4-BE49-F238E27FC236}">
                  <a16:creationId xmlns:a16="http://schemas.microsoft.com/office/drawing/2014/main" id="{E3F013E7-7A5F-8CE9-E603-2D52461B123F}"/>
                </a:ext>
              </a:extLst>
            </p:cNvPr>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90" name="Google Shape;14067;p27">
              <a:extLst>
                <a:ext uri="{FF2B5EF4-FFF2-40B4-BE49-F238E27FC236}">
                  <a16:creationId xmlns:a16="http://schemas.microsoft.com/office/drawing/2014/main" id="{0DC26F86-76D9-E944-12C3-A1E9F81C3923}"/>
                </a:ext>
              </a:extLst>
            </p:cNvPr>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91" name="Google Shape;14068;p27">
              <a:extLst>
                <a:ext uri="{FF2B5EF4-FFF2-40B4-BE49-F238E27FC236}">
                  <a16:creationId xmlns:a16="http://schemas.microsoft.com/office/drawing/2014/main" id="{F6116557-FD21-D2EB-96A7-12A3FAF39E8A}"/>
                </a:ext>
              </a:extLst>
            </p:cNvPr>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192" name="Google Shape;14069;p27">
            <a:extLst>
              <a:ext uri="{FF2B5EF4-FFF2-40B4-BE49-F238E27FC236}">
                <a16:creationId xmlns:a16="http://schemas.microsoft.com/office/drawing/2014/main" id="{66E51B51-ACF9-44D3-3699-6FCF7AE443F2}"/>
              </a:ext>
            </a:extLst>
          </p:cNvPr>
          <p:cNvGrpSpPr/>
          <p:nvPr/>
        </p:nvGrpSpPr>
        <p:grpSpPr>
          <a:xfrm>
            <a:off x="6467477" y="5672646"/>
            <a:ext cx="740562" cy="713892"/>
            <a:chOff x="3644113" y="2824758"/>
            <a:chExt cx="309625" cy="298475"/>
          </a:xfrm>
        </p:grpSpPr>
        <p:sp>
          <p:nvSpPr>
            <p:cNvPr id="193" name="Google Shape;14070;p27">
              <a:extLst>
                <a:ext uri="{FF2B5EF4-FFF2-40B4-BE49-F238E27FC236}">
                  <a16:creationId xmlns:a16="http://schemas.microsoft.com/office/drawing/2014/main" id="{4829BEFC-E2E4-F321-97C1-61748F451E53}"/>
                </a:ext>
              </a:extLst>
            </p:cNvPr>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94" name="Google Shape;14071;p27">
              <a:extLst>
                <a:ext uri="{FF2B5EF4-FFF2-40B4-BE49-F238E27FC236}">
                  <a16:creationId xmlns:a16="http://schemas.microsoft.com/office/drawing/2014/main" id="{03A4B5FC-7E5D-CB0E-9CAA-35559402AE44}"/>
                </a:ext>
              </a:extLst>
            </p:cNvPr>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95" name="Google Shape;14072;p27">
              <a:extLst>
                <a:ext uri="{FF2B5EF4-FFF2-40B4-BE49-F238E27FC236}">
                  <a16:creationId xmlns:a16="http://schemas.microsoft.com/office/drawing/2014/main" id="{94A6A30C-35A8-8AD3-F082-0394328F2A4B}"/>
                </a:ext>
              </a:extLst>
            </p:cNvPr>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196" name="Google Shape;14073;p27">
            <a:extLst>
              <a:ext uri="{FF2B5EF4-FFF2-40B4-BE49-F238E27FC236}">
                <a16:creationId xmlns:a16="http://schemas.microsoft.com/office/drawing/2014/main" id="{51B4DBDF-2FF2-451C-1298-2DFB54A3DFDB}"/>
              </a:ext>
            </a:extLst>
          </p:cNvPr>
          <p:cNvGrpSpPr/>
          <p:nvPr/>
        </p:nvGrpSpPr>
        <p:grpSpPr>
          <a:xfrm>
            <a:off x="8045371" y="5673004"/>
            <a:ext cx="712038" cy="704984"/>
            <a:chOff x="4176388" y="2824908"/>
            <a:chExt cx="297700" cy="294750"/>
          </a:xfrm>
        </p:grpSpPr>
        <p:sp>
          <p:nvSpPr>
            <p:cNvPr id="197" name="Google Shape;14074;p27">
              <a:extLst>
                <a:ext uri="{FF2B5EF4-FFF2-40B4-BE49-F238E27FC236}">
                  <a16:creationId xmlns:a16="http://schemas.microsoft.com/office/drawing/2014/main" id="{BE94667A-48C6-2A69-3CC6-5B0455AB85A9}"/>
                </a:ext>
              </a:extLst>
            </p:cNvPr>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98" name="Google Shape;14075;p27">
              <a:extLst>
                <a:ext uri="{FF2B5EF4-FFF2-40B4-BE49-F238E27FC236}">
                  <a16:creationId xmlns:a16="http://schemas.microsoft.com/office/drawing/2014/main" id="{1F32B893-82E6-5633-3593-B99111533AAF}"/>
                </a:ext>
              </a:extLst>
            </p:cNvPr>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199" name="Google Shape;14076;p27">
              <a:extLst>
                <a:ext uri="{FF2B5EF4-FFF2-40B4-BE49-F238E27FC236}">
                  <a16:creationId xmlns:a16="http://schemas.microsoft.com/office/drawing/2014/main" id="{0F3EE4F9-D422-AAA8-F943-DF86C3F0F8EB}"/>
                </a:ext>
              </a:extLst>
            </p:cNvPr>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00" name="Google Shape;14077;p27">
              <a:extLst>
                <a:ext uri="{FF2B5EF4-FFF2-40B4-BE49-F238E27FC236}">
                  <a16:creationId xmlns:a16="http://schemas.microsoft.com/office/drawing/2014/main" id="{9475A240-7297-DF4D-9586-F6B89D3FBAD5}"/>
                </a:ext>
              </a:extLst>
            </p:cNvPr>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01" name="Google Shape;14078;p27">
              <a:extLst>
                <a:ext uri="{FF2B5EF4-FFF2-40B4-BE49-F238E27FC236}">
                  <a16:creationId xmlns:a16="http://schemas.microsoft.com/office/drawing/2014/main" id="{6DEC4051-183F-CB20-1158-C27EE79FCCF8}"/>
                </a:ext>
              </a:extLst>
            </p:cNvPr>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02" name="Google Shape;14079;p27">
              <a:extLst>
                <a:ext uri="{FF2B5EF4-FFF2-40B4-BE49-F238E27FC236}">
                  <a16:creationId xmlns:a16="http://schemas.microsoft.com/office/drawing/2014/main" id="{B6AA2377-FB3F-5D16-6B5E-26967ACFD6A0}"/>
                </a:ext>
              </a:extLst>
            </p:cNvPr>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03" name="Google Shape;14080;p27">
              <a:extLst>
                <a:ext uri="{FF2B5EF4-FFF2-40B4-BE49-F238E27FC236}">
                  <a16:creationId xmlns:a16="http://schemas.microsoft.com/office/drawing/2014/main" id="{F2414738-B246-C58B-716B-6497FCE5578E}"/>
                </a:ext>
              </a:extLst>
            </p:cNvPr>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04" name="Google Shape;14081;p27">
              <a:extLst>
                <a:ext uri="{FF2B5EF4-FFF2-40B4-BE49-F238E27FC236}">
                  <a16:creationId xmlns:a16="http://schemas.microsoft.com/office/drawing/2014/main" id="{E64DFAA8-9705-4DBE-43CE-01C573D06D45}"/>
                </a:ext>
              </a:extLst>
            </p:cNvPr>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05" name="Google Shape;14082;p27">
              <a:extLst>
                <a:ext uri="{FF2B5EF4-FFF2-40B4-BE49-F238E27FC236}">
                  <a16:creationId xmlns:a16="http://schemas.microsoft.com/office/drawing/2014/main" id="{A5584DE0-A27F-A978-85C6-5947F7702528}"/>
                </a:ext>
              </a:extLst>
            </p:cNvPr>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06" name="Google Shape;14083;p27">
              <a:extLst>
                <a:ext uri="{FF2B5EF4-FFF2-40B4-BE49-F238E27FC236}">
                  <a16:creationId xmlns:a16="http://schemas.microsoft.com/office/drawing/2014/main" id="{B80F70D1-B9D7-A706-E00E-45DF0B88373D}"/>
                </a:ext>
              </a:extLst>
            </p:cNvPr>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07" name="Google Shape;14084;p27">
              <a:extLst>
                <a:ext uri="{FF2B5EF4-FFF2-40B4-BE49-F238E27FC236}">
                  <a16:creationId xmlns:a16="http://schemas.microsoft.com/office/drawing/2014/main" id="{A1540F55-5B8E-031F-2653-EFE915AC06AB}"/>
                </a:ext>
              </a:extLst>
            </p:cNvPr>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08" name="Google Shape;14085;p27">
              <a:extLst>
                <a:ext uri="{FF2B5EF4-FFF2-40B4-BE49-F238E27FC236}">
                  <a16:creationId xmlns:a16="http://schemas.microsoft.com/office/drawing/2014/main" id="{0D7E5E67-9BBF-F6EA-1A19-999FA013E319}"/>
                </a:ext>
              </a:extLst>
            </p:cNvPr>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09" name="Google Shape;14086;p27">
              <a:extLst>
                <a:ext uri="{FF2B5EF4-FFF2-40B4-BE49-F238E27FC236}">
                  <a16:creationId xmlns:a16="http://schemas.microsoft.com/office/drawing/2014/main" id="{8AA04BBF-70FE-9EFB-67B2-C2A9E4A27044}"/>
                </a:ext>
              </a:extLst>
            </p:cNvPr>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10" name="Google Shape;14087;p27">
              <a:extLst>
                <a:ext uri="{FF2B5EF4-FFF2-40B4-BE49-F238E27FC236}">
                  <a16:creationId xmlns:a16="http://schemas.microsoft.com/office/drawing/2014/main" id="{3E960F85-C006-BFE8-8D8E-E9B228B4FEC2}"/>
                </a:ext>
              </a:extLst>
            </p:cNvPr>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11" name="Google Shape;14088;p27">
              <a:extLst>
                <a:ext uri="{FF2B5EF4-FFF2-40B4-BE49-F238E27FC236}">
                  <a16:creationId xmlns:a16="http://schemas.microsoft.com/office/drawing/2014/main" id="{149F314A-10F7-71C8-81C1-5AC261AC12B4}"/>
                </a:ext>
              </a:extLst>
            </p:cNvPr>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212" name="Google Shape;14089;p27">
            <a:extLst>
              <a:ext uri="{FF2B5EF4-FFF2-40B4-BE49-F238E27FC236}">
                <a16:creationId xmlns:a16="http://schemas.microsoft.com/office/drawing/2014/main" id="{58573298-80C2-0D06-1542-326AE4A3A71C}"/>
              </a:ext>
            </a:extLst>
          </p:cNvPr>
          <p:cNvGrpSpPr/>
          <p:nvPr/>
        </p:nvGrpSpPr>
        <p:grpSpPr>
          <a:xfrm>
            <a:off x="9539195" y="5667444"/>
            <a:ext cx="712038" cy="716224"/>
            <a:chOff x="4673513" y="2822583"/>
            <a:chExt cx="297700" cy="299450"/>
          </a:xfrm>
        </p:grpSpPr>
        <p:sp>
          <p:nvSpPr>
            <p:cNvPr id="213" name="Google Shape;14090;p27">
              <a:extLst>
                <a:ext uri="{FF2B5EF4-FFF2-40B4-BE49-F238E27FC236}">
                  <a16:creationId xmlns:a16="http://schemas.microsoft.com/office/drawing/2014/main" id="{1B3B92BC-16B9-28A2-31F9-6ACDDE8C07EA}"/>
                </a:ext>
              </a:extLst>
            </p:cNvPr>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14" name="Google Shape;14091;p27">
              <a:extLst>
                <a:ext uri="{FF2B5EF4-FFF2-40B4-BE49-F238E27FC236}">
                  <a16:creationId xmlns:a16="http://schemas.microsoft.com/office/drawing/2014/main" id="{9BFD28EE-712F-1C86-5533-9F63390AE41B}"/>
                </a:ext>
              </a:extLst>
            </p:cNvPr>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215" name="Google Shape;14092;p27">
            <a:extLst>
              <a:ext uri="{FF2B5EF4-FFF2-40B4-BE49-F238E27FC236}">
                <a16:creationId xmlns:a16="http://schemas.microsoft.com/office/drawing/2014/main" id="{1C4E49CD-BF63-5CE8-DB3D-6F5FB95A6437}"/>
              </a:ext>
            </a:extLst>
          </p:cNvPr>
          <p:cNvGrpSpPr/>
          <p:nvPr/>
        </p:nvGrpSpPr>
        <p:grpSpPr>
          <a:xfrm>
            <a:off x="11025903" y="5687297"/>
            <a:ext cx="714910" cy="676402"/>
            <a:chOff x="5167663" y="2830883"/>
            <a:chExt cx="298900" cy="282800"/>
          </a:xfrm>
        </p:grpSpPr>
        <p:sp>
          <p:nvSpPr>
            <p:cNvPr id="216" name="Google Shape;14093;p27">
              <a:extLst>
                <a:ext uri="{FF2B5EF4-FFF2-40B4-BE49-F238E27FC236}">
                  <a16:creationId xmlns:a16="http://schemas.microsoft.com/office/drawing/2014/main" id="{8A06E678-84A8-ED33-D761-296E27E7CB9A}"/>
                </a:ext>
              </a:extLst>
            </p:cNvPr>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17" name="Google Shape;14094;p27">
              <a:extLst>
                <a:ext uri="{FF2B5EF4-FFF2-40B4-BE49-F238E27FC236}">
                  <a16:creationId xmlns:a16="http://schemas.microsoft.com/office/drawing/2014/main" id="{F428F576-58D2-A3E4-ADCD-D622B432D58A}"/>
                </a:ext>
              </a:extLst>
            </p:cNvPr>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18" name="Google Shape;14095;p27">
              <a:extLst>
                <a:ext uri="{FF2B5EF4-FFF2-40B4-BE49-F238E27FC236}">
                  <a16:creationId xmlns:a16="http://schemas.microsoft.com/office/drawing/2014/main" id="{B90B6271-01B4-7D6E-0F64-7739AFB19F0A}"/>
                </a:ext>
              </a:extLst>
            </p:cNvPr>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19" name="Google Shape;14096;p27">
              <a:extLst>
                <a:ext uri="{FF2B5EF4-FFF2-40B4-BE49-F238E27FC236}">
                  <a16:creationId xmlns:a16="http://schemas.microsoft.com/office/drawing/2014/main" id="{FCC803C4-440D-CCC7-FECD-CB00062A2D48}"/>
                </a:ext>
              </a:extLst>
            </p:cNvPr>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220" name="Google Shape;14097;p27">
            <a:extLst>
              <a:ext uri="{FF2B5EF4-FFF2-40B4-BE49-F238E27FC236}">
                <a16:creationId xmlns:a16="http://schemas.microsoft.com/office/drawing/2014/main" id="{FB3ACD7B-8942-2250-14F2-1A1F1F19E695}"/>
              </a:ext>
            </a:extLst>
          </p:cNvPr>
          <p:cNvGrpSpPr/>
          <p:nvPr/>
        </p:nvGrpSpPr>
        <p:grpSpPr>
          <a:xfrm>
            <a:off x="12592318" y="5671989"/>
            <a:ext cx="619536" cy="710246"/>
            <a:chOff x="5695138" y="2824483"/>
            <a:chExt cx="259025" cy="296950"/>
          </a:xfrm>
        </p:grpSpPr>
        <p:sp>
          <p:nvSpPr>
            <p:cNvPr id="221" name="Google Shape;14098;p27">
              <a:extLst>
                <a:ext uri="{FF2B5EF4-FFF2-40B4-BE49-F238E27FC236}">
                  <a16:creationId xmlns:a16="http://schemas.microsoft.com/office/drawing/2014/main" id="{113B6ADF-627C-BAF7-CFC0-CF93B6E20AC9}"/>
                </a:ext>
              </a:extLst>
            </p:cNvPr>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22" name="Google Shape;14099;p27">
              <a:extLst>
                <a:ext uri="{FF2B5EF4-FFF2-40B4-BE49-F238E27FC236}">
                  <a16:creationId xmlns:a16="http://schemas.microsoft.com/office/drawing/2014/main" id="{06A89346-1208-EBB2-F317-115805BD70F1}"/>
                </a:ext>
              </a:extLst>
            </p:cNvPr>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23" name="Google Shape;14100;p27">
              <a:extLst>
                <a:ext uri="{FF2B5EF4-FFF2-40B4-BE49-F238E27FC236}">
                  <a16:creationId xmlns:a16="http://schemas.microsoft.com/office/drawing/2014/main" id="{D4C8D728-07E2-4943-6962-9535517B2956}"/>
                </a:ext>
              </a:extLst>
            </p:cNvPr>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24" name="Google Shape;14101;p27">
              <a:extLst>
                <a:ext uri="{FF2B5EF4-FFF2-40B4-BE49-F238E27FC236}">
                  <a16:creationId xmlns:a16="http://schemas.microsoft.com/office/drawing/2014/main" id="{F73D8D47-4997-CA40-4052-0F28B0FF9180}"/>
                </a:ext>
              </a:extLst>
            </p:cNvPr>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sp>
        <p:nvSpPr>
          <p:cNvPr id="225" name="Google Shape;14102;p27">
            <a:extLst>
              <a:ext uri="{FF2B5EF4-FFF2-40B4-BE49-F238E27FC236}">
                <a16:creationId xmlns:a16="http://schemas.microsoft.com/office/drawing/2014/main" id="{4CFCB28A-473F-C393-B741-21DFFEBF2F6D}"/>
              </a:ext>
            </a:extLst>
          </p:cNvPr>
          <p:cNvSpPr/>
          <p:nvPr/>
        </p:nvSpPr>
        <p:spPr>
          <a:xfrm>
            <a:off x="13994851" y="5672930"/>
            <a:ext cx="712038" cy="710664"/>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26" name="Google Shape;14103;p27">
            <a:extLst>
              <a:ext uri="{FF2B5EF4-FFF2-40B4-BE49-F238E27FC236}">
                <a16:creationId xmlns:a16="http://schemas.microsoft.com/office/drawing/2014/main" id="{D63FB06D-87C8-A7D2-E288-D037742F6712}"/>
              </a:ext>
            </a:extLst>
          </p:cNvPr>
          <p:cNvSpPr/>
          <p:nvPr/>
        </p:nvSpPr>
        <p:spPr>
          <a:xfrm>
            <a:off x="15498647" y="5671555"/>
            <a:ext cx="682142" cy="712038"/>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nvGrpSpPr>
          <p:cNvPr id="227" name="Google Shape;14104;p27">
            <a:extLst>
              <a:ext uri="{FF2B5EF4-FFF2-40B4-BE49-F238E27FC236}">
                <a16:creationId xmlns:a16="http://schemas.microsoft.com/office/drawing/2014/main" id="{B7CC579F-F3A5-825C-BC44-81B02AE4F61B}"/>
              </a:ext>
            </a:extLst>
          </p:cNvPr>
          <p:cNvGrpSpPr/>
          <p:nvPr/>
        </p:nvGrpSpPr>
        <p:grpSpPr>
          <a:xfrm>
            <a:off x="15503068" y="6842116"/>
            <a:ext cx="702112" cy="710604"/>
            <a:chOff x="6657238" y="3313708"/>
            <a:chExt cx="293550" cy="297100"/>
          </a:xfrm>
        </p:grpSpPr>
        <p:sp>
          <p:nvSpPr>
            <p:cNvPr id="228" name="Google Shape;14105;p27">
              <a:extLst>
                <a:ext uri="{FF2B5EF4-FFF2-40B4-BE49-F238E27FC236}">
                  <a16:creationId xmlns:a16="http://schemas.microsoft.com/office/drawing/2014/main" id="{83CEE537-C474-5A35-95D6-D017B4FE89A5}"/>
                </a:ext>
              </a:extLst>
            </p:cNvPr>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29" name="Google Shape;14106;p27">
              <a:extLst>
                <a:ext uri="{FF2B5EF4-FFF2-40B4-BE49-F238E27FC236}">
                  <a16:creationId xmlns:a16="http://schemas.microsoft.com/office/drawing/2014/main" id="{A8331A37-89E3-97C7-28F7-4117685E6586}"/>
                </a:ext>
              </a:extLst>
            </p:cNvPr>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30" name="Google Shape;14107;p27">
              <a:extLst>
                <a:ext uri="{FF2B5EF4-FFF2-40B4-BE49-F238E27FC236}">
                  <a16:creationId xmlns:a16="http://schemas.microsoft.com/office/drawing/2014/main" id="{1844ED85-E3FE-F708-F3DB-A2E8C3827400}"/>
                </a:ext>
              </a:extLst>
            </p:cNvPr>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31" name="Google Shape;14108;p27">
              <a:extLst>
                <a:ext uri="{FF2B5EF4-FFF2-40B4-BE49-F238E27FC236}">
                  <a16:creationId xmlns:a16="http://schemas.microsoft.com/office/drawing/2014/main" id="{F522C636-88CF-A7A7-D633-091E40059E8E}"/>
                </a:ext>
              </a:extLst>
            </p:cNvPr>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32" name="Google Shape;14109;p27">
              <a:extLst>
                <a:ext uri="{FF2B5EF4-FFF2-40B4-BE49-F238E27FC236}">
                  <a16:creationId xmlns:a16="http://schemas.microsoft.com/office/drawing/2014/main" id="{46461651-3FF7-487C-BD58-9D9458B4E340}"/>
                </a:ext>
              </a:extLst>
            </p:cNvPr>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33" name="Google Shape;14110;p27">
              <a:extLst>
                <a:ext uri="{FF2B5EF4-FFF2-40B4-BE49-F238E27FC236}">
                  <a16:creationId xmlns:a16="http://schemas.microsoft.com/office/drawing/2014/main" id="{31A8E78D-F7DA-C0B9-AC27-74D87239300C}"/>
                </a:ext>
              </a:extLst>
            </p:cNvPr>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34" name="Google Shape;14111;p27">
              <a:extLst>
                <a:ext uri="{FF2B5EF4-FFF2-40B4-BE49-F238E27FC236}">
                  <a16:creationId xmlns:a16="http://schemas.microsoft.com/office/drawing/2014/main" id="{5F9A096F-EB8E-E166-C2CF-BF1330E0A5E6}"/>
                </a:ext>
              </a:extLst>
            </p:cNvPr>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35" name="Google Shape;14112;p27">
              <a:extLst>
                <a:ext uri="{FF2B5EF4-FFF2-40B4-BE49-F238E27FC236}">
                  <a16:creationId xmlns:a16="http://schemas.microsoft.com/office/drawing/2014/main" id="{F92393DE-0796-B79E-6D3E-5B453DE6D77F}"/>
                </a:ext>
              </a:extLst>
            </p:cNvPr>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36" name="Google Shape;14113;p27">
              <a:extLst>
                <a:ext uri="{FF2B5EF4-FFF2-40B4-BE49-F238E27FC236}">
                  <a16:creationId xmlns:a16="http://schemas.microsoft.com/office/drawing/2014/main" id="{55E2EEEB-6EEE-8CCF-0A03-720763F7AF28}"/>
                </a:ext>
              </a:extLst>
            </p:cNvPr>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37" name="Google Shape;14114;p27">
              <a:extLst>
                <a:ext uri="{FF2B5EF4-FFF2-40B4-BE49-F238E27FC236}">
                  <a16:creationId xmlns:a16="http://schemas.microsoft.com/office/drawing/2014/main" id="{1964A355-87E1-E0B2-DB4F-4A4A67C93E6C}"/>
                </a:ext>
              </a:extLst>
            </p:cNvPr>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38" name="Google Shape;14115;p27">
              <a:extLst>
                <a:ext uri="{FF2B5EF4-FFF2-40B4-BE49-F238E27FC236}">
                  <a16:creationId xmlns:a16="http://schemas.microsoft.com/office/drawing/2014/main" id="{7371911E-C254-5E79-FFB8-1CD22BCDB657}"/>
                </a:ext>
              </a:extLst>
            </p:cNvPr>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39" name="Google Shape;14116;p27">
              <a:extLst>
                <a:ext uri="{FF2B5EF4-FFF2-40B4-BE49-F238E27FC236}">
                  <a16:creationId xmlns:a16="http://schemas.microsoft.com/office/drawing/2014/main" id="{45A0B6C8-A255-AC6B-97FD-DE9D35DA2E8B}"/>
                </a:ext>
              </a:extLst>
            </p:cNvPr>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40" name="Google Shape;14117;p27">
              <a:extLst>
                <a:ext uri="{FF2B5EF4-FFF2-40B4-BE49-F238E27FC236}">
                  <a16:creationId xmlns:a16="http://schemas.microsoft.com/office/drawing/2014/main" id="{499C7016-B965-73C6-9454-368F8CF2309F}"/>
                </a:ext>
              </a:extLst>
            </p:cNvPr>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41" name="Google Shape;14118;p27">
              <a:extLst>
                <a:ext uri="{FF2B5EF4-FFF2-40B4-BE49-F238E27FC236}">
                  <a16:creationId xmlns:a16="http://schemas.microsoft.com/office/drawing/2014/main" id="{96983D80-F827-7DAE-D0BA-FAFC987E7B6F}"/>
                </a:ext>
              </a:extLst>
            </p:cNvPr>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42" name="Google Shape;14119;p27">
              <a:extLst>
                <a:ext uri="{FF2B5EF4-FFF2-40B4-BE49-F238E27FC236}">
                  <a16:creationId xmlns:a16="http://schemas.microsoft.com/office/drawing/2014/main" id="{815FDC4A-1F91-4A3A-5EBE-A2FB69C406FA}"/>
                </a:ext>
              </a:extLst>
            </p:cNvPr>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43" name="Google Shape;14120;p27">
              <a:extLst>
                <a:ext uri="{FF2B5EF4-FFF2-40B4-BE49-F238E27FC236}">
                  <a16:creationId xmlns:a16="http://schemas.microsoft.com/office/drawing/2014/main" id="{263048F3-6A55-DC23-7191-D311F9927591}"/>
                </a:ext>
              </a:extLst>
            </p:cNvPr>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sp>
        <p:nvSpPr>
          <p:cNvPr id="244" name="Google Shape;14121;p27">
            <a:extLst>
              <a:ext uri="{FF2B5EF4-FFF2-40B4-BE49-F238E27FC236}">
                <a16:creationId xmlns:a16="http://schemas.microsoft.com/office/drawing/2014/main" id="{03AC31B6-37D8-FAB7-9975-B845090473E9}"/>
              </a:ext>
            </a:extLst>
          </p:cNvPr>
          <p:cNvSpPr/>
          <p:nvPr/>
        </p:nvSpPr>
        <p:spPr>
          <a:xfrm>
            <a:off x="14252624" y="7148177"/>
            <a:ext cx="207968" cy="21406"/>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45" name="Google Shape;14122;p27">
            <a:extLst>
              <a:ext uri="{FF2B5EF4-FFF2-40B4-BE49-F238E27FC236}">
                <a16:creationId xmlns:a16="http://schemas.microsoft.com/office/drawing/2014/main" id="{DADCB055-F9D4-EF66-47FC-CB41234A0CBD}"/>
              </a:ext>
            </a:extLst>
          </p:cNvPr>
          <p:cNvSpPr/>
          <p:nvPr/>
        </p:nvSpPr>
        <p:spPr>
          <a:xfrm>
            <a:off x="14252624" y="7200855"/>
            <a:ext cx="207968" cy="21466"/>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46" name="Google Shape;14123;p27">
            <a:extLst>
              <a:ext uri="{FF2B5EF4-FFF2-40B4-BE49-F238E27FC236}">
                <a16:creationId xmlns:a16="http://schemas.microsoft.com/office/drawing/2014/main" id="{DD7A832A-69A8-D4BF-DF1F-FE5D92053480}"/>
              </a:ext>
            </a:extLst>
          </p:cNvPr>
          <p:cNvSpPr/>
          <p:nvPr/>
        </p:nvSpPr>
        <p:spPr>
          <a:xfrm>
            <a:off x="14299623" y="7250725"/>
            <a:ext cx="113970" cy="21406"/>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47" name="Google Shape;14124;p27">
            <a:extLst>
              <a:ext uri="{FF2B5EF4-FFF2-40B4-BE49-F238E27FC236}">
                <a16:creationId xmlns:a16="http://schemas.microsoft.com/office/drawing/2014/main" id="{FA644801-4939-01A3-3000-2E9BD64527E5}"/>
              </a:ext>
            </a:extLst>
          </p:cNvPr>
          <p:cNvSpPr/>
          <p:nvPr/>
        </p:nvSpPr>
        <p:spPr>
          <a:xfrm>
            <a:off x="14014823" y="6844900"/>
            <a:ext cx="675026" cy="710604"/>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nvGrpSpPr>
          <p:cNvPr id="248" name="Google Shape;14125;p27">
            <a:extLst>
              <a:ext uri="{FF2B5EF4-FFF2-40B4-BE49-F238E27FC236}">
                <a16:creationId xmlns:a16="http://schemas.microsoft.com/office/drawing/2014/main" id="{8523BDD9-9E47-EC87-02F8-0C86C92BA459}"/>
              </a:ext>
            </a:extLst>
          </p:cNvPr>
          <p:cNvGrpSpPr/>
          <p:nvPr/>
        </p:nvGrpSpPr>
        <p:grpSpPr>
          <a:xfrm>
            <a:off x="12546755" y="6844986"/>
            <a:ext cx="712038" cy="710604"/>
            <a:chOff x="5676088" y="3314908"/>
            <a:chExt cx="297700" cy="297100"/>
          </a:xfrm>
        </p:grpSpPr>
        <p:sp>
          <p:nvSpPr>
            <p:cNvPr id="249" name="Google Shape;14126;p27">
              <a:extLst>
                <a:ext uri="{FF2B5EF4-FFF2-40B4-BE49-F238E27FC236}">
                  <a16:creationId xmlns:a16="http://schemas.microsoft.com/office/drawing/2014/main" id="{5E099010-B740-8C70-CCB4-D2AFEB2DF0E6}"/>
                </a:ext>
              </a:extLst>
            </p:cNvPr>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50" name="Google Shape;14127;p27">
              <a:extLst>
                <a:ext uri="{FF2B5EF4-FFF2-40B4-BE49-F238E27FC236}">
                  <a16:creationId xmlns:a16="http://schemas.microsoft.com/office/drawing/2014/main" id="{82726A34-DA62-EC6C-E272-F15DBA40D142}"/>
                </a:ext>
              </a:extLst>
            </p:cNvPr>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251" name="Google Shape;14128;p27">
            <a:extLst>
              <a:ext uri="{FF2B5EF4-FFF2-40B4-BE49-F238E27FC236}">
                <a16:creationId xmlns:a16="http://schemas.microsoft.com/office/drawing/2014/main" id="{7A123F59-54CA-79E2-CE50-C8EDFB54E9F0}"/>
              </a:ext>
            </a:extLst>
          </p:cNvPr>
          <p:cNvGrpSpPr/>
          <p:nvPr/>
        </p:nvGrpSpPr>
        <p:grpSpPr>
          <a:xfrm>
            <a:off x="11027279" y="6840682"/>
            <a:ext cx="712098" cy="710664"/>
            <a:chOff x="5168238" y="3313108"/>
            <a:chExt cx="297725" cy="297125"/>
          </a:xfrm>
        </p:grpSpPr>
        <p:sp>
          <p:nvSpPr>
            <p:cNvPr id="252" name="Google Shape;14129;p27">
              <a:extLst>
                <a:ext uri="{FF2B5EF4-FFF2-40B4-BE49-F238E27FC236}">
                  <a16:creationId xmlns:a16="http://schemas.microsoft.com/office/drawing/2014/main" id="{76A2CDD7-C310-4AE5-EBF0-ED75E678392F}"/>
                </a:ext>
              </a:extLst>
            </p:cNvPr>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53" name="Google Shape;14130;p27">
              <a:extLst>
                <a:ext uri="{FF2B5EF4-FFF2-40B4-BE49-F238E27FC236}">
                  <a16:creationId xmlns:a16="http://schemas.microsoft.com/office/drawing/2014/main" id="{07A5791C-D7F8-CBBC-90E3-2ABCFFEC607C}"/>
                </a:ext>
              </a:extLst>
            </p:cNvPr>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54" name="Google Shape;14131;p27">
              <a:extLst>
                <a:ext uri="{FF2B5EF4-FFF2-40B4-BE49-F238E27FC236}">
                  <a16:creationId xmlns:a16="http://schemas.microsoft.com/office/drawing/2014/main" id="{E1150B14-9BCC-2CF3-5532-E0C7FB51237C}"/>
                </a:ext>
              </a:extLst>
            </p:cNvPr>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55" name="Google Shape;14132;p27">
              <a:extLst>
                <a:ext uri="{FF2B5EF4-FFF2-40B4-BE49-F238E27FC236}">
                  <a16:creationId xmlns:a16="http://schemas.microsoft.com/office/drawing/2014/main" id="{F1712136-8A55-405D-E1A6-810E55DB7CD6}"/>
                </a:ext>
              </a:extLst>
            </p:cNvPr>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56" name="Google Shape;14133;p27">
              <a:extLst>
                <a:ext uri="{FF2B5EF4-FFF2-40B4-BE49-F238E27FC236}">
                  <a16:creationId xmlns:a16="http://schemas.microsoft.com/office/drawing/2014/main" id="{D9B8999A-CDF0-640F-47C9-BF5ED9606B83}"/>
                </a:ext>
              </a:extLst>
            </p:cNvPr>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sp>
        <p:nvSpPr>
          <p:cNvPr id="257" name="Google Shape;14134;p27">
            <a:extLst>
              <a:ext uri="{FF2B5EF4-FFF2-40B4-BE49-F238E27FC236}">
                <a16:creationId xmlns:a16="http://schemas.microsoft.com/office/drawing/2014/main" id="{5F78816C-0EC9-6D94-B8B6-05E9A2FEC72E}"/>
              </a:ext>
            </a:extLst>
          </p:cNvPr>
          <p:cNvSpPr/>
          <p:nvPr/>
        </p:nvSpPr>
        <p:spPr>
          <a:xfrm>
            <a:off x="9520535" y="6839158"/>
            <a:ext cx="732010" cy="71156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nvGrpSpPr>
          <p:cNvPr id="258" name="Google Shape;14135;p27">
            <a:extLst>
              <a:ext uri="{FF2B5EF4-FFF2-40B4-BE49-F238E27FC236}">
                <a16:creationId xmlns:a16="http://schemas.microsoft.com/office/drawing/2014/main" id="{2398D7CB-4BBF-319E-2D60-3FE29DDD03EE}"/>
              </a:ext>
            </a:extLst>
          </p:cNvPr>
          <p:cNvGrpSpPr/>
          <p:nvPr/>
        </p:nvGrpSpPr>
        <p:grpSpPr>
          <a:xfrm>
            <a:off x="8048182" y="6842116"/>
            <a:ext cx="702112" cy="710604"/>
            <a:chOff x="4177563" y="3313708"/>
            <a:chExt cx="293550" cy="297100"/>
          </a:xfrm>
        </p:grpSpPr>
        <p:sp>
          <p:nvSpPr>
            <p:cNvPr id="259" name="Google Shape;14136;p27">
              <a:extLst>
                <a:ext uri="{FF2B5EF4-FFF2-40B4-BE49-F238E27FC236}">
                  <a16:creationId xmlns:a16="http://schemas.microsoft.com/office/drawing/2014/main" id="{AB75ABA9-51BD-F216-8325-3DF1F5DFDFD4}"/>
                </a:ext>
              </a:extLst>
            </p:cNvPr>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60" name="Google Shape;14137;p27">
              <a:extLst>
                <a:ext uri="{FF2B5EF4-FFF2-40B4-BE49-F238E27FC236}">
                  <a16:creationId xmlns:a16="http://schemas.microsoft.com/office/drawing/2014/main" id="{7E12E503-3F60-261A-6AC2-9D812F84880D}"/>
                </a:ext>
              </a:extLst>
            </p:cNvPr>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61" name="Google Shape;14138;p27">
              <a:extLst>
                <a:ext uri="{FF2B5EF4-FFF2-40B4-BE49-F238E27FC236}">
                  <a16:creationId xmlns:a16="http://schemas.microsoft.com/office/drawing/2014/main" id="{53BB7E1D-F230-F497-C887-755041C6B4EF}"/>
                </a:ext>
              </a:extLst>
            </p:cNvPr>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62" name="Google Shape;14139;p27">
              <a:extLst>
                <a:ext uri="{FF2B5EF4-FFF2-40B4-BE49-F238E27FC236}">
                  <a16:creationId xmlns:a16="http://schemas.microsoft.com/office/drawing/2014/main" id="{CC22B93C-FA43-5826-4223-9E67F4CBAACB}"/>
                </a:ext>
              </a:extLst>
            </p:cNvPr>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63" name="Google Shape;14140;p27">
              <a:extLst>
                <a:ext uri="{FF2B5EF4-FFF2-40B4-BE49-F238E27FC236}">
                  <a16:creationId xmlns:a16="http://schemas.microsoft.com/office/drawing/2014/main" id="{B0217EAC-4709-7CB4-1B53-73EAF8C7F1D3}"/>
                </a:ext>
              </a:extLst>
            </p:cNvPr>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64" name="Google Shape;14141;p27">
              <a:extLst>
                <a:ext uri="{FF2B5EF4-FFF2-40B4-BE49-F238E27FC236}">
                  <a16:creationId xmlns:a16="http://schemas.microsoft.com/office/drawing/2014/main" id="{3880C4C5-5E9A-8734-50C3-28BD375A76F5}"/>
                </a:ext>
              </a:extLst>
            </p:cNvPr>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65" name="Google Shape;14142;p27">
              <a:extLst>
                <a:ext uri="{FF2B5EF4-FFF2-40B4-BE49-F238E27FC236}">
                  <a16:creationId xmlns:a16="http://schemas.microsoft.com/office/drawing/2014/main" id="{B2BA238A-4E99-6FC5-04EF-EF8FF7A6CD01}"/>
                </a:ext>
              </a:extLst>
            </p:cNvPr>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66" name="Google Shape;14143;p27">
              <a:extLst>
                <a:ext uri="{FF2B5EF4-FFF2-40B4-BE49-F238E27FC236}">
                  <a16:creationId xmlns:a16="http://schemas.microsoft.com/office/drawing/2014/main" id="{EE369AC7-FE0B-88B5-1DF2-8D95FFD516DD}"/>
                </a:ext>
              </a:extLst>
            </p:cNvPr>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67" name="Google Shape;14144;p27">
              <a:extLst>
                <a:ext uri="{FF2B5EF4-FFF2-40B4-BE49-F238E27FC236}">
                  <a16:creationId xmlns:a16="http://schemas.microsoft.com/office/drawing/2014/main" id="{ACF03B8D-AF25-460C-60F9-BAC0BE4AD718}"/>
                </a:ext>
              </a:extLst>
            </p:cNvPr>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68" name="Google Shape;14145;p27">
              <a:extLst>
                <a:ext uri="{FF2B5EF4-FFF2-40B4-BE49-F238E27FC236}">
                  <a16:creationId xmlns:a16="http://schemas.microsoft.com/office/drawing/2014/main" id="{326B4082-75EF-587B-C8E3-E600A3C91587}"/>
                </a:ext>
              </a:extLst>
            </p:cNvPr>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69" name="Google Shape;14146;p27">
              <a:extLst>
                <a:ext uri="{FF2B5EF4-FFF2-40B4-BE49-F238E27FC236}">
                  <a16:creationId xmlns:a16="http://schemas.microsoft.com/office/drawing/2014/main" id="{86C995EA-80E9-EC1F-D5FA-AB4B71A6D6FD}"/>
                </a:ext>
              </a:extLst>
            </p:cNvPr>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70" name="Google Shape;14147;p27">
              <a:extLst>
                <a:ext uri="{FF2B5EF4-FFF2-40B4-BE49-F238E27FC236}">
                  <a16:creationId xmlns:a16="http://schemas.microsoft.com/office/drawing/2014/main" id="{49F9BCF3-74F1-0371-6F30-FD52F43B901C}"/>
                </a:ext>
              </a:extLst>
            </p:cNvPr>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71" name="Google Shape;14148;p27">
              <a:extLst>
                <a:ext uri="{FF2B5EF4-FFF2-40B4-BE49-F238E27FC236}">
                  <a16:creationId xmlns:a16="http://schemas.microsoft.com/office/drawing/2014/main" id="{E66BB965-48DC-5356-29E4-4FBB7BD809F2}"/>
                </a:ext>
              </a:extLst>
            </p:cNvPr>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sp>
        <p:nvSpPr>
          <p:cNvPr id="272" name="Google Shape;14149;p27">
            <a:extLst>
              <a:ext uri="{FF2B5EF4-FFF2-40B4-BE49-F238E27FC236}">
                <a16:creationId xmlns:a16="http://schemas.microsoft.com/office/drawing/2014/main" id="{29153774-B233-FE38-B9E4-542859D22D33}"/>
              </a:ext>
            </a:extLst>
          </p:cNvPr>
          <p:cNvSpPr/>
          <p:nvPr/>
        </p:nvSpPr>
        <p:spPr>
          <a:xfrm>
            <a:off x="6495903" y="6841791"/>
            <a:ext cx="712038" cy="712278"/>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nvGrpSpPr>
          <p:cNvPr id="273" name="Google Shape;14150;p27">
            <a:extLst>
              <a:ext uri="{FF2B5EF4-FFF2-40B4-BE49-F238E27FC236}">
                <a16:creationId xmlns:a16="http://schemas.microsoft.com/office/drawing/2014/main" id="{AACE36FA-A6FE-48B0-D1A8-1A4DFF9232E2}"/>
              </a:ext>
            </a:extLst>
          </p:cNvPr>
          <p:cNvGrpSpPr/>
          <p:nvPr/>
        </p:nvGrpSpPr>
        <p:grpSpPr>
          <a:xfrm>
            <a:off x="5086186" y="6842116"/>
            <a:ext cx="709168" cy="709228"/>
            <a:chOff x="3194038" y="3313708"/>
            <a:chExt cx="296500" cy="296525"/>
          </a:xfrm>
        </p:grpSpPr>
        <p:sp>
          <p:nvSpPr>
            <p:cNvPr id="274" name="Google Shape;14151;p27">
              <a:extLst>
                <a:ext uri="{FF2B5EF4-FFF2-40B4-BE49-F238E27FC236}">
                  <a16:creationId xmlns:a16="http://schemas.microsoft.com/office/drawing/2014/main" id="{8E309268-9A89-48DF-65C7-A389D175F80F}"/>
                </a:ext>
              </a:extLst>
            </p:cNvPr>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75" name="Google Shape;14152;p27">
              <a:extLst>
                <a:ext uri="{FF2B5EF4-FFF2-40B4-BE49-F238E27FC236}">
                  <a16:creationId xmlns:a16="http://schemas.microsoft.com/office/drawing/2014/main" id="{2E4D7F22-BF02-A44F-022C-B576C913BD7B}"/>
                </a:ext>
              </a:extLst>
            </p:cNvPr>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76" name="Google Shape;14153;p27">
              <a:extLst>
                <a:ext uri="{FF2B5EF4-FFF2-40B4-BE49-F238E27FC236}">
                  <a16:creationId xmlns:a16="http://schemas.microsoft.com/office/drawing/2014/main" id="{C6405BA5-9C4B-62ED-1E19-670F1708F209}"/>
                </a:ext>
              </a:extLst>
            </p:cNvPr>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77" name="Google Shape;14154;p27">
              <a:extLst>
                <a:ext uri="{FF2B5EF4-FFF2-40B4-BE49-F238E27FC236}">
                  <a16:creationId xmlns:a16="http://schemas.microsoft.com/office/drawing/2014/main" id="{83589992-03E0-331C-674D-6915A84475A6}"/>
                </a:ext>
              </a:extLst>
            </p:cNvPr>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78" name="Google Shape;14155;p27">
              <a:extLst>
                <a:ext uri="{FF2B5EF4-FFF2-40B4-BE49-F238E27FC236}">
                  <a16:creationId xmlns:a16="http://schemas.microsoft.com/office/drawing/2014/main" id="{034EBD2B-AB38-017C-B3CF-6DF2FB3F9C03}"/>
                </a:ext>
              </a:extLst>
            </p:cNvPr>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79" name="Google Shape;14156;p27">
              <a:extLst>
                <a:ext uri="{FF2B5EF4-FFF2-40B4-BE49-F238E27FC236}">
                  <a16:creationId xmlns:a16="http://schemas.microsoft.com/office/drawing/2014/main" id="{B9AE4E38-D8F1-B847-1DA7-EAB5BB1E3184}"/>
                </a:ext>
              </a:extLst>
            </p:cNvPr>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80" name="Google Shape;14157;p27">
              <a:extLst>
                <a:ext uri="{FF2B5EF4-FFF2-40B4-BE49-F238E27FC236}">
                  <a16:creationId xmlns:a16="http://schemas.microsoft.com/office/drawing/2014/main" id="{85AC795B-3560-D69E-1C79-7DA7DFD1CA8F}"/>
                </a:ext>
              </a:extLst>
            </p:cNvPr>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81" name="Google Shape;14158;p27">
              <a:extLst>
                <a:ext uri="{FF2B5EF4-FFF2-40B4-BE49-F238E27FC236}">
                  <a16:creationId xmlns:a16="http://schemas.microsoft.com/office/drawing/2014/main" id="{BB5D16A0-00E6-A4CD-CE11-9A46E4E5BFA0}"/>
                </a:ext>
              </a:extLst>
            </p:cNvPr>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82" name="Google Shape;14159;p27">
              <a:extLst>
                <a:ext uri="{FF2B5EF4-FFF2-40B4-BE49-F238E27FC236}">
                  <a16:creationId xmlns:a16="http://schemas.microsoft.com/office/drawing/2014/main" id="{B5F53830-D0A4-9B60-A2F6-915A13B06CF9}"/>
                </a:ext>
              </a:extLst>
            </p:cNvPr>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83" name="Google Shape;14160;p27">
              <a:extLst>
                <a:ext uri="{FF2B5EF4-FFF2-40B4-BE49-F238E27FC236}">
                  <a16:creationId xmlns:a16="http://schemas.microsoft.com/office/drawing/2014/main" id="{6C07E14D-ECBC-A1AE-7AAC-0A8AFD7327FE}"/>
                </a:ext>
              </a:extLst>
            </p:cNvPr>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284" name="Google Shape;14161;p27">
            <a:extLst>
              <a:ext uri="{FF2B5EF4-FFF2-40B4-BE49-F238E27FC236}">
                <a16:creationId xmlns:a16="http://schemas.microsoft.com/office/drawing/2014/main" id="{805B2755-DBA6-001E-BDED-4E2C054D3B2D}"/>
              </a:ext>
            </a:extLst>
          </p:cNvPr>
          <p:cNvGrpSpPr/>
          <p:nvPr/>
        </p:nvGrpSpPr>
        <p:grpSpPr>
          <a:xfrm>
            <a:off x="3556725" y="6861491"/>
            <a:ext cx="719154" cy="676102"/>
            <a:chOff x="2682013" y="3321808"/>
            <a:chExt cx="300675" cy="282675"/>
          </a:xfrm>
        </p:grpSpPr>
        <p:sp>
          <p:nvSpPr>
            <p:cNvPr id="285" name="Google Shape;14162;p27">
              <a:extLst>
                <a:ext uri="{FF2B5EF4-FFF2-40B4-BE49-F238E27FC236}">
                  <a16:creationId xmlns:a16="http://schemas.microsoft.com/office/drawing/2014/main" id="{8ED87A29-FC4A-4A37-DB6A-9A7F6E21F3D7}"/>
                </a:ext>
              </a:extLst>
            </p:cNvPr>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86" name="Google Shape;14163;p27">
              <a:extLst>
                <a:ext uri="{FF2B5EF4-FFF2-40B4-BE49-F238E27FC236}">
                  <a16:creationId xmlns:a16="http://schemas.microsoft.com/office/drawing/2014/main" id="{A8A09781-FFF1-4ED4-B1F4-39C2D4517409}"/>
                </a:ext>
              </a:extLst>
            </p:cNvPr>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87" name="Google Shape;14164;p27">
              <a:extLst>
                <a:ext uri="{FF2B5EF4-FFF2-40B4-BE49-F238E27FC236}">
                  <a16:creationId xmlns:a16="http://schemas.microsoft.com/office/drawing/2014/main" id="{ADB13B13-8EDB-F6E8-4127-58EC4FC566D3}"/>
                </a:ext>
              </a:extLst>
            </p:cNvPr>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288" name="Google Shape;14165;p27">
            <a:extLst>
              <a:ext uri="{FF2B5EF4-FFF2-40B4-BE49-F238E27FC236}">
                <a16:creationId xmlns:a16="http://schemas.microsoft.com/office/drawing/2014/main" id="{2DEAE96E-CFE9-D8A3-5BBE-8D7EA91BCB49}"/>
              </a:ext>
            </a:extLst>
          </p:cNvPr>
          <p:cNvGrpSpPr/>
          <p:nvPr/>
        </p:nvGrpSpPr>
        <p:grpSpPr>
          <a:xfrm>
            <a:off x="2182493" y="6840683"/>
            <a:ext cx="582522" cy="713474"/>
            <a:chOff x="2234888" y="3313108"/>
            <a:chExt cx="243550" cy="298300"/>
          </a:xfrm>
        </p:grpSpPr>
        <p:sp>
          <p:nvSpPr>
            <p:cNvPr id="289" name="Google Shape;14166;p27">
              <a:extLst>
                <a:ext uri="{FF2B5EF4-FFF2-40B4-BE49-F238E27FC236}">
                  <a16:creationId xmlns:a16="http://schemas.microsoft.com/office/drawing/2014/main" id="{D6DD2C04-882F-7B42-16C9-99D8FA144026}"/>
                </a:ext>
              </a:extLst>
            </p:cNvPr>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90" name="Google Shape;14167;p27">
              <a:extLst>
                <a:ext uri="{FF2B5EF4-FFF2-40B4-BE49-F238E27FC236}">
                  <a16:creationId xmlns:a16="http://schemas.microsoft.com/office/drawing/2014/main" id="{84A95BA6-51BE-94A8-2DA8-0B96F00E4C7B}"/>
                </a:ext>
              </a:extLst>
            </p:cNvPr>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91" name="Google Shape;14168;p27">
              <a:extLst>
                <a:ext uri="{FF2B5EF4-FFF2-40B4-BE49-F238E27FC236}">
                  <a16:creationId xmlns:a16="http://schemas.microsoft.com/office/drawing/2014/main" id="{81C0A6B2-E1A2-8473-CF15-36C42F1199DA}"/>
                </a:ext>
              </a:extLst>
            </p:cNvPr>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92" name="Google Shape;14169;p27">
              <a:extLst>
                <a:ext uri="{FF2B5EF4-FFF2-40B4-BE49-F238E27FC236}">
                  <a16:creationId xmlns:a16="http://schemas.microsoft.com/office/drawing/2014/main" id="{D188C971-728F-7639-35ED-C68719399188}"/>
                </a:ext>
              </a:extLst>
            </p:cNvPr>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93" name="Google Shape;14170;p27">
              <a:extLst>
                <a:ext uri="{FF2B5EF4-FFF2-40B4-BE49-F238E27FC236}">
                  <a16:creationId xmlns:a16="http://schemas.microsoft.com/office/drawing/2014/main" id="{E1447806-4E33-569A-CCAF-BD2785267279}"/>
                </a:ext>
              </a:extLst>
            </p:cNvPr>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94" name="Google Shape;14171;p27">
              <a:extLst>
                <a:ext uri="{FF2B5EF4-FFF2-40B4-BE49-F238E27FC236}">
                  <a16:creationId xmlns:a16="http://schemas.microsoft.com/office/drawing/2014/main" id="{9B4CF7E8-3504-F901-B714-91C822ECC23E}"/>
                </a:ext>
              </a:extLst>
            </p:cNvPr>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95" name="Google Shape;14172;p27">
              <a:extLst>
                <a:ext uri="{FF2B5EF4-FFF2-40B4-BE49-F238E27FC236}">
                  <a16:creationId xmlns:a16="http://schemas.microsoft.com/office/drawing/2014/main" id="{E46697A4-F4F0-ED88-8A91-1741A96CCD03}"/>
                </a:ext>
              </a:extLst>
            </p:cNvPr>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96" name="Google Shape;14173;p27">
              <a:extLst>
                <a:ext uri="{FF2B5EF4-FFF2-40B4-BE49-F238E27FC236}">
                  <a16:creationId xmlns:a16="http://schemas.microsoft.com/office/drawing/2014/main" id="{9E725499-CDEA-B48F-0418-329E3D8F5FEA}"/>
                </a:ext>
              </a:extLst>
            </p:cNvPr>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297" name="Google Shape;14174;p27">
            <a:extLst>
              <a:ext uri="{FF2B5EF4-FFF2-40B4-BE49-F238E27FC236}">
                <a16:creationId xmlns:a16="http://schemas.microsoft.com/office/drawing/2014/main" id="{128575D3-0734-5213-F23B-4506931CD576}"/>
              </a:ext>
            </a:extLst>
          </p:cNvPr>
          <p:cNvGrpSpPr/>
          <p:nvPr/>
        </p:nvGrpSpPr>
        <p:grpSpPr>
          <a:xfrm>
            <a:off x="2117017" y="7978461"/>
            <a:ext cx="714910" cy="712038"/>
            <a:chOff x="2207513" y="3788808"/>
            <a:chExt cx="298900" cy="297700"/>
          </a:xfrm>
        </p:grpSpPr>
        <p:sp>
          <p:nvSpPr>
            <p:cNvPr id="298" name="Google Shape;14175;p27">
              <a:extLst>
                <a:ext uri="{FF2B5EF4-FFF2-40B4-BE49-F238E27FC236}">
                  <a16:creationId xmlns:a16="http://schemas.microsoft.com/office/drawing/2014/main" id="{2712964C-3733-74FB-AE44-AAC60A5DA7C7}"/>
                </a:ext>
              </a:extLst>
            </p:cNvPr>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299" name="Google Shape;14176;p27">
              <a:extLst>
                <a:ext uri="{FF2B5EF4-FFF2-40B4-BE49-F238E27FC236}">
                  <a16:creationId xmlns:a16="http://schemas.microsoft.com/office/drawing/2014/main" id="{70C2E586-4055-6468-EEFF-C5D63299E993}"/>
                </a:ext>
              </a:extLst>
            </p:cNvPr>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00" name="Google Shape;14177;p27">
              <a:extLst>
                <a:ext uri="{FF2B5EF4-FFF2-40B4-BE49-F238E27FC236}">
                  <a16:creationId xmlns:a16="http://schemas.microsoft.com/office/drawing/2014/main" id="{999C1BC0-EA3D-BEC2-6ED4-9D2063E871BB}"/>
                </a:ext>
              </a:extLst>
            </p:cNvPr>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01" name="Google Shape;14178;p27">
              <a:extLst>
                <a:ext uri="{FF2B5EF4-FFF2-40B4-BE49-F238E27FC236}">
                  <a16:creationId xmlns:a16="http://schemas.microsoft.com/office/drawing/2014/main" id="{488C836D-A520-3A44-EF4F-F25C6E4E89BF}"/>
                </a:ext>
              </a:extLst>
            </p:cNvPr>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02" name="Google Shape;14179;p27">
              <a:extLst>
                <a:ext uri="{FF2B5EF4-FFF2-40B4-BE49-F238E27FC236}">
                  <a16:creationId xmlns:a16="http://schemas.microsoft.com/office/drawing/2014/main" id="{24BAD805-E9BA-3722-C324-AADD2ABC15A6}"/>
                </a:ext>
              </a:extLst>
            </p:cNvPr>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03" name="Google Shape;14180;p27">
              <a:extLst>
                <a:ext uri="{FF2B5EF4-FFF2-40B4-BE49-F238E27FC236}">
                  <a16:creationId xmlns:a16="http://schemas.microsoft.com/office/drawing/2014/main" id="{E5FCE4A9-EB3A-985E-4C11-1D6456E31C02}"/>
                </a:ext>
              </a:extLst>
            </p:cNvPr>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04" name="Google Shape;14181;p27">
            <a:extLst>
              <a:ext uri="{FF2B5EF4-FFF2-40B4-BE49-F238E27FC236}">
                <a16:creationId xmlns:a16="http://schemas.microsoft.com/office/drawing/2014/main" id="{C4096A27-CAA9-AFE3-58FD-172DA12E20E3}"/>
              </a:ext>
            </a:extLst>
          </p:cNvPr>
          <p:cNvGrpSpPr/>
          <p:nvPr/>
        </p:nvGrpSpPr>
        <p:grpSpPr>
          <a:xfrm>
            <a:off x="3563841" y="7980972"/>
            <a:ext cx="707794" cy="708092"/>
            <a:chOff x="2684988" y="3789858"/>
            <a:chExt cx="295925" cy="296050"/>
          </a:xfrm>
        </p:grpSpPr>
        <p:sp>
          <p:nvSpPr>
            <p:cNvPr id="305" name="Google Shape;14182;p27">
              <a:extLst>
                <a:ext uri="{FF2B5EF4-FFF2-40B4-BE49-F238E27FC236}">
                  <a16:creationId xmlns:a16="http://schemas.microsoft.com/office/drawing/2014/main" id="{0EEC9E73-16D4-FD9A-A6CA-A8C45C90227C}"/>
                </a:ext>
              </a:extLst>
            </p:cNvPr>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06" name="Google Shape;14183;p27">
              <a:extLst>
                <a:ext uri="{FF2B5EF4-FFF2-40B4-BE49-F238E27FC236}">
                  <a16:creationId xmlns:a16="http://schemas.microsoft.com/office/drawing/2014/main" id="{AE80A0B0-E8E3-9CF1-53AA-34AEF041D7B6}"/>
                </a:ext>
              </a:extLst>
            </p:cNvPr>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07" name="Google Shape;14184;p27">
              <a:extLst>
                <a:ext uri="{FF2B5EF4-FFF2-40B4-BE49-F238E27FC236}">
                  <a16:creationId xmlns:a16="http://schemas.microsoft.com/office/drawing/2014/main" id="{9CEA764E-3117-6F23-349D-778633D704D8}"/>
                </a:ext>
              </a:extLst>
            </p:cNvPr>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08" name="Google Shape;14185;p27">
              <a:extLst>
                <a:ext uri="{FF2B5EF4-FFF2-40B4-BE49-F238E27FC236}">
                  <a16:creationId xmlns:a16="http://schemas.microsoft.com/office/drawing/2014/main" id="{773159E9-4251-DCFF-7A04-19C52D010EC6}"/>
                </a:ext>
              </a:extLst>
            </p:cNvPr>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09" name="Google Shape;14186;p27">
              <a:extLst>
                <a:ext uri="{FF2B5EF4-FFF2-40B4-BE49-F238E27FC236}">
                  <a16:creationId xmlns:a16="http://schemas.microsoft.com/office/drawing/2014/main" id="{A412F944-34C3-61C8-FD06-763DB0625CEA}"/>
                </a:ext>
              </a:extLst>
            </p:cNvPr>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10" name="Google Shape;14187;p27">
              <a:extLst>
                <a:ext uri="{FF2B5EF4-FFF2-40B4-BE49-F238E27FC236}">
                  <a16:creationId xmlns:a16="http://schemas.microsoft.com/office/drawing/2014/main" id="{4A4CA9AE-0DD8-13D9-104A-5B45427DB989}"/>
                </a:ext>
              </a:extLst>
            </p:cNvPr>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11" name="Google Shape;14188;p27">
              <a:extLst>
                <a:ext uri="{FF2B5EF4-FFF2-40B4-BE49-F238E27FC236}">
                  <a16:creationId xmlns:a16="http://schemas.microsoft.com/office/drawing/2014/main" id="{9B6C5621-20B0-57E5-9CBE-1036106A602E}"/>
                </a:ext>
              </a:extLst>
            </p:cNvPr>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12" name="Google Shape;14189;p27">
              <a:extLst>
                <a:ext uri="{FF2B5EF4-FFF2-40B4-BE49-F238E27FC236}">
                  <a16:creationId xmlns:a16="http://schemas.microsoft.com/office/drawing/2014/main" id="{D5001B7F-3903-C990-E601-A5DB47E421D2}"/>
                </a:ext>
              </a:extLst>
            </p:cNvPr>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13" name="Google Shape;14190;p27">
              <a:extLst>
                <a:ext uri="{FF2B5EF4-FFF2-40B4-BE49-F238E27FC236}">
                  <a16:creationId xmlns:a16="http://schemas.microsoft.com/office/drawing/2014/main" id="{45558AF0-1A7A-7DCD-C72D-6A31C34DC2DA}"/>
                </a:ext>
              </a:extLst>
            </p:cNvPr>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14" name="Google Shape;14191;p27">
              <a:extLst>
                <a:ext uri="{FF2B5EF4-FFF2-40B4-BE49-F238E27FC236}">
                  <a16:creationId xmlns:a16="http://schemas.microsoft.com/office/drawing/2014/main" id="{A12EAB7B-82A2-0D09-CB94-B7E6BC2C3418}"/>
                </a:ext>
              </a:extLst>
            </p:cNvPr>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15" name="Google Shape;14192;p27">
              <a:extLst>
                <a:ext uri="{FF2B5EF4-FFF2-40B4-BE49-F238E27FC236}">
                  <a16:creationId xmlns:a16="http://schemas.microsoft.com/office/drawing/2014/main" id="{79D73120-51BC-71E8-706B-DBA450F61189}"/>
                </a:ext>
              </a:extLst>
            </p:cNvPr>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16" name="Google Shape;14193;p27">
              <a:extLst>
                <a:ext uri="{FF2B5EF4-FFF2-40B4-BE49-F238E27FC236}">
                  <a16:creationId xmlns:a16="http://schemas.microsoft.com/office/drawing/2014/main" id="{7757534D-617C-AE9D-4DCE-F95324EC7FC3}"/>
                </a:ext>
              </a:extLst>
            </p:cNvPr>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17" name="Google Shape;14194;p27">
            <a:extLst>
              <a:ext uri="{FF2B5EF4-FFF2-40B4-BE49-F238E27FC236}">
                <a16:creationId xmlns:a16="http://schemas.microsoft.com/office/drawing/2014/main" id="{455D1077-75AF-9CB9-E2E2-9762982638B9}"/>
              </a:ext>
            </a:extLst>
          </p:cNvPr>
          <p:cNvGrpSpPr/>
          <p:nvPr/>
        </p:nvGrpSpPr>
        <p:grpSpPr>
          <a:xfrm>
            <a:off x="5088997" y="8009675"/>
            <a:ext cx="712038" cy="653798"/>
            <a:chOff x="3195213" y="3801858"/>
            <a:chExt cx="297700" cy="273350"/>
          </a:xfrm>
        </p:grpSpPr>
        <p:sp>
          <p:nvSpPr>
            <p:cNvPr id="318" name="Google Shape;14195;p27">
              <a:extLst>
                <a:ext uri="{FF2B5EF4-FFF2-40B4-BE49-F238E27FC236}">
                  <a16:creationId xmlns:a16="http://schemas.microsoft.com/office/drawing/2014/main" id="{2596B383-AFD9-CD0A-A221-3DD9BE599367}"/>
                </a:ext>
              </a:extLst>
            </p:cNvPr>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19" name="Google Shape;14196;p27">
              <a:extLst>
                <a:ext uri="{FF2B5EF4-FFF2-40B4-BE49-F238E27FC236}">
                  <a16:creationId xmlns:a16="http://schemas.microsoft.com/office/drawing/2014/main" id="{279F4937-A14C-6266-57DA-D38A0C516860}"/>
                </a:ext>
              </a:extLst>
            </p:cNvPr>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20" name="Google Shape;14197;p27">
              <a:extLst>
                <a:ext uri="{FF2B5EF4-FFF2-40B4-BE49-F238E27FC236}">
                  <a16:creationId xmlns:a16="http://schemas.microsoft.com/office/drawing/2014/main" id="{A94036EB-FB44-965C-3F1A-971A2052897E}"/>
                </a:ext>
              </a:extLst>
            </p:cNvPr>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21" name="Google Shape;14198;p27">
              <a:extLst>
                <a:ext uri="{FF2B5EF4-FFF2-40B4-BE49-F238E27FC236}">
                  <a16:creationId xmlns:a16="http://schemas.microsoft.com/office/drawing/2014/main" id="{7D97A63A-452E-EBD0-CA3D-60FA07980F02}"/>
                </a:ext>
              </a:extLst>
            </p:cNvPr>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22" name="Google Shape;14199;p27">
              <a:extLst>
                <a:ext uri="{FF2B5EF4-FFF2-40B4-BE49-F238E27FC236}">
                  <a16:creationId xmlns:a16="http://schemas.microsoft.com/office/drawing/2014/main" id="{63984D1C-8424-0351-257F-9211596ABCA4}"/>
                </a:ext>
              </a:extLst>
            </p:cNvPr>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23" name="Google Shape;14200;p27">
              <a:extLst>
                <a:ext uri="{FF2B5EF4-FFF2-40B4-BE49-F238E27FC236}">
                  <a16:creationId xmlns:a16="http://schemas.microsoft.com/office/drawing/2014/main" id="{C0AE7821-835F-F963-7076-57730FC8A944}"/>
                </a:ext>
              </a:extLst>
            </p:cNvPr>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24" name="Google Shape;14201;p27">
              <a:extLst>
                <a:ext uri="{FF2B5EF4-FFF2-40B4-BE49-F238E27FC236}">
                  <a16:creationId xmlns:a16="http://schemas.microsoft.com/office/drawing/2014/main" id="{61E37A9F-284C-7E3A-3C88-F198245AAF29}"/>
                </a:ext>
              </a:extLst>
            </p:cNvPr>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25" name="Google Shape;14202;p27">
            <a:extLst>
              <a:ext uri="{FF2B5EF4-FFF2-40B4-BE49-F238E27FC236}">
                <a16:creationId xmlns:a16="http://schemas.microsoft.com/office/drawing/2014/main" id="{899BD2FE-1ACA-12AB-27F6-6666E0703F8F}"/>
              </a:ext>
            </a:extLst>
          </p:cNvPr>
          <p:cNvGrpSpPr/>
          <p:nvPr/>
        </p:nvGrpSpPr>
        <p:grpSpPr>
          <a:xfrm>
            <a:off x="6495999" y="7982527"/>
            <a:ext cx="712038" cy="712278"/>
            <a:chOff x="3656038" y="3790508"/>
            <a:chExt cx="297700" cy="297800"/>
          </a:xfrm>
        </p:grpSpPr>
        <p:sp>
          <p:nvSpPr>
            <p:cNvPr id="326" name="Google Shape;14203;p27">
              <a:extLst>
                <a:ext uri="{FF2B5EF4-FFF2-40B4-BE49-F238E27FC236}">
                  <a16:creationId xmlns:a16="http://schemas.microsoft.com/office/drawing/2014/main" id="{A73B9B7A-3634-D2BF-D733-901F70C2EE02}"/>
                </a:ext>
              </a:extLst>
            </p:cNvPr>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27" name="Google Shape;14204;p27">
              <a:extLst>
                <a:ext uri="{FF2B5EF4-FFF2-40B4-BE49-F238E27FC236}">
                  <a16:creationId xmlns:a16="http://schemas.microsoft.com/office/drawing/2014/main" id="{A194703A-DFB6-BEC5-9F46-A4800ED24B1F}"/>
                </a:ext>
              </a:extLst>
            </p:cNvPr>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28" name="Google Shape;14205;p27">
              <a:extLst>
                <a:ext uri="{FF2B5EF4-FFF2-40B4-BE49-F238E27FC236}">
                  <a16:creationId xmlns:a16="http://schemas.microsoft.com/office/drawing/2014/main" id="{948D820E-4743-0172-A715-5C63439D6B16}"/>
                </a:ext>
              </a:extLst>
            </p:cNvPr>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29" name="Google Shape;14206;p27">
              <a:extLst>
                <a:ext uri="{FF2B5EF4-FFF2-40B4-BE49-F238E27FC236}">
                  <a16:creationId xmlns:a16="http://schemas.microsoft.com/office/drawing/2014/main" id="{5D50A408-05A1-4E36-49F5-849B558C1FE8}"/>
                </a:ext>
              </a:extLst>
            </p:cNvPr>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30" name="Google Shape;14207;p27">
              <a:extLst>
                <a:ext uri="{FF2B5EF4-FFF2-40B4-BE49-F238E27FC236}">
                  <a16:creationId xmlns:a16="http://schemas.microsoft.com/office/drawing/2014/main" id="{BF5B048E-7F14-C49B-163E-0B35CCB616E1}"/>
                </a:ext>
              </a:extLst>
            </p:cNvPr>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31" name="Google Shape;14208;p27">
            <a:extLst>
              <a:ext uri="{FF2B5EF4-FFF2-40B4-BE49-F238E27FC236}">
                <a16:creationId xmlns:a16="http://schemas.microsoft.com/office/drawing/2014/main" id="{67EF6B4F-1FE8-9F63-0300-26AC7C61ECE9}"/>
              </a:ext>
            </a:extLst>
          </p:cNvPr>
          <p:cNvGrpSpPr/>
          <p:nvPr/>
        </p:nvGrpSpPr>
        <p:grpSpPr>
          <a:xfrm>
            <a:off x="8062302" y="7979797"/>
            <a:ext cx="710660" cy="706358"/>
            <a:chOff x="3688251" y="4146473"/>
            <a:chExt cx="355330" cy="353179"/>
          </a:xfrm>
        </p:grpSpPr>
        <p:sp>
          <p:nvSpPr>
            <p:cNvPr id="332" name="Google Shape;14209;p27">
              <a:extLst>
                <a:ext uri="{FF2B5EF4-FFF2-40B4-BE49-F238E27FC236}">
                  <a16:creationId xmlns:a16="http://schemas.microsoft.com/office/drawing/2014/main" id="{5EB35131-8728-1D72-FE70-5546A2430015}"/>
                </a:ext>
              </a:extLst>
            </p:cNvPr>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33" name="Google Shape;14210;p27">
              <a:extLst>
                <a:ext uri="{FF2B5EF4-FFF2-40B4-BE49-F238E27FC236}">
                  <a16:creationId xmlns:a16="http://schemas.microsoft.com/office/drawing/2014/main" id="{45FA7320-1B2B-815D-F366-43FCFD48C5C9}"/>
                </a:ext>
              </a:extLst>
            </p:cNvPr>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34" name="Google Shape;14211;p27">
            <a:extLst>
              <a:ext uri="{FF2B5EF4-FFF2-40B4-BE49-F238E27FC236}">
                <a16:creationId xmlns:a16="http://schemas.microsoft.com/office/drawing/2014/main" id="{833BA129-744C-DCD3-1D4D-2401E6C513D1}"/>
              </a:ext>
            </a:extLst>
          </p:cNvPr>
          <p:cNvGrpSpPr/>
          <p:nvPr/>
        </p:nvGrpSpPr>
        <p:grpSpPr>
          <a:xfrm>
            <a:off x="9539195" y="7979897"/>
            <a:ext cx="712038" cy="712038"/>
            <a:chOff x="4673513" y="3789408"/>
            <a:chExt cx="297700" cy="297700"/>
          </a:xfrm>
        </p:grpSpPr>
        <p:sp>
          <p:nvSpPr>
            <p:cNvPr id="335" name="Google Shape;14212;p27">
              <a:extLst>
                <a:ext uri="{FF2B5EF4-FFF2-40B4-BE49-F238E27FC236}">
                  <a16:creationId xmlns:a16="http://schemas.microsoft.com/office/drawing/2014/main" id="{120E9A6D-8549-F0F6-A5DB-333BBFF6D248}"/>
                </a:ext>
              </a:extLst>
            </p:cNvPr>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36" name="Google Shape;14213;p27">
              <a:extLst>
                <a:ext uri="{FF2B5EF4-FFF2-40B4-BE49-F238E27FC236}">
                  <a16:creationId xmlns:a16="http://schemas.microsoft.com/office/drawing/2014/main" id="{519CBDE9-BC00-D6CC-780F-E27F257FC05B}"/>
                </a:ext>
              </a:extLst>
            </p:cNvPr>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37" name="Google Shape;14214;p27">
              <a:extLst>
                <a:ext uri="{FF2B5EF4-FFF2-40B4-BE49-F238E27FC236}">
                  <a16:creationId xmlns:a16="http://schemas.microsoft.com/office/drawing/2014/main" id="{CC947EDE-0D5F-AFB8-D895-258959A0C865}"/>
                </a:ext>
              </a:extLst>
            </p:cNvPr>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38" name="Google Shape;14215;p27">
            <a:extLst>
              <a:ext uri="{FF2B5EF4-FFF2-40B4-BE49-F238E27FC236}">
                <a16:creationId xmlns:a16="http://schemas.microsoft.com/office/drawing/2014/main" id="{A9F409F5-73AD-F5B7-C144-86304A4FB664}"/>
              </a:ext>
            </a:extLst>
          </p:cNvPr>
          <p:cNvGrpSpPr/>
          <p:nvPr/>
        </p:nvGrpSpPr>
        <p:grpSpPr>
          <a:xfrm>
            <a:off x="11044379" y="7979897"/>
            <a:ext cx="712038" cy="706358"/>
            <a:chOff x="5175388" y="3789408"/>
            <a:chExt cx="297700" cy="295325"/>
          </a:xfrm>
        </p:grpSpPr>
        <p:sp>
          <p:nvSpPr>
            <p:cNvPr id="339" name="Google Shape;14216;p27">
              <a:extLst>
                <a:ext uri="{FF2B5EF4-FFF2-40B4-BE49-F238E27FC236}">
                  <a16:creationId xmlns:a16="http://schemas.microsoft.com/office/drawing/2014/main" id="{FA93F431-B8C0-B74D-7E9D-F67BA1CB7E77}"/>
                </a:ext>
              </a:extLst>
            </p:cNvPr>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40" name="Google Shape;14217;p27">
              <a:extLst>
                <a:ext uri="{FF2B5EF4-FFF2-40B4-BE49-F238E27FC236}">
                  <a16:creationId xmlns:a16="http://schemas.microsoft.com/office/drawing/2014/main" id="{A8908CD5-C191-15A9-C0A8-FEBFECD3C6BF}"/>
                </a:ext>
              </a:extLst>
            </p:cNvPr>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41" name="Google Shape;14218;p27">
              <a:extLst>
                <a:ext uri="{FF2B5EF4-FFF2-40B4-BE49-F238E27FC236}">
                  <a16:creationId xmlns:a16="http://schemas.microsoft.com/office/drawing/2014/main" id="{559FBD09-7856-D515-83FA-302759EF3879}"/>
                </a:ext>
              </a:extLst>
            </p:cNvPr>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42" name="Google Shape;14219;p27">
            <a:extLst>
              <a:ext uri="{FF2B5EF4-FFF2-40B4-BE49-F238E27FC236}">
                <a16:creationId xmlns:a16="http://schemas.microsoft.com/office/drawing/2014/main" id="{1387E471-DA99-FAE0-BF2A-EB1775870691}"/>
              </a:ext>
            </a:extLst>
          </p:cNvPr>
          <p:cNvGrpSpPr/>
          <p:nvPr/>
        </p:nvGrpSpPr>
        <p:grpSpPr>
          <a:xfrm>
            <a:off x="12546754" y="7978460"/>
            <a:ext cx="729140" cy="711500"/>
            <a:chOff x="5676088" y="3788808"/>
            <a:chExt cx="304850" cy="297475"/>
          </a:xfrm>
        </p:grpSpPr>
        <p:sp>
          <p:nvSpPr>
            <p:cNvPr id="343" name="Google Shape;14220;p27">
              <a:extLst>
                <a:ext uri="{FF2B5EF4-FFF2-40B4-BE49-F238E27FC236}">
                  <a16:creationId xmlns:a16="http://schemas.microsoft.com/office/drawing/2014/main" id="{95995FED-BD2C-1701-A609-438C572A41B4}"/>
                </a:ext>
              </a:extLst>
            </p:cNvPr>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44" name="Google Shape;14221;p27">
              <a:extLst>
                <a:ext uri="{FF2B5EF4-FFF2-40B4-BE49-F238E27FC236}">
                  <a16:creationId xmlns:a16="http://schemas.microsoft.com/office/drawing/2014/main" id="{6496FE0A-A364-96A8-D9CD-DB9BA6395374}"/>
                </a:ext>
              </a:extLst>
            </p:cNvPr>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45" name="Google Shape;14222;p27">
              <a:extLst>
                <a:ext uri="{FF2B5EF4-FFF2-40B4-BE49-F238E27FC236}">
                  <a16:creationId xmlns:a16="http://schemas.microsoft.com/office/drawing/2014/main" id="{80F95140-CD44-F766-8945-CB08ABA85A06}"/>
                </a:ext>
              </a:extLst>
            </p:cNvPr>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46" name="Google Shape;14223;p27">
              <a:extLst>
                <a:ext uri="{FF2B5EF4-FFF2-40B4-BE49-F238E27FC236}">
                  <a16:creationId xmlns:a16="http://schemas.microsoft.com/office/drawing/2014/main" id="{4C3DE44F-094D-EE5D-3E00-84A0CEA206CE}"/>
                </a:ext>
              </a:extLst>
            </p:cNvPr>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47" name="Google Shape;14224;p27">
              <a:extLst>
                <a:ext uri="{FF2B5EF4-FFF2-40B4-BE49-F238E27FC236}">
                  <a16:creationId xmlns:a16="http://schemas.microsoft.com/office/drawing/2014/main" id="{FA9E5A66-CF86-4C56-47D7-7E5E7F6372E4}"/>
                </a:ext>
              </a:extLst>
            </p:cNvPr>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48" name="Google Shape;14225;p27">
              <a:extLst>
                <a:ext uri="{FF2B5EF4-FFF2-40B4-BE49-F238E27FC236}">
                  <a16:creationId xmlns:a16="http://schemas.microsoft.com/office/drawing/2014/main" id="{4AB1E98A-A579-9DA0-9B1D-EDAF384736D1}"/>
                </a:ext>
              </a:extLst>
            </p:cNvPr>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49" name="Google Shape;14226;p27">
            <a:extLst>
              <a:ext uri="{FF2B5EF4-FFF2-40B4-BE49-F238E27FC236}">
                <a16:creationId xmlns:a16="http://schemas.microsoft.com/office/drawing/2014/main" id="{016C50F0-D0D9-94B0-27BA-9D2F5680C5BC}"/>
              </a:ext>
            </a:extLst>
          </p:cNvPr>
          <p:cNvGrpSpPr/>
          <p:nvPr/>
        </p:nvGrpSpPr>
        <p:grpSpPr>
          <a:xfrm>
            <a:off x="13995015" y="7979897"/>
            <a:ext cx="712038" cy="713474"/>
            <a:chOff x="6154163" y="3789408"/>
            <a:chExt cx="297700" cy="298300"/>
          </a:xfrm>
        </p:grpSpPr>
        <p:sp>
          <p:nvSpPr>
            <p:cNvPr id="350" name="Google Shape;14227;p27">
              <a:extLst>
                <a:ext uri="{FF2B5EF4-FFF2-40B4-BE49-F238E27FC236}">
                  <a16:creationId xmlns:a16="http://schemas.microsoft.com/office/drawing/2014/main" id="{0E82546B-4026-58B6-A12C-2C527F5F5B99}"/>
                </a:ext>
              </a:extLst>
            </p:cNvPr>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51" name="Google Shape;14228;p27">
              <a:extLst>
                <a:ext uri="{FF2B5EF4-FFF2-40B4-BE49-F238E27FC236}">
                  <a16:creationId xmlns:a16="http://schemas.microsoft.com/office/drawing/2014/main" id="{AD282A2F-9790-5D7F-3777-FA7F9F6470FC}"/>
                </a:ext>
              </a:extLst>
            </p:cNvPr>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52" name="Google Shape;14229;p27">
              <a:extLst>
                <a:ext uri="{FF2B5EF4-FFF2-40B4-BE49-F238E27FC236}">
                  <a16:creationId xmlns:a16="http://schemas.microsoft.com/office/drawing/2014/main" id="{3AA43236-7061-AFCF-2887-396C688417C9}"/>
                </a:ext>
              </a:extLst>
            </p:cNvPr>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53" name="Google Shape;14230;p27">
              <a:extLst>
                <a:ext uri="{FF2B5EF4-FFF2-40B4-BE49-F238E27FC236}">
                  <a16:creationId xmlns:a16="http://schemas.microsoft.com/office/drawing/2014/main" id="{9FB781AB-1192-7953-60B3-5911A9C4CBDC}"/>
                </a:ext>
              </a:extLst>
            </p:cNvPr>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54" name="Google Shape;14231;p27">
              <a:extLst>
                <a:ext uri="{FF2B5EF4-FFF2-40B4-BE49-F238E27FC236}">
                  <a16:creationId xmlns:a16="http://schemas.microsoft.com/office/drawing/2014/main" id="{27A41796-9964-D626-AFA3-6FD0F97078D9}"/>
                </a:ext>
              </a:extLst>
            </p:cNvPr>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55" name="Google Shape;14232;p27">
              <a:extLst>
                <a:ext uri="{FF2B5EF4-FFF2-40B4-BE49-F238E27FC236}">
                  <a16:creationId xmlns:a16="http://schemas.microsoft.com/office/drawing/2014/main" id="{1C9C80A6-18C6-A2B7-D7D5-D390B4CC78F0}"/>
                </a:ext>
              </a:extLst>
            </p:cNvPr>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56" name="Google Shape;14233;p27">
              <a:extLst>
                <a:ext uri="{FF2B5EF4-FFF2-40B4-BE49-F238E27FC236}">
                  <a16:creationId xmlns:a16="http://schemas.microsoft.com/office/drawing/2014/main" id="{D1D8A1FC-744B-1E53-050E-4B31F52E7C30}"/>
                </a:ext>
              </a:extLst>
            </p:cNvPr>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57" name="Google Shape;14234;p27">
              <a:extLst>
                <a:ext uri="{FF2B5EF4-FFF2-40B4-BE49-F238E27FC236}">
                  <a16:creationId xmlns:a16="http://schemas.microsoft.com/office/drawing/2014/main" id="{36A11D60-842D-5131-BE9B-35EFA592A05F}"/>
                </a:ext>
              </a:extLst>
            </p:cNvPr>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58" name="Google Shape;14235;p27">
              <a:extLst>
                <a:ext uri="{FF2B5EF4-FFF2-40B4-BE49-F238E27FC236}">
                  <a16:creationId xmlns:a16="http://schemas.microsoft.com/office/drawing/2014/main" id="{F1ECCB3E-5E63-470F-DB8D-A3A4E5AA2A78}"/>
                </a:ext>
              </a:extLst>
            </p:cNvPr>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59" name="Google Shape;14236;p27">
              <a:extLst>
                <a:ext uri="{FF2B5EF4-FFF2-40B4-BE49-F238E27FC236}">
                  <a16:creationId xmlns:a16="http://schemas.microsoft.com/office/drawing/2014/main" id="{B3E0F89C-664D-2B2B-B786-3FAA5C7CC9C2}"/>
                </a:ext>
              </a:extLst>
            </p:cNvPr>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60" name="Google Shape;14237;p27">
              <a:extLst>
                <a:ext uri="{FF2B5EF4-FFF2-40B4-BE49-F238E27FC236}">
                  <a16:creationId xmlns:a16="http://schemas.microsoft.com/office/drawing/2014/main" id="{F5C2B38F-6DCB-DA07-F61B-33D1331775C7}"/>
                </a:ext>
              </a:extLst>
            </p:cNvPr>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61" name="Google Shape;14238;p27">
              <a:extLst>
                <a:ext uri="{FF2B5EF4-FFF2-40B4-BE49-F238E27FC236}">
                  <a16:creationId xmlns:a16="http://schemas.microsoft.com/office/drawing/2014/main" id="{DA718872-3503-F227-6328-39E32ED8CC1B}"/>
                </a:ext>
              </a:extLst>
            </p:cNvPr>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62" name="Google Shape;14239;p27">
              <a:extLst>
                <a:ext uri="{FF2B5EF4-FFF2-40B4-BE49-F238E27FC236}">
                  <a16:creationId xmlns:a16="http://schemas.microsoft.com/office/drawing/2014/main" id="{CEFF5CE5-BDE4-DE5A-ACF1-A20DB656947B}"/>
                </a:ext>
              </a:extLst>
            </p:cNvPr>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63" name="Google Shape;14240;p27">
              <a:extLst>
                <a:ext uri="{FF2B5EF4-FFF2-40B4-BE49-F238E27FC236}">
                  <a16:creationId xmlns:a16="http://schemas.microsoft.com/office/drawing/2014/main" id="{2A95A635-DD66-37BD-34A3-F1039FB9B178}"/>
                </a:ext>
              </a:extLst>
            </p:cNvPr>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64" name="Google Shape;14241;p27">
              <a:extLst>
                <a:ext uri="{FF2B5EF4-FFF2-40B4-BE49-F238E27FC236}">
                  <a16:creationId xmlns:a16="http://schemas.microsoft.com/office/drawing/2014/main" id="{69F97AA8-727F-D8B1-1F64-0BEE9B5320AC}"/>
                </a:ext>
              </a:extLst>
            </p:cNvPr>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65" name="Google Shape;14242;p27">
              <a:extLst>
                <a:ext uri="{FF2B5EF4-FFF2-40B4-BE49-F238E27FC236}">
                  <a16:creationId xmlns:a16="http://schemas.microsoft.com/office/drawing/2014/main" id="{0DF2C332-D00E-14D0-010B-49AD919A7B46}"/>
                </a:ext>
              </a:extLst>
            </p:cNvPr>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66" name="Google Shape;14243;p27">
            <a:extLst>
              <a:ext uri="{FF2B5EF4-FFF2-40B4-BE49-F238E27FC236}">
                <a16:creationId xmlns:a16="http://schemas.microsoft.com/office/drawing/2014/main" id="{13C55479-BD99-AE36-6067-C5AAAFE6DAE7}"/>
              </a:ext>
            </a:extLst>
          </p:cNvPr>
          <p:cNvGrpSpPr/>
          <p:nvPr/>
        </p:nvGrpSpPr>
        <p:grpSpPr>
          <a:xfrm>
            <a:off x="15481721" y="7985219"/>
            <a:ext cx="712098" cy="706718"/>
            <a:chOff x="6648313" y="3791633"/>
            <a:chExt cx="297725" cy="295475"/>
          </a:xfrm>
        </p:grpSpPr>
        <p:sp>
          <p:nvSpPr>
            <p:cNvPr id="367" name="Google Shape;14244;p27">
              <a:extLst>
                <a:ext uri="{FF2B5EF4-FFF2-40B4-BE49-F238E27FC236}">
                  <a16:creationId xmlns:a16="http://schemas.microsoft.com/office/drawing/2014/main" id="{32A3CE6D-2E2E-CFA8-743D-D667C90B828C}"/>
                </a:ext>
              </a:extLst>
            </p:cNvPr>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68" name="Google Shape;14245;p27">
              <a:extLst>
                <a:ext uri="{FF2B5EF4-FFF2-40B4-BE49-F238E27FC236}">
                  <a16:creationId xmlns:a16="http://schemas.microsoft.com/office/drawing/2014/main" id="{0653453B-8813-754F-67F8-03D4180A410C}"/>
                </a:ext>
              </a:extLst>
            </p:cNvPr>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69" name="Google Shape;14246;p27">
              <a:extLst>
                <a:ext uri="{FF2B5EF4-FFF2-40B4-BE49-F238E27FC236}">
                  <a16:creationId xmlns:a16="http://schemas.microsoft.com/office/drawing/2014/main" id="{996C6657-F284-F0B3-B3E1-24D14DC2D0B3}"/>
                </a:ext>
              </a:extLst>
            </p:cNvPr>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70" name="Google Shape;14247;p27">
              <a:extLst>
                <a:ext uri="{FF2B5EF4-FFF2-40B4-BE49-F238E27FC236}">
                  <a16:creationId xmlns:a16="http://schemas.microsoft.com/office/drawing/2014/main" id="{9818263F-D5B5-BBE2-BCCF-2F7441828360}"/>
                </a:ext>
              </a:extLst>
            </p:cNvPr>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71" name="Google Shape;14248;p27">
              <a:extLst>
                <a:ext uri="{FF2B5EF4-FFF2-40B4-BE49-F238E27FC236}">
                  <a16:creationId xmlns:a16="http://schemas.microsoft.com/office/drawing/2014/main" id="{2D02CE65-5F4E-FBF0-9CEF-536C883D4378}"/>
                </a:ext>
              </a:extLst>
            </p:cNvPr>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grpSp>
        <p:nvGrpSpPr>
          <p:cNvPr id="372" name="Google Shape;14249;p27">
            <a:extLst>
              <a:ext uri="{FF2B5EF4-FFF2-40B4-BE49-F238E27FC236}">
                <a16:creationId xmlns:a16="http://schemas.microsoft.com/office/drawing/2014/main" id="{558A503F-FDAF-D874-7013-6BAD8EAB54E6}"/>
              </a:ext>
            </a:extLst>
          </p:cNvPr>
          <p:cNvGrpSpPr/>
          <p:nvPr/>
        </p:nvGrpSpPr>
        <p:grpSpPr>
          <a:xfrm>
            <a:off x="8046746" y="3535632"/>
            <a:ext cx="716344" cy="710664"/>
            <a:chOff x="4176963" y="1931283"/>
            <a:chExt cx="299500" cy="297125"/>
          </a:xfrm>
        </p:grpSpPr>
        <p:sp>
          <p:nvSpPr>
            <p:cNvPr id="373" name="Google Shape;14250;p27">
              <a:extLst>
                <a:ext uri="{FF2B5EF4-FFF2-40B4-BE49-F238E27FC236}">
                  <a16:creationId xmlns:a16="http://schemas.microsoft.com/office/drawing/2014/main" id="{68C9B8D7-F8E4-305A-AE1E-9015FEEBC110}"/>
                </a:ext>
              </a:extLst>
            </p:cNvPr>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74" name="Google Shape;14251;p27">
              <a:extLst>
                <a:ext uri="{FF2B5EF4-FFF2-40B4-BE49-F238E27FC236}">
                  <a16:creationId xmlns:a16="http://schemas.microsoft.com/office/drawing/2014/main" id="{4AAE295F-1148-6BD3-1A22-6C0A59BCBAF7}"/>
                </a:ext>
              </a:extLst>
            </p:cNvPr>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75" name="Google Shape;14252;p27">
              <a:extLst>
                <a:ext uri="{FF2B5EF4-FFF2-40B4-BE49-F238E27FC236}">
                  <a16:creationId xmlns:a16="http://schemas.microsoft.com/office/drawing/2014/main" id="{63700C4E-9FF4-3976-10D1-12191DBC85F8}"/>
                </a:ext>
              </a:extLst>
            </p:cNvPr>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76" name="Google Shape;14253;p27">
              <a:extLst>
                <a:ext uri="{FF2B5EF4-FFF2-40B4-BE49-F238E27FC236}">
                  <a16:creationId xmlns:a16="http://schemas.microsoft.com/office/drawing/2014/main" id="{BBE02F1E-9718-8354-4CDC-DF7349271F1A}"/>
                </a:ext>
              </a:extLst>
            </p:cNvPr>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77" name="Google Shape;14254;p27">
              <a:extLst>
                <a:ext uri="{FF2B5EF4-FFF2-40B4-BE49-F238E27FC236}">
                  <a16:creationId xmlns:a16="http://schemas.microsoft.com/office/drawing/2014/main" id="{F58F6FA2-1291-33CB-2424-D5F50AB5EAB6}"/>
                </a:ext>
              </a:extLst>
            </p:cNvPr>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sp>
          <p:nvSpPr>
            <p:cNvPr id="378" name="Google Shape;14255;p27">
              <a:extLst>
                <a:ext uri="{FF2B5EF4-FFF2-40B4-BE49-F238E27FC236}">
                  <a16:creationId xmlns:a16="http://schemas.microsoft.com/office/drawing/2014/main" id="{57DC7753-4D6A-31B8-CA3B-26761193DE41}"/>
                </a:ext>
              </a:extLst>
            </p:cNvPr>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C000"/>
                </a:solidFill>
                <a:cs typeface="B Nazanin" panose="00000700000000000000" pitchFamily="2" charset="-78"/>
                <a:sym typeface="Arial"/>
              </a:endParaRPr>
            </a:p>
          </p:txBody>
        </p:sp>
      </p:grpSp>
      <p:sp>
        <p:nvSpPr>
          <p:cNvPr id="379" name="Google Shape;14256;p27">
            <a:extLst>
              <a:ext uri="{FF2B5EF4-FFF2-40B4-BE49-F238E27FC236}">
                <a16:creationId xmlns:a16="http://schemas.microsoft.com/office/drawing/2014/main" id="{5CFD15FE-E685-D7E3-B071-EEB1A7CC1E26}"/>
              </a:ext>
            </a:extLst>
          </p:cNvPr>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solidFill>
                  <a:srgbClr val="FFC000"/>
                </a:solidFill>
                <a:cs typeface="B Nazanin" panose="00000700000000000000" pitchFamily="2" charset="-78"/>
                <a:sym typeface="Arial"/>
              </a:rPr>
              <a:t>عناصر اینفوگرافیک</a:t>
            </a:r>
            <a:endParaRPr sz="3200" kern="0" dirty="0">
              <a:solidFill>
                <a:srgbClr val="FFC000"/>
              </a:solidFill>
              <a:cs typeface="B Nazanin" panose="00000700000000000000" pitchFamily="2" charset="-78"/>
              <a:sym typeface="Arial"/>
            </a:endParaRPr>
          </a:p>
        </p:txBody>
      </p:sp>
      <p:sp>
        <p:nvSpPr>
          <p:cNvPr id="380" name="Google Shape;14257;p27">
            <a:extLst>
              <a:ext uri="{FF2B5EF4-FFF2-40B4-BE49-F238E27FC236}">
                <a16:creationId xmlns:a16="http://schemas.microsoft.com/office/drawing/2014/main" id="{5C6138F9-33C2-03BB-A4EF-E825846F679C}"/>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a:solidFill>
                  <a:srgbClr val="FFC000"/>
                </a:solidFill>
                <a:cs typeface="B Nazanin" panose="00000700000000000000" pitchFamily="2" charset="-78"/>
              </a:rPr>
              <a:t>نمادهای برتر</a:t>
            </a:r>
            <a:endParaRPr lang="fa-IR" dirty="0">
              <a:solidFill>
                <a:srgbClr val="FFC000"/>
              </a:solidFill>
              <a:cs typeface="B Nazanin" panose="00000700000000000000" pitchFamily="2" charset="-78"/>
            </a:endParaRPr>
          </a:p>
        </p:txBody>
      </p:sp>
    </p:spTree>
    <p:extLst>
      <p:ext uri="{BB962C8B-B14F-4D97-AF65-F5344CB8AC3E}">
        <p14:creationId xmlns:p14="http://schemas.microsoft.com/office/powerpoint/2010/main" val="40466676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420" y="0"/>
            <a:ext cx="5931900" cy="10287000"/>
          </a:xfrm>
          <a:custGeom>
            <a:avLst/>
            <a:gdLst/>
            <a:ahLst/>
            <a:cxnLst/>
            <a:rect l="l" t="t" r="r" b="b"/>
            <a:pathLst>
              <a:path w="5931900" h="10287000">
                <a:moveTo>
                  <a:pt x="0" y="0"/>
                </a:moveTo>
                <a:lnTo>
                  <a:pt x="5931900" y="0"/>
                </a:lnTo>
                <a:lnTo>
                  <a:pt x="5931900" y="10287000"/>
                </a:lnTo>
                <a:lnTo>
                  <a:pt x="0" y="10287000"/>
                </a:lnTo>
                <a:lnTo>
                  <a:pt x="0" y="0"/>
                </a:lnTo>
                <a:close/>
              </a:path>
            </a:pathLst>
          </a:custGeom>
          <a:blipFill>
            <a:blip r:embed="rId2"/>
            <a:stretch>
              <a:fillRect r="-197" b="-1028"/>
            </a:stretch>
          </a:blipFill>
        </p:spPr>
      </p:sp>
      <p:grpSp>
        <p:nvGrpSpPr>
          <p:cNvPr id="3" name="Group 3"/>
          <p:cNvGrpSpPr/>
          <p:nvPr/>
        </p:nvGrpSpPr>
        <p:grpSpPr>
          <a:xfrm>
            <a:off x="3730320" y="0"/>
            <a:ext cx="14557320" cy="10287000"/>
            <a:chOff x="0" y="0"/>
            <a:chExt cx="19409760" cy="13716000"/>
          </a:xfrm>
        </p:grpSpPr>
        <p:sp>
          <p:nvSpPr>
            <p:cNvPr id="4" name="Freeform 4"/>
            <p:cNvSpPr/>
            <p:nvPr/>
          </p:nvSpPr>
          <p:spPr>
            <a:xfrm>
              <a:off x="0" y="0"/>
              <a:ext cx="19409665" cy="13716000"/>
            </a:xfrm>
            <a:custGeom>
              <a:avLst/>
              <a:gdLst/>
              <a:ahLst/>
              <a:cxnLst/>
              <a:rect l="l" t="t" r="r" b="b"/>
              <a:pathLst>
                <a:path w="19409665" h="13716000">
                  <a:moveTo>
                    <a:pt x="1898904" y="0"/>
                  </a:moveTo>
                  <a:lnTo>
                    <a:pt x="19409665" y="0"/>
                  </a:lnTo>
                  <a:lnTo>
                    <a:pt x="19409665" y="13716000"/>
                  </a:lnTo>
                  <a:lnTo>
                    <a:pt x="1929638" y="13716000"/>
                  </a:lnTo>
                  <a:lnTo>
                    <a:pt x="1927733" y="13713079"/>
                  </a:lnTo>
                  <a:cubicBezTo>
                    <a:pt x="698373" y="11667363"/>
                    <a:pt x="0" y="9322943"/>
                    <a:pt x="0" y="6831076"/>
                  </a:cubicBezTo>
                  <a:cubicBezTo>
                    <a:pt x="0" y="4588510"/>
                    <a:pt x="565658" y="2465324"/>
                    <a:pt x="1575054" y="571754"/>
                  </a:cubicBezTo>
                  <a:close/>
                </a:path>
              </a:pathLst>
            </a:custGeom>
            <a:solidFill>
              <a:srgbClr val="FFFFFF"/>
            </a:solidFill>
          </p:spPr>
        </p:sp>
      </p:grpSp>
      <p:sp>
        <p:nvSpPr>
          <p:cNvPr id="5" name="AutoShape 5"/>
          <p:cNvSpPr/>
          <p:nvPr/>
        </p:nvSpPr>
        <p:spPr>
          <a:xfrm rot="15027">
            <a:off x="4384737" y="5481465"/>
            <a:ext cx="13218246" cy="0"/>
          </a:xfrm>
          <a:prstGeom prst="line">
            <a:avLst/>
          </a:prstGeom>
          <a:ln w="28575" cap="rnd">
            <a:solidFill>
              <a:srgbClr val="A6A6A6"/>
            </a:solidFill>
            <a:prstDash val="solid"/>
            <a:headEnd type="none" w="sm" len="sm"/>
            <a:tailEnd type="triangle" w="lg" len="med"/>
          </a:ln>
        </p:spPr>
      </p:sp>
      <p:grpSp>
        <p:nvGrpSpPr>
          <p:cNvPr id="6" name="Group 6"/>
          <p:cNvGrpSpPr/>
          <p:nvPr/>
        </p:nvGrpSpPr>
        <p:grpSpPr>
          <a:xfrm>
            <a:off x="8378640" y="7149060"/>
            <a:ext cx="1224720" cy="1224720"/>
            <a:chOff x="0" y="0"/>
            <a:chExt cx="1632960" cy="1632960"/>
          </a:xfrm>
        </p:grpSpPr>
        <p:sp>
          <p:nvSpPr>
            <p:cNvPr id="7" name="Freeform 7"/>
            <p:cNvSpPr/>
            <p:nvPr/>
          </p:nvSpPr>
          <p:spPr>
            <a:xfrm>
              <a:off x="0" y="0"/>
              <a:ext cx="1632966" cy="1632966"/>
            </a:xfrm>
            <a:custGeom>
              <a:avLst/>
              <a:gdLst/>
              <a:ahLst/>
              <a:cxnLst/>
              <a:rect l="l" t="t" r="r" b="b"/>
              <a:pathLst>
                <a:path w="1632966" h="1632966">
                  <a:moveTo>
                    <a:pt x="0" y="0"/>
                  </a:moveTo>
                  <a:lnTo>
                    <a:pt x="1632966" y="0"/>
                  </a:lnTo>
                  <a:lnTo>
                    <a:pt x="1632966" y="1632966"/>
                  </a:lnTo>
                  <a:lnTo>
                    <a:pt x="0" y="1632966"/>
                  </a:lnTo>
                  <a:close/>
                  <a:moveTo>
                    <a:pt x="204089" y="204089"/>
                  </a:moveTo>
                  <a:lnTo>
                    <a:pt x="204089" y="1428750"/>
                  </a:lnTo>
                  <a:lnTo>
                    <a:pt x="1428750" y="1428750"/>
                  </a:lnTo>
                  <a:lnTo>
                    <a:pt x="1428750" y="204089"/>
                  </a:lnTo>
                  <a:close/>
                </a:path>
              </a:pathLst>
            </a:custGeom>
            <a:solidFill>
              <a:srgbClr val="F6B94C"/>
            </a:solidFill>
          </p:spPr>
        </p:sp>
      </p:grpSp>
      <p:grpSp>
        <p:nvGrpSpPr>
          <p:cNvPr id="8" name="Group 8"/>
          <p:cNvGrpSpPr/>
          <p:nvPr/>
        </p:nvGrpSpPr>
        <p:grpSpPr>
          <a:xfrm>
            <a:off x="8627580" y="5927580"/>
            <a:ext cx="726840" cy="1224720"/>
            <a:chOff x="0" y="0"/>
            <a:chExt cx="969120" cy="1632960"/>
          </a:xfrm>
        </p:grpSpPr>
        <p:sp>
          <p:nvSpPr>
            <p:cNvPr id="9" name="Freeform 9"/>
            <p:cNvSpPr/>
            <p:nvPr/>
          </p:nvSpPr>
          <p:spPr>
            <a:xfrm>
              <a:off x="0" y="0"/>
              <a:ext cx="969137" cy="1632966"/>
            </a:xfrm>
            <a:custGeom>
              <a:avLst/>
              <a:gdLst/>
              <a:ahLst/>
              <a:cxnLst/>
              <a:rect l="l" t="t" r="r" b="b"/>
              <a:pathLst>
                <a:path w="969137" h="1632966">
                  <a:moveTo>
                    <a:pt x="242316" y="1632966"/>
                  </a:moveTo>
                  <a:lnTo>
                    <a:pt x="242316" y="484759"/>
                  </a:lnTo>
                  <a:lnTo>
                    <a:pt x="0" y="484759"/>
                  </a:lnTo>
                  <a:lnTo>
                    <a:pt x="484505" y="0"/>
                  </a:lnTo>
                  <a:lnTo>
                    <a:pt x="969137" y="484759"/>
                  </a:lnTo>
                  <a:lnTo>
                    <a:pt x="726821" y="484759"/>
                  </a:lnTo>
                  <a:lnTo>
                    <a:pt x="726821" y="1632966"/>
                  </a:lnTo>
                  <a:close/>
                </a:path>
              </a:pathLst>
            </a:custGeom>
            <a:solidFill>
              <a:srgbClr val="F6B94C"/>
            </a:solidFill>
          </p:spPr>
        </p:sp>
      </p:grpSp>
      <p:sp>
        <p:nvSpPr>
          <p:cNvPr id="10" name="TextBox 10"/>
          <p:cNvSpPr txBox="1"/>
          <p:nvPr/>
        </p:nvSpPr>
        <p:spPr>
          <a:xfrm>
            <a:off x="8396460" y="7416900"/>
            <a:ext cx="1189080" cy="410369"/>
          </a:xfrm>
          <a:prstGeom prst="rect">
            <a:avLst/>
          </a:prstGeom>
        </p:spPr>
        <p:txBody>
          <a:bodyPr lIns="0" tIns="0" rIns="0" bIns="0" rtlCol="0" anchor="t">
            <a:spAutoFit/>
          </a:bodyPr>
          <a:lstStyle/>
          <a:p>
            <a:pPr algn="ctr">
              <a:lnSpc>
                <a:spcPts val="3240"/>
              </a:lnSpc>
            </a:pPr>
            <a:r>
              <a:rPr lang="en-US" sz="2700" spc="38">
                <a:solidFill>
                  <a:srgbClr val="404040"/>
                </a:solidFill>
                <a:latin typeface="Montserrat Bold"/>
                <a:cs typeface="B Nazanin" panose="00000400000000000000" pitchFamily="2" charset="-78"/>
              </a:rPr>
              <a:t>2016</a:t>
            </a:r>
          </a:p>
        </p:txBody>
      </p:sp>
      <p:sp>
        <p:nvSpPr>
          <p:cNvPr id="11" name="TextBox 11"/>
          <p:cNvSpPr txBox="1"/>
          <p:nvPr/>
        </p:nvSpPr>
        <p:spPr>
          <a:xfrm>
            <a:off x="4409820" y="6506280"/>
            <a:ext cx="2871360" cy="1614288"/>
          </a:xfrm>
          <a:prstGeom prst="rect">
            <a:avLst/>
          </a:prstGeom>
        </p:spPr>
        <p:txBody>
          <a:bodyPr lIns="0" tIns="0" rIns="0" bIns="0" rtlCol="0" anchor="t">
            <a:spAutoFit/>
          </a:bodyPr>
          <a:lstStyle/>
          <a:p>
            <a:pPr algn="ctr">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2" name="TextBox 12"/>
          <p:cNvSpPr txBox="1"/>
          <p:nvPr/>
        </p:nvSpPr>
        <p:spPr>
          <a:xfrm>
            <a:off x="4401720" y="6090480"/>
            <a:ext cx="288810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محتوا در اینجا</a:t>
            </a:r>
            <a:endParaRPr lang="en-US" sz="1800" spc="25" dirty="0">
              <a:solidFill>
                <a:srgbClr val="404040"/>
              </a:solidFill>
              <a:latin typeface="Montserrat Bold"/>
              <a:cs typeface="B Nazanin" panose="00000400000000000000" pitchFamily="2" charset="-78"/>
            </a:endParaRPr>
          </a:p>
        </p:txBody>
      </p:sp>
      <p:sp>
        <p:nvSpPr>
          <p:cNvPr id="13" name="TextBox 13"/>
          <p:cNvSpPr txBox="1"/>
          <p:nvPr/>
        </p:nvSpPr>
        <p:spPr>
          <a:xfrm>
            <a:off x="7555320" y="3185820"/>
            <a:ext cx="2871360" cy="1614288"/>
          </a:xfrm>
          <a:prstGeom prst="rect">
            <a:avLst/>
          </a:prstGeom>
        </p:spPr>
        <p:txBody>
          <a:bodyPr lIns="0" tIns="0" rIns="0" bIns="0" rtlCol="0" anchor="t">
            <a:spAutoFit/>
          </a:bodyPr>
          <a:lstStyle/>
          <a:p>
            <a:pPr algn="ctr">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4" name="TextBox 14"/>
          <p:cNvSpPr txBox="1"/>
          <p:nvPr/>
        </p:nvSpPr>
        <p:spPr>
          <a:xfrm>
            <a:off x="7547220" y="2770560"/>
            <a:ext cx="288810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محتوا در اینجا</a:t>
            </a:r>
            <a:endParaRPr lang="en-US" sz="1800" spc="25" dirty="0">
              <a:solidFill>
                <a:srgbClr val="404040"/>
              </a:solidFill>
              <a:latin typeface="Montserrat Bold"/>
              <a:cs typeface="B Nazanin" panose="00000400000000000000" pitchFamily="2" charset="-78"/>
            </a:endParaRPr>
          </a:p>
        </p:txBody>
      </p:sp>
      <p:sp>
        <p:nvSpPr>
          <p:cNvPr id="15" name="TextBox 15"/>
          <p:cNvSpPr txBox="1"/>
          <p:nvPr/>
        </p:nvSpPr>
        <p:spPr>
          <a:xfrm>
            <a:off x="13845780" y="3185820"/>
            <a:ext cx="2871360" cy="1614288"/>
          </a:xfrm>
          <a:prstGeom prst="rect">
            <a:avLst/>
          </a:prstGeom>
        </p:spPr>
        <p:txBody>
          <a:bodyPr lIns="0" tIns="0" rIns="0" bIns="0" rtlCol="0" anchor="t">
            <a:spAutoFit/>
          </a:bodyPr>
          <a:lstStyle/>
          <a:p>
            <a:pPr algn="ctr">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6" name="TextBox 16"/>
          <p:cNvSpPr txBox="1"/>
          <p:nvPr/>
        </p:nvSpPr>
        <p:spPr>
          <a:xfrm>
            <a:off x="13837140" y="2770560"/>
            <a:ext cx="288810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محتوا در اینجا</a:t>
            </a:r>
            <a:endParaRPr lang="en-US" sz="1800" spc="25" dirty="0">
              <a:solidFill>
                <a:srgbClr val="404040"/>
              </a:solidFill>
              <a:latin typeface="Montserrat Bold"/>
              <a:cs typeface="B Nazanin" panose="00000400000000000000" pitchFamily="2" charset="-78"/>
            </a:endParaRPr>
          </a:p>
        </p:txBody>
      </p:sp>
      <p:sp>
        <p:nvSpPr>
          <p:cNvPr id="17" name="TextBox 17"/>
          <p:cNvSpPr txBox="1"/>
          <p:nvPr/>
        </p:nvSpPr>
        <p:spPr>
          <a:xfrm>
            <a:off x="10700280" y="6506280"/>
            <a:ext cx="2871360" cy="1614288"/>
          </a:xfrm>
          <a:prstGeom prst="rect">
            <a:avLst/>
          </a:prstGeom>
        </p:spPr>
        <p:txBody>
          <a:bodyPr lIns="0" tIns="0" rIns="0" bIns="0" rtlCol="0" anchor="t">
            <a:spAutoFit/>
          </a:bodyPr>
          <a:lstStyle/>
          <a:p>
            <a:pPr algn="ctr">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18" name="TextBox 18"/>
          <p:cNvSpPr txBox="1"/>
          <p:nvPr/>
        </p:nvSpPr>
        <p:spPr>
          <a:xfrm>
            <a:off x="10692180" y="6090480"/>
            <a:ext cx="2888100" cy="282129"/>
          </a:xfrm>
          <a:prstGeom prst="rect">
            <a:avLst/>
          </a:prstGeom>
        </p:spPr>
        <p:txBody>
          <a:bodyPr lIns="0" tIns="0" rIns="0" bIns="0" rtlCol="0" anchor="t">
            <a:spAutoFit/>
          </a:bodyPr>
          <a:lstStyle/>
          <a:p>
            <a:pPr algn="ctr">
              <a:lnSpc>
                <a:spcPts val="2160"/>
              </a:lnSpc>
            </a:pPr>
            <a:r>
              <a:rPr lang="fa-IR" sz="1800" spc="25" dirty="0">
                <a:solidFill>
                  <a:srgbClr val="404040"/>
                </a:solidFill>
                <a:latin typeface="Montserrat Bold"/>
                <a:cs typeface="B Nazanin" panose="00000400000000000000" pitchFamily="2" charset="-78"/>
              </a:rPr>
              <a:t>محتوا در اینجا</a:t>
            </a:r>
            <a:endParaRPr lang="en-US" sz="1800" spc="25" dirty="0">
              <a:solidFill>
                <a:srgbClr val="404040"/>
              </a:solidFill>
              <a:latin typeface="Montserrat Bold"/>
              <a:cs typeface="B Nazanin" panose="00000400000000000000" pitchFamily="2" charset="-78"/>
            </a:endParaRPr>
          </a:p>
        </p:txBody>
      </p:sp>
      <p:grpSp>
        <p:nvGrpSpPr>
          <p:cNvPr id="19" name="Group 19"/>
          <p:cNvGrpSpPr/>
          <p:nvPr/>
        </p:nvGrpSpPr>
        <p:grpSpPr>
          <a:xfrm>
            <a:off x="14669100" y="7149060"/>
            <a:ext cx="1224720" cy="1224720"/>
            <a:chOff x="0" y="0"/>
            <a:chExt cx="1632960" cy="1632960"/>
          </a:xfrm>
        </p:grpSpPr>
        <p:sp>
          <p:nvSpPr>
            <p:cNvPr id="20" name="Freeform 20"/>
            <p:cNvSpPr/>
            <p:nvPr/>
          </p:nvSpPr>
          <p:spPr>
            <a:xfrm>
              <a:off x="0" y="0"/>
              <a:ext cx="1632966" cy="1632966"/>
            </a:xfrm>
            <a:custGeom>
              <a:avLst/>
              <a:gdLst/>
              <a:ahLst/>
              <a:cxnLst/>
              <a:rect l="l" t="t" r="r" b="b"/>
              <a:pathLst>
                <a:path w="1632966" h="1632966">
                  <a:moveTo>
                    <a:pt x="0" y="0"/>
                  </a:moveTo>
                  <a:lnTo>
                    <a:pt x="1632966" y="0"/>
                  </a:lnTo>
                  <a:lnTo>
                    <a:pt x="1632966" y="1632966"/>
                  </a:lnTo>
                  <a:lnTo>
                    <a:pt x="0" y="1632966"/>
                  </a:lnTo>
                  <a:close/>
                  <a:moveTo>
                    <a:pt x="204089" y="204089"/>
                  </a:moveTo>
                  <a:lnTo>
                    <a:pt x="204089" y="1428750"/>
                  </a:lnTo>
                  <a:lnTo>
                    <a:pt x="1428750" y="1428750"/>
                  </a:lnTo>
                  <a:lnTo>
                    <a:pt x="1428750" y="204089"/>
                  </a:lnTo>
                  <a:close/>
                </a:path>
              </a:pathLst>
            </a:custGeom>
            <a:solidFill>
              <a:srgbClr val="404040"/>
            </a:solidFill>
          </p:spPr>
        </p:sp>
      </p:grpSp>
      <p:grpSp>
        <p:nvGrpSpPr>
          <p:cNvPr id="21" name="Group 21"/>
          <p:cNvGrpSpPr/>
          <p:nvPr/>
        </p:nvGrpSpPr>
        <p:grpSpPr>
          <a:xfrm>
            <a:off x="14918040" y="5927580"/>
            <a:ext cx="726840" cy="1224720"/>
            <a:chOff x="0" y="0"/>
            <a:chExt cx="969120" cy="1632960"/>
          </a:xfrm>
        </p:grpSpPr>
        <p:sp>
          <p:nvSpPr>
            <p:cNvPr id="22" name="Freeform 22"/>
            <p:cNvSpPr/>
            <p:nvPr/>
          </p:nvSpPr>
          <p:spPr>
            <a:xfrm>
              <a:off x="0" y="0"/>
              <a:ext cx="969137" cy="1632966"/>
            </a:xfrm>
            <a:custGeom>
              <a:avLst/>
              <a:gdLst/>
              <a:ahLst/>
              <a:cxnLst/>
              <a:rect l="l" t="t" r="r" b="b"/>
              <a:pathLst>
                <a:path w="969137" h="1632966">
                  <a:moveTo>
                    <a:pt x="242316" y="1632966"/>
                  </a:moveTo>
                  <a:lnTo>
                    <a:pt x="242316" y="484759"/>
                  </a:lnTo>
                  <a:lnTo>
                    <a:pt x="0" y="484759"/>
                  </a:lnTo>
                  <a:lnTo>
                    <a:pt x="484505" y="0"/>
                  </a:lnTo>
                  <a:lnTo>
                    <a:pt x="969137" y="484759"/>
                  </a:lnTo>
                  <a:lnTo>
                    <a:pt x="726821" y="484759"/>
                  </a:lnTo>
                  <a:lnTo>
                    <a:pt x="726821" y="1632966"/>
                  </a:lnTo>
                  <a:close/>
                </a:path>
              </a:pathLst>
            </a:custGeom>
            <a:solidFill>
              <a:srgbClr val="404040"/>
            </a:solidFill>
          </p:spPr>
        </p:sp>
      </p:grpSp>
      <p:sp>
        <p:nvSpPr>
          <p:cNvPr id="23" name="TextBox 23"/>
          <p:cNvSpPr txBox="1"/>
          <p:nvPr/>
        </p:nvSpPr>
        <p:spPr>
          <a:xfrm>
            <a:off x="14686920" y="7416900"/>
            <a:ext cx="1189080" cy="410369"/>
          </a:xfrm>
          <a:prstGeom prst="rect">
            <a:avLst/>
          </a:prstGeom>
        </p:spPr>
        <p:txBody>
          <a:bodyPr lIns="0" tIns="0" rIns="0" bIns="0" rtlCol="0" anchor="t">
            <a:spAutoFit/>
          </a:bodyPr>
          <a:lstStyle/>
          <a:p>
            <a:pPr algn="ctr">
              <a:lnSpc>
                <a:spcPts val="3240"/>
              </a:lnSpc>
            </a:pPr>
            <a:r>
              <a:rPr lang="en-US" sz="2700" spc="38">
                <a:solidFill>
                  <a:srgbClr val="404040"/>
                </a:solidFill>
                <a:latin typeface="Montserrat Bold"/>
                <a:cs typeface="B Nazanin" panose="00000400000000000000" pitchFamily="2" charset="-78"/>
              </a:rPr>
              <a:t>2018</a:t>
            </a:r>
          </a:p>
        </p:txBody>
      </p:sp>
      <p:grpSp>
        <p:nvGrpSpPr>
          <p:cNvPr id="24" name="Group 24"/>
          <p:cNvGrpSpPr/>
          <p:nvPr/>
        </p:nvGrpSpPr>
        <p:grpSpPr>
          <a:xfrm rot="-10800000">
            <a:off x="5233140" y="2603340"/>
            <a:ext cx="1224720" cy="1224720"/>
            <a:chOff x="0" y="0"/>
            <a:chExt cx="1632960" cy="1632960"/>
          </a:xfrm>
        </p:grpSpPr>
        <p:sp>
          <p:nvSpPr>
            <p:cNvPr id="25" name="Freeform 25"/>
            <p:cNvSpPr/>
            <p:nvPr/>
          </p:nvSpPr>
          <p:spPr>
            <a:xfrm>
              <a:off x="0" y="0"/>
              <a:ext cx="1632966" cy="1632966"/>
            </a:xfrm>
            <a:custGeom>
              <a:avLst/>
              <a:gdLst/>
              <a:ahLst/>
              <a:cxnLst/>
              <a:rect l="l" t="t" r="r" b="b"/>
              <a:pathLst>
                <a:path w="1632966" h="1632966">
                  <a:moveTo>
                    <a:pt x="0" y="0"/>
                  </a:moveTo>
                  <a:lnTo>
                    <a:pt x="1632966" y="0"/>
                  </a:lnTo>
                  <a:lnTo>
                    <a:pt x="1632966" y="1632966"/>
                  </a:lnTo>
                  <a:lnTo>
                    <a:pt x="0" y="1632966"/>
                  </a:lnTo>
                  <a:close/>
                  <a:moveTo>
                    <a:pt x="204089" y="204089"/>
                  </a:moveTo>
                  <a:lnTo>
                    <a:pt x="204089" y="1428750"/>
                  </a:lnTo>
                  <a:lnTo>
                    <a:pt x="1428750" y="1428750"/>
                  </a:lnTo>
                  <a:lnTo>
                    <a:pt x="1428750" y="204089"/>
                  </a:lnTo>
                  <a:close/>
                </a:path>
              </a:pathLst>
            </a:custGeom>
            <a:solidFill>
              <a:srgbClr val="FFC929"/>
            </a:solidFill>
          </p:spPr>
        </p:sp>
      </p:grpSp>
      <p:grpSp>
        <p:nvGrpSpPr>
          <p:cNvPr id="26" name="Group 26"/>
          <p:cNvGrpSpPr/>
          <p:nvPr/>
        </p:nvGrpSpPr>
        <p:grpSpPr>
          <a:xfrm rot="-10800000">
            <a:off x="5482620" y="3825360"/>
            <a:ext cx="726840" cy="1224720"/>
            <a:chOff x="0" y="0"/>
            <a:chExt cx="969120" cy="1632960"/>
          </a:xfrm>
        </p:grpSpPr>
        <p:sp>
          <p:nvSpPr>
            <p:cNvPr id="27" name="Freeform 27"/>
            <p:cNvSpPr/>
            <p:nvPr/>
          </p:nvSpPr>
          <p:spPr>
            <a:xfrm>
              <a:off x="0" y="0"/>
              <a:ext cx="969137" cy="1632966"/>
            </a:xfrm>
            <a:custGeom>
              <a:avLst/>
              <a:gdLst/>
              <a:ahLst/>
              <a:cxnLst/>
              <a:rect l="l" t="t" r="r" b="b"/>
              <a:pathLst>
                <a:path w="969137" h="1632966">
                  <a:moveTo>
                    <a:pt x="242316" y="1632966"/>
                  </a:moveTo>
                  <a:lnTo>
                    <a:pt x="242316" y="484759"/>
                  </a:lnTo>
                  <a:lnTo>
                    <a:pt x="0" y="484759"/>
                  </a:lnTo>
                  <a:lnTo>
                    <a:pt x="484505" y="0"/>
                  </a:lnTo>
                  <a:lnTo>
                    <a:pt x="969137" y="484759"/>
                  </a:lnTo>
                  <a:lnTo>
                    <a:pt x="726821" y="484759"/>
                  </a:lnTo>
                  <a:lnTo>
                    <a:pt x="726821" y="1632966"/>
                  </a:lnTo>
                  <a:close/>
                </a:path>
              </a:pathLst>
            </a:custGeom>
            <a:solidFill>
              <a:srgbClr val="FFC929"/>
            </a:solidFill>
          </p:spPr>
        </p:sp>
      </p:grpSp>
      <p:sp>
        <p:nvSpPr>
          <p:cNvPr id="28" name="TextBox 28"/>
          <p:cNvSpPr txBox="1"/>
          <p:nvPr/>
        </p:nvSpPr>
        <p:spPr>
          <a:xfrm>
            <a:off x="5250960" y="2871720"/>
            <a:ext cx="1189080" cy="410369"/>
          </a:xfrm>
          <a:prstGeom prst="rect">
            <a:avLst/>
          </a:prstGeom>
        </p:spPr>
        <p:txBody>
          <a:bodyPr lIns="0" tIns="0" rIns="0" bIns="0" rtlCol="0" anchor="t">
            <a:spAutoFit/>
          </a:bodyPr>
          <a:lstStyle/>
          <a:p>
            <a:pPr algn="ctr">
              <a:lnSpc>
                <a:spcPts val="3240"/>
              </a:lnSpc>
            </a:pPr>
            <a:r>
              <a:rPr lang="en-US" sz="2700" spc="38">
                <a:solidFill>
                  <a:srgbClr val="404040"/>
                </a:solidFill>
                <a:latin typeface="Montserrat Bold"/>
                <a:cs typeface="B Nazanin" panose="00000400000000000000" pitchFamily="2" charset="-78"/>
              </a:rPr>
              <a:t>2015</a:t>
            </a:r>
          </a:p>
        </p:txBody>
      </p:sp>
      <p:grpSp>
        <p:nvGrpSpPr>
          <p:cNvPr id="29" name="Group 29"/>
          <p:cNvGrpSpPr/>
          <p:nvPr/>
        </p:nvGrpSpPr>
        <p:grpSpPr>
          <a:xfrm rot="-10800000">
            <a:off x="11523600" y="2603340"/>
            <a:ext cx="1224720" cy="1224720"/>
            <a:chOff x="0" y="0"/>
            <a:chExt cx="1632960" cy="1632960"/>
          </a:xfrm>
        </p:grpSpPr>
        <p:sp>
          <p:nvSpPr>
            <p:cNvPr id="30" name="Freeform 30"/>
            <p:cNvSpPr/>
            <p:nvPr/>
          </p:nvSpPr>
          <p:spPr>
            <a:xfrm>
              <a:off x="0" y="0"/>
              <a:ext cx="1632966" cy="1632966"/>
            </a:xfrm>
            <a:custGeom>
              <a:avLst/>
              <a:gdLst/>
              <a:ahLst/>
              <a:cxnLst/>
              <a:rect l="l" t="t" r="r" b="b"/>
              <a:pathLst>
                <a:path w="1632966" h="1632966">
                  <a:moveTo>
                    <a:pt x="0" y="0"/>
                  </a:moveTo>
                  <a:lnTo>
                    <a:pt x="1632966" y="0"/>
                  </a:lnTo>
                  <a:lnTo>
                    <a:pt x="1632966" y="1632966"/>
                  </a:lnTo>
                  <a:lnTo>
                    <a:pt x="0" y="1632966"/>
                  </a:lnTo>
                  <a:close/>
                  <a:moveTo>
                    <a:pt x="204089" y="204089"/>
                  </a:moveTo>
                  <a:lnTo>
                    <a:pt x="204089" y="1428750"/>
                  </a:lnTo>
                  <a:lnTo>
                    <a:pt x="1428750" y="1428750"/>
                  </a:lnTo>
                  <a:lnTo>
                    <a:pt x="1428750" y="204089"/>
                  </a:lnTo>
                  <a:close/>
                </a:path>
              </a:pathLst>
            </a:custGeom>
            <a:solidFill>
              <a:srgbClr val="A26022"/>
            </a:solidFill>
          </p:spPr>
        </p:sp>
      </p:grpSp>
      <p:grpSp>
        <p:nvGrpSpPr>
          <p:cNvPr id="31" name="Group 31"/>
          <p:cNvGrpSpPr/>
          <p:nvPr/>
        </p:nvGrpSpPr>
        <p:grpSpPr>
          <a:xfrm rot="-10800000">
            <a:off x="11773080" y="3825360"/>
            <a:ext cx="726840" cy="1224720"/>
            <a:chOff x="0" y="0"/>
            <a:chExt cx="969120" cy="1632960"/>
          </a:xfrm>
        </p:grpSpPr>
        <p:sp>
          <p:nvSpPr>
            <p:cNvPr id="32" name="Freeform 32"/>
            <p:cNvSpPr/>
            <p:nvPr/>
          </p:nvSpPr>
          <p:spPr>
            <a:xfrm>
              <a:off x="0" y="0"/>
              <a:ext cx="969137" cy="1632966"/>
            </a:xfrm>
            <a:custGeom>
              <a:avLst/>
              <a:gdLst/>
              <a:ahLst/>
              <a:cxnLst/>
              <a:rect l="l" t="t" r="r" b="b"/>
              <a:pathLst>
                <a:path w="969137" h="1632966">
                  <a:moveTo>
                    <a:pt x="242316" y="1632966"/>
                  </a:moveTo>
                  <a:lnTo>
                    <a:pt x="242316" y="484759"/>
                  </a:lnTo>
                  <a:lnTo>
                    <a:pt x="0" y="484759"/>
                  </a:lnTo>
                  <a:lnTo>
                    <a:pt x="484505" y="0"/>
                  </a:lnTo>
                  <a:lnTo>
                    <a:pt x="969137" y="484759"/>
                  </a:lnTo>
                  <a:lnTo>
                    <a:pt x="726821" y="484759"/>
                  </a:lnTo>
                  <a:lnTo>
                    <a:pt x="726821" y="1632966"/>
                  </a:lnTo>
                  <a:close/>
                </a:path>
              </a:pathLst>
            </a:custGeom>
            <a:solidFill>
              <a:srgbClr val="A26022"/>
            </a:solidFill>
          </p:spPr>
        </p:sp>
      </p:grpSp>
      <p:sp>
        <p:nvSpPr>
          <p:cNvPr id="33" name="TextBox 33"/>
          <p:cNvSpPr txBox="1"/>
          <p:nvPr/>
        </p:nvSpPr>
        <p:spPr>
          <a:xfrm>
            <a:off x="11541420" y="2871720"/>
            <a:ext cx="1189080" cy="410369"/>
          </a:xfrm>
          <a:prstGeom prst="rect">
            <a:avLst/>
          </a:prstGeom>
        </p:spPr>
        <p:txBody>
          <a:bodyPr lIns="0" tIns="0" rIns="0" bIns="0" rtlCol="0" anchor="t">
            <a:spAutoFit/>
          </a:bodyPr>
          <a:lstStyle/>
          <a:p>
            <a:pPr algn="ctr">
              <a:lnSpc>
                <a:spcPts val="3240"/>
              </a:lnSpc>
            </a:pPr>
            <a:r>
              <a:rPr lang="en-US" sz="2700" spc="38">
                <a:solidFill>
                  <a:srgbClr val="404040"/>
                </a:solidFill>
                <a:latin typeface="Montserrat Bold"/>
                <a:cs typeface="B Nazanin" panose="00000400000000000000" pitchFamily="2" charset="-78"/>
              </a:rPr>
              <a:t>2017</a:t>
            </a:r>
          </a:p>
        </p:txBody>
      </p:sp>
      <p:grpSp>
        <p:nvGrpSpPr>
          <p:cNvPr id="34" name="Group 34"/>
          <p:cNvGrpSpPr/>
          <p:nvPr/>
        </p:nvGrpSpPr>
        <p:grpSpPr>
          <a:xfrm>
            <a:off x="5603040" y="5258520"/>
            <a:ext cx="485460" cy="485460"/>
            <a:chOff x="0" y="0"/>
            <a:chExt cx="647280" cy="647280"/>
          </a:xfrm>
        </p:grpSpPr>
        <p:sp>
          <p:nvSpPr>
            <p:cNvPr id="35" name="Freeform 35"/>
            <p:cNvSpPr/>
            <p:nvPr/>
          </p:nvSpPr>
          <p:spPr>
            <a:xfrm>
              <a:off x="0" y="-635"/>
              <a:ext cx="648716" cy="649986"/>
            </a:xfrm>
            <a:custGeom>
              <a:avLst/>
              <a:gdLst/>
              <a:ahLst/>
              <a:cxnLst/>
              <a:rect l="l" t="t" r="r" b="b"/>
              <a:pathLst>
                <a:path w="648716" h="649986">
                  <a:moveTo>
                    <a:pt x="0" y="324231"/>
                  </a:moveTo>
                  <a:cubicBezTo>
                    <a:pt x="0" y="146050"/>
                    <a:pt x="144145" y="1270"/>
                    <a:pt x="322453" y="635"/>
                  </a:cubicBezTo>
                  <a:cubicBezTo>
                    <a:pt x="500761" y="0"/>
                    <a:pt x="645922" y="143637"/>
                    <a:pt x="647319" y="321945"/>
                  </a:cubicBezTo>
                  <a:cubicBezTo>
                    <a:pt x="648716" y="500253"/>
                    <a:pt x="505460" y="645922"/>
                    <a:pt x="327152" y="647954"/>
                  </a:cubicBezTo>
                  <a:cubicBezTo>
                    <a:pt x="148844" y="649986"/>
                    <a:pt x="2667" y="507238"/>
                    <a:pt x="0" y="328930"/>
                  </a:cubicBezTo>
                  <a:close/>
                </a:path>
              </a:pathLst>
            </a:custGeom>
            <a:solidFill>
              <a:srgbClr val="FFC929">
                <a:alpha val="49804"/>
              </a:srgbClr>
            </a:solidFill>
          </p:spPr>
        </p:sp>
      </p:grpSp>
      <p:grpSp>
        <p:nvGrpSpPr>
          <p:cNvPr id="36" name="Group 36"/>
          <p:cNvGrpSpPr/>
          <p:nvPr/>
        </p:nvGrpSpPr>
        <p:grpSpPr>
          <a:xfrm>
            <a:off x="5711040" y="5365980"/>
            <a:ext cx="270000" cy="270000"/>
            <a:chOff x="0" y="0"/>
            <a:chExt cx="360000" cy="360000"/>
          </a:xfrm>
        </p:grpSpPr>
        <p:sp>
          <p:nvSpPr>
            <p:cNvPr id="37" name="Freeform 37"/>
            <p:cNvSpPr/>
            <p:nvPr/>
          </p:nvSpPr>
          <p:spPr>
            <a:xfrm>
              <a:off x="0" y="-381"/>
              <a:ext cx="360807" cy="361569"/>
            </a:xfrm>
            <a:custGeom>
              <a:avLst/>
              <a:gdLst/>
              <a:ahLst/>
              <a:cxnLst/>
              <a:rect l="l" t="t" r="r" b="b"/>
              <a:pathLst>
                <a:path w="360807" h="361569">
                  <a:moveTo>
                    <a:pt x="0" y="180340"/>
                  </a:moveTo>
                  <a:cubicBezTo>
                    <a:pt x="0" y="81280"/>
                    <a:pt x="80137" y="762"/>
                    <a:pt x="179324" y="381"/>
                  </a:cubicBezTo>
                  <a:cubicBezTo>
                    <a:pt x="278511" y="0"/>
                    <a:pt x="359283" y="79883"/>
                    <a:pt x="360045" y="179070"/>
                  </a:cubicBezTo>
                  <a:cubicBezTo>
                    <a:pt x="360807" y="278257"/>
                    <a:pt x="281051" y="359283"/>
                    <a:pt x="181991" y="360426"/>
                  </a:cubicBezTo>
                  <a:cubicBezTo>
                    <a:pt x="82931" y="361569"/>
                    <a:pt x="1524" y="282194"/>
                    <a:pt x="0" y="183007"/>
                  </a:cubicBezTo>
                  <a:close/>
                </a:path>
              </a:pathLst>
            </a:custGeom>
            <a:solidFill>
              <a:srgbClr val="FFC929"/>
            </a:solidFill>
          </p:spPr>
        </p:sp>
      </p:grpSp>
      <p:grpSp>
        <p:nvGrpSpPr>
          <p:cNvPr id="38" name="Group 38"/>
          <p:cNvGrpSpPr/>
          <p:nvPr/>
        </p:nvGrpSpPr>
        <p:grpSpPr>
          <a:xfrm>
            <a:off x="8740980" y="5258520"/>
            <a:ext cx="485460" cy="485460"/>
            <a:chOff x="0" y="0"/>
            <a:chExt cx="647280" cy="647280"/>
          </a:xfrm>
        </p:grpSpPr>
        <p:sp>
          <p:nvSpPr>
            <p:cNvPr id="39" name="Freeform 39"/>
            <p:cNvSpPr/>
            <p:nvPr/>
          </p:nvSpPr>
          <p:spPr>
            <a:xfrm>
              <a:off x="0" y="-635"/>
              <a:ext cx="648716" cy="649986"/>
            </a:xfrm>
            <a:custGeom>
              <a:avLst/>
              <a:gdLst/>
              <a:ahLst/>
              <a:cxnLst/>
              <a:rect l="l" t="t" r="r" b="b"/>
              <a:pathLst>
                <a:path w="648716" h="649986">
                  <a:moveTo>
                    <a:pt x="0" y="324231"/>
                  </a:moveTo>
                  <a:cubicBezTo>
                    <a:pt x="0" y="146050"/>
                    <a:pt x="144145" y="1270"/>
                    <a:pt x="322453" y="635"/>
                  </a:cubicBezTo>
                  <a:cubicBezTo>
                    <a:pt x="500761" y="0"/>
                    <a:pt x="645922" y="143637"/>
                    <a:pt x="647319" y="321945"/>
                  </a:cubicBezTo>
                  <a:cubicBezTo>
                    <a:pt x="648716" y="500253"/>
                    <a:pt x="505460" y="645922"/>
                    <a:pt x="327152" y="647954"/>
                  </a:cubicBezTo>
                  <a:cubicBezTo>
                    <a:pt x="148844" y="649986"/>
                    <a:pt x="2667" y="507238"/>
                    <a:pt x="0" y="328930"/>
                  </a:cubicBezTo>
                  <a:close/>
                </a:path>
              </a:pathLst>
            </a:custGeom>
            <a:solidFill>
              <a:srgbClr val="F6B94C">
                <a:alpha val="49804"/>
              </a:srgbClr>
            </a:solidFill>
          </p:spPr>
        </p:sp>
      </p:grpSp>
      <p:grpSp>
        <p:nvGrpSpPr>
          <p:cNvPr id="40" name="Group 40"/>
          <p:cNvGrpSpPr/>
          <p:nvPr/>
        </p:nvGrpSpPr>
        <p:grpSpPr>
          <a:xfrm>
            <a:off x="8848980" y="5365980"/>
            <a:ext cx="270000" cy="270000"/>
            <a:chOff x="0" y="0"/>
            <a:chExt cx="360000" cy="360000"/>
          </a:xfrm>
        </p:grpSpPr>
        <p:sp>
          <p:nvSpPr>
            <p:cNvPr id="41" name="Freeform 41"/>
            <p:cNvSpPr/>
            <p:nvPr/>
          </p:nvSpPr>
          <p:spPr>
            <a:xfrm>
              <a:off x="0" y="-381"/>
              <a:ext cx="360807" cy="361569"/>
            </a:xfrm>
            <a:custGeom>
              <a:avLst/>
              <a:gdLst/>
              <a:ahLst/>
              <a:cxnLst/>
              <a:rect l="l" t="t" r="r" b="b"/>
              <a:pathLst>
                <a:path w="360807" h="361569">
                  <a:moveTo>
                    <a:pt x="0" y="180340"/>
                  </a:moveTo>
                  <a:cubicBezTo>
                    <a:pt x="0" y="81280"/>
                    <a:pt x="80137" y="762"/>
                    <a:pt x="179324" y="381"/>
                  </a:cubicBezTo>
                  <a:cubicBezTo>
                    <a:pt x="278511" y="0"/>
                    <a:pt x="359283" y="79883"/>
                    <a:pt x="360045" y="179070"/>
                  </a:cubicBezTo>
                  <a:cubicBezTo>
                    <a:pt x="360807" y="278257"/>
                    <a:pt x="281051" y="359283"/>
                    <a:pt x="181991" y="360426"/>
                  </a:cubicBezTo>
                  <a:cubicBezTo>
                    <a:pt x="82931" y="361569"/>
                    <a:pt x="1524" y="282194"/>
                    <a:pt x="0" y="183007"/>
                  </a:cubicBezTo>
                  <a:close/>
                </a:path>
              </a:pathLst>
            </a:custGeom>
            <a:solidFill>
              <a:srgbClr val="F6B94C"/>
            </a:solidFill>
          </p:spPr>
        </p:sp>
      </p:grpSp>
      <p:grpSp>
        <p:nvGrpSpPr>
          <p:cNvPr id="42" name="Group 42"/>
          <p:cNvGrpSpPr/>
          <p:nvPr/>
        </p:nvGrpSpPr>
        <p:grpSpPr>
          <a:xfrm>
            <a:off x="11878920" y="5245560"/>
            <a:ext cx="485460" cy="485460"/>
            <a:chOff x="0" y="0"/>
            <a:chExt cx="647280" cy="647280"/>
          </a:xfrm>
        </p:grpSpPr>
        <p:sp>
          <p:nvSpPr>
            <p:cNvPr id="43" name="Freeform 43"/>
            <p:cNvSpPr/>
            <p:nvPr/>
          </p:nvSpPr>
          <p:spPr>
            <a:xfrm>
              <a:off x="0" y="-635"/>
              <a:ext cx="648716" cy="649986"/>
            </a:xfrm>
            <a:custGeom>
              <a:avLst/>
              <a:gdLst/>
              <a:ahLst/>
              <a:cxnLst/>
              <a:rect l="l" t="t" r="r" b="b"/>
              <a:pathLst>
                <a:path w="648716" h="649986">
                  <a:moveTo>
                    <a:pt x="0" y="324231"/>
                  </a:moveTo>
                  <a:cubicBezTo>
                    <a:pt x="0" y="146050"/>
                    <a:pt x="144145" y="1270"/>
                    <a:pt x="322453" y="635"/>
                  </a:cubicBezTo>
                  <a:cubicBezTo>
                    <a:pt x="500761" y="0"/>
                    <a:pt x="645922" y="143637"/>
                    <a:pt x="647319" y="321945"/>
                  </a:cubicBezTo>
                  <a:cubicBezTo>
                    <a:pt x="648716" y="500253"/>
                    <a:pt x="505460" y="645922"/>
                    <a:pt x="327152" y="647954"/>
                  </a:cubicBezTo>
                  <a:cubicBezTo>
                    <a:pt x="148844" y="649986"/>
                    <a:pt x="2667" y="507238"/>
                    <a:pt x="0" y="328930"/>
                  </a:cubicBezTo>
                  <a:close/>
                </a:path>
              </a:pathLst>
            </a:custGeom>
            <a:solidFill>
              <a:srgbClr val="A26022">
                <a:alpha val="49804"/>
              </a:srgbClr>
            </a:solidFill>
          </p:spPr>
        </p:sp>
      </p:grpSp>
      <p:grpSp>
        <p:nvGrpSpPr>
          <p:cNvPr id="44" name="Group 44"/>
          <p:cNvGrpSpPr/>
          <p:nvPr/>
        </p:nvGrpSpPr>
        <p:grpSpPr>
          <a:xfrm>
            <a:off x="11986920" y="5353020"/>
            <a:ext cx="270000" cy="270000"/>
            <a:chOff x="0" y="0"/>
            <a:chExt cx="360000" cy="360000"/>
          </a:xfrm>
        </p:grpSpPr>
        <p:sp>
          <p:nvSpPr>
            <p:cNvPr id="45" name="Freeform 45"/>
            <p:cNvSpPr/>
            <p:nvPr/>
          </p:nvSpPr>
          <p:spPr>
            <a:xfrm>
              <a:off x="0" y="-381"/>
              <a:ext cx="360807" cy="361569"/>
            </a:xfrm>
            <a:custGeom>
              <a:avLst/>
              <a:gdLst/>
              <a:ahLst/>
              <a:cxnLst/>
              <a:rect l="l" t="t" r="r" b="b"/>
              <a:pathLst>
                <a:path w="360807" h="361569">
                  <a:moveTo>
                    <a:pt x="0" y="180340"/>
                  </a:moveTo>
                  <a:cubicBezTo>
                    <a:pt x="0" y="81280"/>
                    <a:pt x="80137" y="762"/>
                    <a:pt x="179324" y="381"/>
                  </a:cubicBezTo>
                  <a:cubicBezTo>
                    <a:pt x="278511" y="0"/>
                    <a:pt x="359283" y="79883"/>
                    <a:pt x="360045" y="179070"/>
                  </a:cubicBezTo>
                  <a:cubicBezTo>
                    <a:pt x="360807" y="278257"/>
                    <a:pt x="281051" y="359283"/>
                    <a:pt x="181991" y="360426"/>
                  </a:cubicBezTo>
                  <a:cubicBezTo>
                    <a:pt x="82931" y="361569"/>
                    <a:pt x="1524" y="282194"/>
                    <a:pt x="0" y="183007"/>
                  </a:cubicBezTo>
                  <a:close/>
                </a:path>
              </a:pathLst>
            </a:custGeom>
            <a:solidFill>
              <a:srgbClr val="A26022"/>
            </a:solidFill>
          </p:spPr>
        </p:sp>
      </p:grpSp>
      <p:grpSp>
        <p:nvGrpSpPr>
          <p:cNvPr id="46" name="Group 46"/>
          <p:cNvGrpSpPr/>
          <p:nvPr/>
        </p:nvGrpSpPr>
        <p:grpSpPr>
          <a:xfrm>
            <a:off x="15016860" y="5258520"/>
            <a:ext cx="485460" cy="485460"/>
            <a:chOff x="0" y="0"/>
            <a:chExt cx="647280" cy="647280"/>
          </a:xfrm>
        </p:grpSpPr>
        <p:sp>
          <p:nvSpPr>
            <p:cNvPr id="47" name="Freeform 47"/>
            <p:cNvSpPr/>
            <p:nvPr/>
          </p:nvSpPr>
          <p:spPr>
            <a:xfrm>
              <a:off x="0" y="-635"/>
              <a:ext cx="648716" cy="649986"/>
            </a:xfrm>
            <a:custGeom>
              <a:avLst/>
              <a:gdLst/>
              <a:ahLst/>
              <a:cxnLst/>
              <a:rect l="l" t="t" r="r" b="b"/>
              <a:pathLst>
                <a:path w="648716" h="649986">
                  <a:moveTo>
                    <a:pt x="0" y="324231"/>
                  </a:moveTo>
                  <a:cubicBezTo>
                    <a:pt x="0" y="146050"/>
                    <a:pt x="144145" y="1270"/>
                    <a:pt x="322453" y="635"/>
                  </a:cubicBezTo>
                  <a:cubicBezTo>
                    <a:pt x="500761" y="0"/>
                    <a:pt x="645922" y="143637"/>
                    <a:pt x="647319" y="321945"/>
                  </a:cubicBezTo>
                  <a:cubicBezTo>
                    <a:pt x="648716" y="500253"/>
                    <a:pt x="505460" y="645922"/>
                    <a:pt x="327152" y="647954"/>
                  </a:cubicBezTo>
                  <a:cubicBezTo>
                    <a:pt x="148844" y="649986"/>
                    <a:pt x="2667" y="507238"/>
                    <a:pt x="0" y="328930"/>
                  </a:cubicBezTo>
                  <a:close/>
                </a:path>
              </a:pathLst>
            </a:custGeom>
            <a:solidFill>
              <a:srgbClr val="404040">
                <a:alpha val="49804"/>
              </a:srgbClr>
            </a:solidFill>
          </p:spPr>
        </p:sp>
      </p:grpSp>
      <p:grpSp>
        <p:nvGrpSpPr>
          <p:cNvPr id="48" name="Group 48"/>
          <p:cNvGrpSpPr/>
          <p:nvPr/>
        </p:nvGrpSpPr>
        <p:grpSpPr>
          <a:xfrm>
            <a:off x="15124860" y="5365980"/>
            <a:ext cx="270000" cy="270000"/>
            <a:chOff x="0" y="0"/>
            <a:chExt cx="360000" cy="360000"/>
          </a:xfrm>
        </p:grpSpPr>
        <p:sp>
          <p:nvSpPr>
            <p:cNvPr id="49" name="Freeform 49"/>
            <p:cNvSpPr/>
            <p:nvPr/>
          </p:nvSpPr>
          <p:spPr>
            <a:xfrm>
              <a:off x="0" y="-381"/>
              <a:ext cx="360807" cy="361569"/>
            </a:xfrm>
            <a:custGeom>
              <a:avLst/>
              <a:gdLst/>
              <a:ahLst/>
              <a:cxnLst/>
              <a:rect l="l" t="t" r="r" b="b"/>
              <a:pathLst>
                <a:path w="360807" h="361569">
                  <a:moveTo>
                    <a:pt x="0" y="180340"/>
                  </a:moveTo>
                  <a:cubicBezTo>
                    <a:pt x="0" y="81280"/>
                    <a:pt x="80137" y="762"/>
                    <a:pt x="179324" y="381"/>
                  </a:cubicBezTo>
                  <a:cubicBezTo>
                    <a:pt x="278511" y="0"/>
                    <a:pt x="359283" y="79883"/>
                    <a:pt x="360045" y="179070"/>
                  </a:cubicBezTo>
                  <a:cubicBezTo>
                    <a:pt x="360807" y="278257"/>
                    <a:pt x="281051" y="359283"/>
                    <a:pt x="181991" y="360426"/>
                  </a:cubicBezTo>
                  <a:cubicBezTo>
                    <a:pt x="82931" y="361569"/>
                    <a:pt x="1524" y="282194"/>
                    <a:pt x="0" y="183007"/>
                  </a:cubicBezTo>
                  <a:close/>
                </a:path>
              </a:pathLst>
            </a:custGeom>
            <a:solidFill>
              <a:srgbClr val="404040"/>
            </a:solidFill>
          </p:spPr>
        </p:sp>
      </p:grpSp>
      <p:sp>
        <p:nvSpPr>
          <p:cNvPr id="50" name="Freeform 50"/>
          <p:cNvSpPr/>
          <p:nvPr/>
        </p:nvSpPr>
        <p:spPr>
          <a:xfrm>
            <a:off x="15124860" y="8371080"/>
            <a:ext cx="3060180" cy="1623240"/>
          </a:xfrm>
          <a:custGeom>
            <a:avLst/>
            <a:gdLst/>
            <a:ahLst/>
            <a:cxnLst/>
            <a:rect l="l" t="t" r="r" b="b"/>
            <a:pathLst>
              <a:path w="3060180" h="1623240">
                <a:moveTo>
                  <a:pt x="0" y="0"/>
                </a:moveTo>
                <a:lnTo>
                  <a:pt x="3060180" y="0"/>
                </a:lnTo>
                <a:lnTo>
                  <a:pt x="3060180" y="1623240"/>
                </a:lnTo>
                <a:lnTo>
                  <a:pt x="0" y="1623240"/>
                </a:lnTo>
                <a:lnTo>
                  <a:pt x="0" y="0"/>
                </a:lnTo>
                <a:close/>
              </a:path>
            </a:pathLst>
          </a:custGeom>
          <a:blipFill>
            <a:blip r:embed="rId3"/>
            <a:stretch>
              <a:fillRect r="-1386" b="-927"/>
            </a:stretch>
          </a:blipFill>
        </p:spPr>
      </p:sp>
      <p:sp>
        <p:nvSpPr>
          <p:cNvPr id="51" name="TextBox 51"/>
          <p:cNvSpPr txBox="1"/>
          <p:nvPr/>
        </p:nvSpPr>
        <p:spPr>
          <a:xfrm>
            <a:off x="2404800" y="561135"/>
            <a:ext cx="17177040" cy="1148391"/>
          </a:xfrm>
          <a:prstGeom prst="rect">
            <a:avLst/>
          </a:prstGeom>
        </p:spPr>
        <p:txBody>
          <a:bodyPr lIns="0" tIns="0" rIns="0" bIns="0" rtlCol="0" anchor="t">
            <a:spAutoFit/>
          </a:bodyPr>
          <a:lstStyle/>
          <a:p>
            <a:pPr algn="ctr">
              <a:lnSpc>
                <a:spcPts val="8748"/>
              </a:lnSpc>
            </a:pPr>
            <a:r>
              <a:rPr lang="fa-IR" sz="8100" spc="898" dirty="0">
                <a:solidFill>
                  <a:srgbClr val="000000"/>
                </a:solidFill>
                <a:latin typeface="Arimo"/>
                <a:cs typeface="B Nazanin" panose="00000400000000000000" pitchFamily="2" charset="-78"/>
              </a:rPr>
              <a:t>سبک زمانی</a:t>
            </a:r>
            <a:endParaRPr lang="en-US" sz="8100" spc="898" dirty="0">
              <a:solidFill>
                <a:srgbClr val="000000"/>
              </a:solidFill>
              <a:latin typeface="Arimo"/>
              <a:cs typeface="B Nazanin" panose="00000400000000000000" pitchFamily="2" charset="-78"/>
            </a:endParaRPr>
          </a:p>
        </p:txBody>
      </p:sp>
      <p:sp>
        <p:nvSpPr>
          <p:cNvPr id="52" name="Freeform 52"/>
          <p:cNvSpPr/>
          <p:nvPr/>
        </p:nvSpPr>
        <p:spPr>
          <a:xfrm>
            <a:off x="15974280" y="16362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4"/>
            <a:stretch>
              <a:fillRect r="-470" b="-937"/>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8214480"/>
            <a:ext cx="18288180" cy="2072520"/>
          </a:xfrm>
          <a:custGeom>
            <a:avLst/>
            <a:gdLst/>
            <a:ahLst/>
            <a:cxnLst/>
            <a:rect l="l" t="t" r="r" b="b"/>
            <a:pathLst>
              <a:path w="18288180" h="2072520">
                <a:moveTo>
                  <a:pt x="0" y="0"/>
                </a:moveTo>
                <a:lnTo>
                  <a:pt x="18288180" y="0"/>
                </a:lnTo>
                <a:lnTo>
                  <a:pt x="18288180" y="2072520"/>
                </a:lnTo>
                <a:lnTo>
                  <a:pt x="0" y="2072520"/>
                </a:lnTo>
                <a:lnTo>
                  <a:pt x="0" y="0"/>
                </a:lnTo>
                <a:close/>
              </a:path>
            </a:pathLst>
          </a:custGeom>
          <a:blipFill>
            <a:blip r:embed="rId3"/>
            <a:stretch>
              <a:fillRect r="-182" b="-189"/>
            </a:stretch>
          </a:blipFill>
        </p:spPr>
      </p:sp>
      <p:grpSp>
        <p:nvGrpSpPr>
          <p:cNvPr id="3" name="Group 3"/>
          <p:cNvGrpSpPr/>
          <p:nvPr/>
        </p:nvGrpSpPr>
        <p:grpSpPr>
          <a:xfrm>
            <a:off x="1362690" y="7182810"/>
            <a:ext cx="534060" cy="234900"/>
            <a:chOff x="0" y="0"/>
            <a:chExt cx="712080" cy="313200"/>
          </a:xfrm>
        </p:grpSpPr>
        <p:sp>
          <p:nvSpPr>
            <p:cNvPr id="4" name="Freeform 4"/>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FC929"/>
            </a:solidFill>
          </p:spPr>
        </p:sp>
        <p:sp>
          <p:nvSpPr>
            <p:cNvPr id="5" name="Freeform 5"/>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6" name="Group 6"/>
          <p:cNvGrpSpPr/>
          <p:nvPr/>
        </p:nvGrpSpPr>
        <p:grpSpPr>
          <a:xfrm>
            <a:off x="1870830" y="7182810"/>
            <a:ext cx="534060" cy="234900"/>
            <a:chOff x="0" y="0"/>
            <a:chExt cx="712080" cy="313200"/>
          </a:xfrm>
        </p:grpSpPr>
        <p:sp>
          <p:nvSpPr>
            <p:cNvPr id="7" name="Freeform 7"/>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3A211"/>
            </a:solidFill>
          </p:spPr>
        </p:sp>
        <p:sp>
          <p:nvSpPr>
            <p:cNvPr id="8" name="Freeform 8"/>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9" name="Group 9"/>
          <p:cNvGrpSpPr/>
          <p:nvPr/>
        </p:nvGrpSpPr>
        <p:grpSpPr>
          <a:xfrm>
            <a:off x="2382750" y="7182810"/>
            <a:ext cx="534060" cy="234900"/>
            <a:chOff x="0" y="0"/>
            <a:chExt cx="712080" cy="313200"/>
          </a:xfrm>
        </p:grpSpPr>
        <p:sp>
          <p:nvSpPr>
            <p:cNvPr id="10" name="Freeform 10"/>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D58237"/>
            </a:solidFill>
          </p:spPr>
        </p:sp>
        <p:sp>
          <p:nvSpPr>
            <p:cNvPr id="11" name="Freeform 11"/>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12" name="Group 12"/>
          <p:cNvGrpSpPr/>
          <p:nvPr/>
        </p:nvGrpSpPr>
        <p:grpSpPr>
          <a:xfrm>
            <a:off x="2898450" y="7182810"/>
            <a:ext cx="534060" cy="234900"/>
            <a:chOff x="0" y="0"/>
            <a:chExt cx="712080" cy="313200"/>
          </a:xfrm>
        </p:grpSpPr>
        <p:sp>
          <p:nvSpPr>
            <p:cNvPr id="13" name="Freeform 13"/>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FC929"/>
            </a:solidFill>
          </p:spPr>
        </p:sp>
        <p:sp>
          <p:nvSpPr>
            <p:cNvPr id="14" name="Freeform 14"/>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15" name="Group 15"/>
          <p:cNvGrpSpPr/>
          <p:nvPr/>
        </p:nvGrpSpPr>
        <p:grpSpPr>
          <a:xfrm>
            <a:off x="3410370" y="7182810"/>
            <a:ext cx="534060" cy="234900"/>
            <a:chOff x="0" y="0"/>
            <a:chExt cx="712080" cy="313200"/>
          </a:xfrm>
        </p:grpSpPr>
        <p:sp>
          <p:nvSpPr>
            <p:cNvPr id="16" name="Freeform 16"/>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3A211"/>
            </a:solidFill>
          </p:spPr>
        </p:sp>
        <p:sp>
          <p:nvSpPr>
            <p:cNvPr id="17" name="Freeform 17"/>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18" name="Group 18"/>
          <p:cNvGrpSpPr/>
          <p:nvPr/>
        </p:nvGrpSpPr>
        <p:grpSpPr>
          <a:xfrm>
            <a:off x="3921210" y="7182810"/>
            <a:ext cx="534060" cy="234900"/>
            <a:chOff x="0" y="0"/>
            <a:chExt cx="712080" cy="313200"/>
          </a:xfrm>
        </p:grpSpPr>
        <p:sp>
          <p:nvSpPr>
            <p:cNvPr id="19" name="Freeform 19"/>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D58237"/>
            </a:solidFill>
          </p:spPr>
        </p:sp>
        <p:sp>
          <p:nvSpPr>
            <p:cNvPr id="20" name="Freeform 20"/>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21" name="Group 21"/>
          <p:cNvGrpSpPr/>
          <p:nvPr/>
        </p:nvGrpSpPr>
        <p:grpSpPr>
          <a:xfrm>
            <a:off x="5517450" y="7182810"/>
            <a:ext cx="534060" cy="234900"/>
            <a:chOff x="0" y="0"/>
            <a:chExt cx="712080" cy="313200"/>
          </a:xfrm>
        </p:grpSpPr>
        <p:sp>
          <p:nvSpPr>
            <p:cNvPr id="22" name="Freeform 22"/>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FC929"/>
            </a:solidFill>
          </p:spPr>
        </p:sp>
        <p:sp>
          <p:nvSpPr>
            <p:cNvPr id="23" name="Freeform 23"/>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24" name="Group 24"/>
          <p:cNvGrpSpPr/>
          <p:nvPr/>
        </p:nvGrpSpPr>
        <p:grpSpPr>
          <a:xfrm>
            <a:off x="6025590" y="7182810"/>
            <a:ext cx="534060" cy="234900"/>
            <a:chOff x="0" y="0"/>
            <a:chExt cx="712080" cy="313200"/>
          </a:xfrm>
        </p:grpSpPr>
        <p:sp>
          <p:nvSpPr>
            <p:cNvPr id="25" name="Freeform 25"/>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3A211"/>
            </a:solidFill>
          </p:spPr>
        </p:sp>
        <p:sp>
          <p:nvSpPr>
            <p:cNvPr id="26" name="Freeform 26"/>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27" name="Group 27"/>
          <p:cNvGrpSpPr/>
          <p:nvPr/>
        </p:nvGrpSpPr>
        <p:grpSpPr>
          <a:xfrm>
            <a:off x="6538050" y="7182810"/>
            <a:ext cx="534060" cy="234900"/>
            <a:chOff x="0" y="0"/>
            <a:chExt cx="712080" cy="313200"/>
          </a:xfrm>
        </p:grpSpPr>
        <p:sp>
          <p:nvSpPr>
            <p:cNvPr id="28" name="Freeform 28"/>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D58237"/>
            </a:solidFill>
          </p:spPr>
        </p:sp>
        <p:sp>
          <p:nvSpPr>
            <p:cNvPr id="29" name="Freeform 29"/>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30" name="Group 30"/>
          <p:cNvGrpSpPr/>
          <p:nvPr/>
        </p:nvGrpSpPr>
        <p:grpSpPr>
          <a:xfrm>
            <a:off x="7053210" y="7182810"/>
            <a:ext cx="534060" cy="234900"/>
            <a:chOff x="0" y="0"/>
            <a:chExt cx="712080" cy="313200"/>
          </a:xfrm>
        </p:grpSpPr>
        <p:sp>
          <p:nvSpPr>
            <p:cNvPr id="31" name="Freeform 31"/>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FC929"/>
            </a:solidFill>
          </p:spPr>
        </p:sp>
        <p:sp>
          <p:nvSpPr>
            <p:cNvPr id="32" name="Freeform 32"/>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33" name="Group 33"/>
          <p:cNvGrpSpPr/>
          <p:nvPr/>
        </p:nvGrpSpPr>
        <p:grpSpPr>
          <a:xfrm>
            <a:off x="7565670" y="7182810"/>
            <a:ext cx="534060" cy="234900"/>
            <a:chOff x="0" y="0"/>
            <a:chExt cx="712080" cy="313200"/>
          </a:xfrm>
        </p:grpSpPr>
        <p:sp>
          <p:nvSpPr>
            <p:cNvPr id="34" name="Freeform 34"/>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3A211"/>
            </a:solidFill>
          </p:spPr>
        </p:sp>
        <p:sp>
          <p:nvSpPr>
            <p:cNvPr id="35" name="Freeform 35"/>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36" name="Group 36"/>
          <p:cNvGrpSpPr/>
          <p:nvPr/>
        </p:nvGrpSpPr>
        <p:grpSpPr>
          <a:xfrm>
            <a:off x="8075970" y="7182810"/>
            <a:ext cx="534060" cy="234900"/>
            <a:chOff x="0" y="0"/>
            <a:chExt cx="712080" cy="313200"/>
          </a:xfrm>
        </p:grpSpPr>
        <p:sp>
          <p:nvSpPr>
            <p:cNvPr id="37" name="Freeform 37"/>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D58237"/>
            </a:solidFill>
          </p:spPr>
        </p:sp>
        <p:sp>
          <p:nvSpPr>
            <p:cNvPr id="38" name="Freeform 38"/>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39" name="Group 39"/>
          <p:cNvGrpSpPr/>
          <p:nvPr/>
        </p:nvGrpSpPr>
        <p:grpSpPr>
          <a:xfrm>
            <a:off x="9672210" y="7182810"/>
            <a:ext cx="534060" cy="234900"/>
            <a:chOff x="0" y="0"/>
            <a:chExt cx="712080" cy="313200"/>
          </a:xfrm>
        </p:grpSpPr>
        <p:sp>
          <p:nvSpPr>
            <p:cNvPr id="40" name="Freeform 40"/>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FC929"/>
            </a:solidFill>
          </p:spPr>
        </p:sp>
        <p:sp>
          <p:nvSpPr>
            <p:cNvPr id="41" name="Freeform 41"/>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42" name="Group 42"/>
          <p:cNvGrpSpPr/>
          <p:nvPr/>
        </p:nvGrpSpPr>
        <p:grpSpPr>
          <a:xfrm>
            <a:off x="10180350" y="7182810"/>
            <a:ext cx="534060" cy="234900"/>
            <a:chOff x="0" y="0"/>
            <a:chExt cx="712080" cy="313200"/>
          </a:xfrm>
        </p:grpSpPr>
        <p:sp>
          <p:nvSpPr>
            <p:cNvPr id="43" name="Freeform 43"/>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3A211"/>
            </a:solidFill>
          </p:spPr>
        </p:sp>
        <p:sp>
          <p:nvSpPr>
            <p:cNvPr id="44" name="Freeform 44"/>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45" name="Group 45"/>
          <p:cNvGrpSpPr/>
          <p:nvPr/>
        </p:nvGrpSpPr>
        <p:grpSpPr>
          <a:xfrm>
            <a:off x="10692810" y="7182810"/>
            <a:ext cx="534060" cy="234900"/>
            <a:chOff x="0" y="0"/>
            <a:chExt cx="712080" cy="313200"/>
          </a:xfrm>
        </p:grpSpPr>
        <p:sp>
          <p:nvSpPr>
            <p:cNvPr id="46" name="Freeform 46"/>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D58237"/>
            </a:solidFill>
          </p:spPr>
        </p:sp>
        <p:sp>
          <p:nvSpPr>
            <p:cNvPr id="47" name="Freeform 47"/>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48" name="Group 48"/>
          <p:cNvGrpSpPr/>
          <p:nvPr/>
        </p:nvGrpSpPr>
        <p:grpSpPr>
          <a:xfrm>
            <a:off x="11207970" y="7182810"/>
            <a:ext cx="534060" cy="234900"/>
            <a:chOff x="0" y="0"/>
            <a:chExt cx="712080" cy="313200"/>
          </a:xfrm>
        </p:grpSpPr>
        <p:sp>
          <p:nvSpPr>
            <p:cNvPr id="49" name="Freeform 49"/>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FC929"/>
            </a:solidFill>
          </p:spPr>
        </p:sp>
        <p:sp>
          <p:nvSpPr>
            <p:cNvPr id="50" name="Freeform 50"/>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51" name="Group 51"/>
          <p:cNvGrpSpPr/>
          <p:nvPr/>
        </p:nvGrpSpPr>
        <p:grpSpPr>
          <a:xfrm>
            <a:off x="11720430" y="7182810"/>
            <a:ext cx="534060" cy="234900"/>
            <a:chOff x="0" y="0"/>
            <a:chExt cx="712080" cy="313200"/>
          </a:xfrm>
        </p:grpSpPr>
        <p:sp>
          <p:nvSpPr>
            <p:cNvPr id="52" name="Freeform 52"/>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3A211"/>
            </a:solidFill>
          </p:spPr>
        </p:sp>
        <p:sp>
          <p:nvSpPr>
            <p:cNvPr id="53" name="Freeform 53"/>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54" name="Group 54"/>
          <p:cNvGrpSpPr/>
          <p:nvPr/>
        </p:nvGrpSpPr>
        <p:grpSpPr>
          <a:xfrm>
            <a:off x="12231270" y="7182810"/>
            <a:ext cx="534060" cy="234900"/>
            <a:chOff x="0" y="0"/>
            <a:chExt cx="712080" cy="313200"/>
          </a:xfrm>
        </p:grpSpPr>
        <p:sp>
          <p:nvSpPr>
            <p:cNvPr id="55" name="Freeform 55"/>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D58237"/>
            </a:solidFill>
          </p:spPr>
        </p:sp>
        <p:sp>
          <p:nvSpPr>
            <p:cNvPr id="56" name="Freeform 56"/>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57" name="Group 57"/>
          <p:cNvGrpSpPr/>
          <p:nvPr/>
        </p:nvGrpSpPr>
        <p:grpSpPr>
          <a:xfrm>
            <a:off x="13827510" y="7182810"/>
            <a:ext cx="534060" cy="234900"/>
            <a:chOff x="0" y="0"/>
            <a:chExt cx="712080" cy="313200"/>
          </a:xfrm>
        </p:grpSpPr>
        <p:sp>
          <p:nvSpPr>
            <p:cNvPr id="58" name="Freeform 58"/>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FC929"/>
            </a:solidFill>
          </p:spPr>
        </p:sp>
        <p:sp>
          <p:nvSpPr>
            <p:cNvPr id="59" name="Freeform 59"/>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60" name="Group 60"/>
          <p:cNvGrpSpPr/>
          <p:nvPr/>
        </p:nvGrpSpPr>
        <p:grpSpPr>
          <a:xfrm>
            <a:off x="14335650" y="7182810"/>
            <a:ext cx="534060" cy="234900"/>
            <a:chOff x="0" y="0"/>
            <a:chExt cx="712080" cy="313200"/>
          </a:xfrm>
        </p:grpSpPr>
        <p:sp>
          <p:nvSpPr>
            <p:cNvPr id="61" name="Freeform 61"/>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3A211"/>
            </a:solidFill>
          </p:spPr>
        </p:sp>
        <p:sp>
          <p:nvSpPr>
            <p:cNvPr id="62" name="Freeform 62"/>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63" name="Group 63"/>
          <p:cNvGrpSpPr/>
          <p:nvPr/>
        </p:nvGrpSpPr>
        <p:grpSpPr>
          <a:xfrm>
            <a:off x="14847570" y="7182810"/>
            <a:ext cx="534060" cy="234900"/>
            <a:chOff x="0" y="0"/>
            <a:chExt cx="712080" cy="313200"/>
          </a:xfrm>
        </p:grpSpPr>
        <p:sp>
          <p:nvSpPr>
            <p:cNvPr id="64" name="Freeform 64"/>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D58237"/>
            </a:solidFill>
          </p:spPr>
        </p:sp>
        <p:sp>
          <p:nvSpPr>
            <p:cNvPr id="65" name="Freeform 65"/>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66" name="Group 66"/>
          <p:cNvGrpSpPr/>
          <p:nvPr/>
        </p:nvGrpSpPr>
        <p:grpSpPr>
          <a:xfrm>
            <a:off x="15363270" y="7182810"/>
            <a:ext cx="534060" cy="234900"/>
            <a:chOff x="0" y="0"/>
            <a:chExt cx="712080" cy="313200"/>
          </a:xfrm>
        </p:grpSpPr>
        <p:sp>
          <p:nvSpPr>
            <p:cNvPr id="67" name="Freeform 67"/>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FC929"/>
            </a:solidFill>
          </p:spPr>
        </p:sp>
        <p:sp>
          <p:nvSpPr>
            <p:cNvPr id="68" name="Freeform 68"/>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69" name="Group 69"/>
          <p:cNvGrpSpPr/>
          <p:nvPr/>
        </p:nvGrpSpPr>
        <p:grpSpPr>
          <a:xfrm>
            <a:off x="15875190" y="7182810"/>
            <a:ext cx="534060" cy="234900"/>
            <a:chOff x="0" y="0"/>
            <a:chExt cx="712080" cy="313200"/>
          </a:xfrm>
        </p:grpSpPr>
        <p:sp>
          <p:nvSpPr>
            <p:cNvPr id="70" name="Freeform 70"/>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F3A211"/>
            </a:solidFill>
          </p:spPr>
        </p:sp>
        <p:sp>
          <p:nvSpPr>
            <p:cNvPr id="71" name="Freeform 71"/>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grpSp>
        <p:nvGrpSpPr>
          <p:cNvPr id="72" name="Group 72"/>
          <p:cNvGrpSpPr/>
          <p:nvPr/>
        </p:nvGrpSpPr>
        <p:grpSpPr>
          <a:xfrm>
            <a:off x="16386030" y="7182810"/>
            <a:ext cx="534060" cy="234900"/>
            <a:chOff x="0" y="0"/>
            <a:chExt cx="712080" cy="313200"/>
          </a:xfrm>
        </p:grpSpPr>
        <p:sp>
          <p:nvSpPr>
            <p:cNvPr id="73" name="Freeform 73"/>
            <p:cNvSpPr/>
            <p:nvPr/>
          </p:nvSpPr>
          <p:spPr>
            <a:xfrm>
              <a:off x="12573" y="12573"/>
              <a:ext cx="686943" cy="288036"/>
            </a:xfrm>
            <a:custGeom>
              <a:avLst/>
              <a:gdLst/>
              <a:ahLst/>
              <a:cxnLst/>
              <a:rect l="l" t="t" r="r" b="b"/>
              <a:pathLst>
                <a:path w="686943" h="288036">
                  <a:moveTo>
                    <a:pt x="0" y="0"/>
                  </a:moveTo>
                  <a:lnTo>
                    <a:pt x="686943" y="0"/>
                  </a:lnTo>
                  <a:lnTo>
                    <a:pt x="686943" y="288036"/>
                  </a:lnTo>
                  <a:lnTo>
                    <a:pt x="0" y="288036"/>
                  </a:lnTo>
                  <a:close/>
                </a:path>
              </a:pathLst>
            </a:custGeom>
            <a:solidFill>
              <a:srgbClr val="D58237"/>
            </a:solidFill>
          </p:spPr>
        </p:sp>
        <p:sp>
          <p:nvSpPr>
            <p:cNvPr id="74" name="Freeform 74"/>
            <p:cNvSpPr/>
            <p:nvPr/>
          </p:nvSpPr>
          <p:spPr>
            <a:xfrm>
              <a:off x="0" y="0"/>
              <a:ext cx="712089" cy="313182"/>
            </a:xfrm>
            <a:custGeom>
              <a:avLst/>
              <a:gdLst/>
              <a:ahLst/>
              <a:cxnLst/>
              <a:rect l="l" t="t" r="r" b="b"/>
              <a:pathLst>
                <a:path w="712089" h="313182">
                  <a:moveTo>
                    <a:pt x="12573" y="0"/>
                  </a:moveTo>
                  <a:lnTo>
                    <a:pt x="699516" y="0"/>
                  </a:lnTo>
                  <a:cubicBezTo>
                    <a:pt x="706501" y="0"/>
                    <a:pt x="712089" y="5588"/>
                    <a:pt x="712089" y="12573"/>
                  </a:cubicBezTo>
                  <a:lnTo>
                    <a:pt x="712089" y="300609"/>
                  </a:lnTo>
                  <a:cubicBezTo>
                    <a:pt x="712089" y="307594"/>
                    <a:pt x="706501" y="313182"/>
                    <a:pt x="699516" y="313182"/>
                  </a:cubicBezTo>
                  <a:lnTo>
                    <a:pt x="12573" y="313182"/>
                  </a:lnTo>
                  <a:cubicBezTo>
                    <a:pt x="5588" y="313182"/>
                    <a:pt x="0" y="307594"/>
                    <a:pt x="0" y="300609"/>
                  </a:cubicBezTo>
                  <a:lnTo>
                    <a:pt x="0" y="12573"/>
                  </a:lnTo>
                  <a:cubicBezTo>
                    <a:pt x="0" y="5588"/>
                    <a:pt x="5588" y="0"/>
                    <a:pt x="12573" y="0"/>
                  </a:cubicBezTo>
                  <a:moveTo>
                    <a:pt x="12573" y="25146"/>
                  </a:moveTo>
                  <a:lnTo>
                    <a:pt x="12573" y="12573"/>
                  </a:lnTo>
                  <a:lnTo>
                    <a:pt x="25146" y="12573"/>
                  </a:lnTo>
                  <a:lnTo>
                    <a:pt x="25146" y="300609"/>
                  </a:lnTo>
                  <a:lnTo>
                    <a:pt x="12573" y="300609"/>
                  </a:lnTo>
                  <a:lnTo>
                    <a:pt x="12573" y="288036"/>
                  </a:lnTo>
                  <a:lnTo>
                    <a:pt x="699516" y="288036"/>
                  </a:lnTo>
                  <a:lnTo>
                    <a:pt x="699516" y="300609"/>
                  </a:lnTo>
                  <a:lnTo>
                    <a:pt x="686943" y="300609"/>
                  </a:lnTo>
                  <a:lnTo>
                    <a:pt x="686943" y="12573"/>
                  </a:lnTo>
                  <a:lnTo>
                    <a:pt x="699516" y="12573"/>
                  </a:lnTo>
                  <a:lnTo>
                    <a:pt x="699516" y="25146"/>
                  </a:lnTo>
                  <a:lnTo>
                    <a:pt x="12573" y="25146"/>
                  </a:lnTo>
                  <a:close/>
                </a:path>
              </a:pathLst>
            </a:custGeom>
            <a:solidFill>
              <a:srgbClr val="FFFFFF"/>
            </a:solidFill>
          </p:spPr>
        </p:sp>
      </p:grpSp>
      <p:sp>
        <p:nvSpPr>
          <p:cNvPr id="75" name="TextBox 75"/>
          <p:cNvSpPr txBox="1"/>
          <p:nvPr/>
        </p:nvSpPr>
        <p:spPr>
          <a:xfrm>
            <a:off x="1622880" y="7679160"/>
            <a:ext cx="251766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400000000000000" pitchFamily="2" charset="-78"/>
              </a:rPr>
              <a:t>اسم شما</a:t>
            </a:r>
            <a:endParaRPr lang="en-US" sz="2100" spc="29" dirty="0">
              <a:solidFill>
                <a:srgbClr val="404040"/>
              </a:solidFill>
              <a:latin typeface="Montserrat Bold"/>
              <a:cs typeface="B Nazanin" panose="00000400000000000000" pitchFamily="2" charset="-78"/>
            </a:endParaRPr>
          </a:p>
        </p:txBody>
      </p:sp>
      <p:sp>
        <p:nvSpPr>
          <p:cNvPr id="76" name="TextBox 76"/>
          <p:cNvSpPr txBox="1"/>
          <p:nvPr/>
        </p:nvSpPr>
        <p:spPr>
          <a:xfrm>
            <a:off x="1622880" y="8113860"/>
            <a:ext cx="2517660" cy="282129"/>
          </a:xfrm>
          <a:prstGeom prst="rect">
            <a:avLst/>
          </a:prstGeom>
        </p:spPr>
        <p:txBody>
          <a:bodyPr lIns="0" tIns="0" rIns="0" bIns="0" rtlCol="0" anchor="t">
            <a:spAutoFit/>
          </a:bodyPr>
          <a:lstStyle/>
          <a:p>
            <a:pPr algn="r" rtl="1">
              <a:lnSpc>
                <a:spcPts val="2160"/>
              </a:lnSpc>
            </a:pPr>
            <a:r>
              <a:rPr lang="fa-IR" sz="1800" spc="25" dirty="0">
                <a:solidFill>
                  <a:srgbClr val="FFC929"/>
                </a:solidFill>
                <a:latin typeface="Montserrat"/>
                <a:cs typeface="B Nazanin" panose="00000400000000000000" pitchFamily="2" charset="-78"/>
              </a:rPr>
              <a:t>کارگردان</a:t>
            </a:r>
            <a:endParaRPr lang="en-US" sz="1800" spc="25" dirty="0">
              <a:solidFill>
                <a:srgbClr val="FFC929"/>
              </a:solidFill>
              <a:latin typeface="Montserrat"/>
              <a:cs typeface="B Nazanin" panose="00000400000000000000" pitchFamily="2" charset="-78"/>
            </a:endParaRPr>
          </a:p>
        </p:txBody>
      </p:sp>
      <p:sp>
        <p:nvSpPr>
          <p:cNvPr id="77" name="TextBox 77"/>
          <p:cNvSpPr txBox="1"/>
          <p:nvPr/>
        </p:nvSpPr>
        <p:spPr>
          <a:xfrm>
            <a:off x="1622880" y="8557200"/>
            <a:ext cx="25176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78" name="TextBox 78"/>
          <p:cNvSpPr txBox="1"/>
          <p:nvPr/>
        </p:nvSpPr>
        <p:spPr>
          <a:xfrm>
            <a:off x="5790060" y="7679160"/>
            <a:ext cx="251766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400000000000000" pitchFamily="2" charset="-78"/>
              </a:rPr>
              <a:t>اسم شما</a:t>
            </a:r>
            <a:endParaRPr lang="en-US" sz="2100" spc="29" dirty="0">
              <a:solidFill>
                <a:srgbClr val="404040"/>
              </a:solidFill>
              <a:latin typeface="Montserrat Bold"/>
              <a:cs typeface="B Nazanin" panose="00000400000000000000" pitchFamily="2" charset="-78"/>
            </a:endParaRPr>
          </a:p>
        </p:txBody>
      </p:sp>
      <p:sp>
        <p:nvSpPr>
          <p:cNvPr id="79" name="TextBox 79"/>
          <p:cNvSpPr txBox="1"/>
          <p:nvPr/>
        </p:nvSpPr>
        <p:spPr>
          <a:xfrm>
            <a:off x="5790060" y="8113860"/>
            <a:ext cx="2517660" cy="282129"/>
          </a:xfrm>
          <a:prstGeom prst="rect">
            <a:avLst/>
          </a:prstGeom>
        </p:spPr>
        <p:txBody>
          <a:bodyPr lIns="0" tIns="0" rIns="0" bIns="0" rtlCol="0" anchor="t">
            <a:spAutoFit/>
          </a:bodyPr>
          <a:lstStyle/>
          <a:p>
            <a:pPr algn="r" rtl="1">
              <a:lnSpc>
                <a:spcPts val="2160"/>
              </a:lnSpc>
            </a:pPr>
            <a:r>
              <a:rPr lang="fa-IR" sz="1800" spc="25" dirty="0">
                <a:solidFill>
                  <a:srgbClr val="FFC929"/>
                </a:solidFill>
                <a:latin typeface="Montserrat"/>
                <a:cs typeface="B Nazanin" panose="00000400000000000000" pitchFamily="2" charset="-78"/>
              </a:rPr>
              <a:t>کارگردان</a:t>
            </a:r>
            <a:endParaRPr lang="en-US" sz="1800" spc="25" dirty="0">
              <a:solidFill>
                <a:srgbClr val="FFC929"/>
              </a:solidFill>
              <a:latin typeface="Montserrat"/>
              <a:cs typeface="B Nazanin" panose="00000400000000000000" pitchFamily="2" charset="-78"/>
            </a:endParaRPr>
          </a:p>
        </p:txBody>
      </p:sp>
      <p:sp>
        <p:nvSpPr>
          <p:cNvPr id="80" name="TextBox 80"/>
          <p:cNvSpPr txBox="1"/>
          <p:nvPr/>
        </p:nvSpPr>
        <p:spPr>
          <a:xfrm>
            <a:off x="5790060" y="8557200"/>
            <a:ext cx="25176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81" name="TextBox 81"/>
          <p:cNvSpPr txBox="1"/>
          <p:nvPr/>
        </p:nvSpPr>
        <p:spPr>
          <a:xfrm>
            <a:off x="9957240" y="7679160"/>
            <a:ext cx="251766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400000000000000" pitchFamily="2" charset="-78"/>
              </a:rPr>
              <a:t>اسم شما</a:t>
            </a:r>
            <a:endParaRPr lang="en-US" sz="2100" spc="29" dirty="0">
              <a:solidFill>
                <a:srgbClr val="404040"/>
              </a:solidFill>
              <a:latin typeface="Montserrat Bold"/>
              <a:cs typeface="B Nazanin" panose="00000400000000000000" pitchFamily="2" charset="-78"/>
            </a:endParaRPr>
          </a:p>
        </p:txBody>
      </p:sp>
      <p:sp>
        <p:nvSpPr>
          <p:cNvPr id="82" name="TextBox 82"/>
          <p:cNvSpPr txBox="1"/>
          <p:nvPr/>
        </p:nvSpPr>
        <p:spPr>
          <a:xfrm>
            <a:off x="9957240" y="8113860"/>
            <a:ext cx="2517660" cy="282129"/>
          </a:xfrm>
          <a:prstGeom prst="rect">
            <a:avLst/>
          </a:prstGeom>
        </p:spPr>
        <p:txBody>
          <a:bodyPr lIns="0" tIns="0" rIns="0" bIns="0" rtlCol="0" anchor="t">
            <a:spAutoFit/>
          </a:bodyPr>
          <a:lstStyle/>
          <a:p>
            <a:pPr algn="r" rtl="1">
              <a:lnSpc>
                <a:spcPts val="2160"/>
              </a:lnSpc>
            </a:pPr>
            <a:r>
              <a:rPr lang="fa-IR" sz="1800" spc="25" dirty="0">
                <a:solidFill>
                  <a:srgbClr val="FFC929"/>
                </a:solidFill>
                <a:latin typeface="Montserrat"/>
                <a:cs typeface="B Nazanin" panose="00000400000000000000" pitchFamily="2" charset="-78"/>
              </a:rPr>
              <a:t>کارگردان</a:t>
            </a:r>
            <a:endParaRPr lang="en-US" sz="1800" spc="25" dirty="0">
              <a:solidFill>
                <a:srgbClr val="FFC929"/>
              </a:solidFill>
              <a:latin typeface="Montserrat"/>
              <a:cs typeface="B Nazanin" panose="00000400000000000000" pitchFamily="2" charset="-78"/>
            </a:endParaRPr>
          </a:p>
        </p:txBody>
      </p:sp>
      <p:sp>
        <p:nvSpPr>
          <p:cNvPr id="83" name="TextBox 83"/>
          <p:cNvSpPr txBox="1"/>
          <p:nvPr/>
        </p:nvSpPr>
        <p:spPr>
          <a:xfrm>
            <a:off x="9957240" y="8557200"/>
            <a:ext cx="25176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آسان برای تغییر رنگ، عکس و متن.</a:t>
            </a:r>
            <a:endParaRPr lang="en-US" sz="1800" spc="25" dirty="0">
              <a:solidFill>
                <a:srgbClr val="404040"/>
              </a:solidFill>
              <a:latin typeface="Montserrat"/>
              <a:cs typeface="B Nazanin" panose="00000400000000000000" pitchFamily="2" charset="-78"/>
            </a:endParaRPr>
          </a:p>
        </p:txBody>
      </p:sp>
      <p:grpSp>
        <p:nvGrpSpPr>
          <p:cNvPr id="84" name="Group 84"/>
          <p:cNvGrpSpPr/>
          <p:nvPr/>
        </p:nvGrpSpPr>
        <p:grpSpPr>
          <a:xfrm>
            <a:off x="14718780" y="514080"/>
            <a:ext cx="2993760" cy="2993760"/>
            <a:chOff x="0" y="0"/>
            <a:chExt cx="3991680" cy="3991680"/>
          </a:xfrm>
        </p:grpSpPr>
        <p:sp>
          <p:nvSpPr>
            <p:cNvPr id="85" name="Freeform 85"/>
            <p:cNvSpPr/>
            <p:nvPr/>
          </p:nvSpPr>
          <p:spPr>
            <a:xfrm>
              <a:off x="0" y="0"/>
              <a:ext cx="3991610" cy="3991610"/>
            </a:xfrm>
            <a:custGeom>
              <a:avLst/>
              <a:gdLst/>
              <a:ahLst/>
              <a:cxnLst/>
              <a:rect l="l" t="t" r="r" b="b"/>
              <a:pathLst>
                <a:path w="3991610" h="3991610">
                  <a:moveTo>
                    <a:pt x="0" y="1995805"/>
                  </a:moveTo>
                  <a:cubicBezTo>
                    <a:pt x="0" y="893572"/>
                    <a:pt x="893572" y="0"/>
                    <a:pt x="1995805" y="0"/>
                  </a:cubicBezTo>
                  <a:cubicBezTo>
                    <a:pt x="2661031" y="0"/>
                    <a:pt x="3326384" y="0"/>
                    <a:pt x="3991610" y="0"/>
                  </a:cubicBezTo>
                  <a:cubicBezTo>
                    <a:pt x="3991610" y="665226"/>
                    <a:pt x="3991610" y="1330579"/>
                    <a:pt x="3991610" y="1995805"/>
                  </a:cubicBezTo>
                  <a:cubicBezTo>
                    <a:pt x="3991610" y="3098038"/>
                    <a:pt x="3098038" y="3991610"/>
                    <a:pt x="1995805" y="3991610"/>
                  </a:cubicBezTo>
                  <a:cubicBezTo>
                    <a:pt x="893572" y="3991610"/>
                    <a:pt x="0" y="3098165"/>
                    <a:pt x="0" y="1995805"/>
                  </a:cubicBezTo>
                  <a:close/>
                </a:path>
              </a:pathLst>
            </a:custGeom>
            <a:solidFill>
              <a:srgbClr val="58CCFE"/>
            </a:solidFill>
          </p:spPr>
        </p:sp>
      </p:grpSp>
      <p:grpSp>
        <p:nvGrpSpPr>
          <p:cNvPr id="86" name="Group 86"/>
          <p:cNvGrpSpPr/>
          <p:nvPr/>
        </p:nvGrpSpPr>
        <p:grpSpPr>
          <a:xfrm>
            <a:off x="15862500" y="831060"/>
            <a:ext cx="743580" cy="824040"/>
            <a:chOff x="0" y="0"/>
            <a:chExt cx="991440" cy="1098720"/>
          </a:xfrm>
        </p:grpSpPr>
        <p:sp>
          <p:nvSpPr>
            <p:cNvPr id="87" name="Freeform 87"/>
            <p:cNvSpPr/>
            <p:nvPr/>
          </p:nvSpPr>
          <p:spPr>
            <a:xfrm>
              <a:off x="-11176" y="0"/>
              <a:ext cx="1028319" cy="1098804"/>
            </a:xfrm>
            <a:custGeom>
              <a:avLst/>
              <a:gdLst/>
              <a:ahLst/>
              <a:cxnLst/>
              <a:rect l="l" t="t" r="r" b="b"/>
              <a:pathLst>
                <a:path w="1028319" h="1098804">
                  <a:moveTo>
                    <a:pt x="504444" y="791845"/>
                  </a:moveTo>
                  <a:cubicBezTo>
                    <a:pt x="463550" y="810387"/>
                    <a:pt x="423291" y="825627"/>
                    <a:pt x="384683" y="837819"/>
                  </a:cubicBezTo>
                  <a:cubicBezTo>
                    <a:pt x="413258" y="955294"/>
                    <a:pt x="458978" y="1031367"/>
                    <a:pt x="510540" y="1031367"/>
                  </a:cubicBezTo>
                  <a:cubicBezTo>
                    <a:pt x="560959" y="1031367"/>
                    <a:pt x="605790" y="958850"/>
                    <a:pt x="634365" y="845947"/>
                  </a:cubicBezTo>
                  <a:cubicBezTo>
                    <a:pt x="592455" y="831850"/>
                    <a:pt x="548767" y="813816"/>
                    <a:pt x="504444" y="791845"/>
                  </a:cubicBezTo>
                  <a:close/>
                  <a:moveTo>
                    <a:pt x="362585" y="711327"/>
                  </a:moveTo>
                  <a:lnTo>
                    <a:pt x="371729" y="774192"/>
                  </a:lnTo>
                  <a:cubicBezTo>
                    <a:pt x="390652" y="767842"/>
                    <a:pt x="410083" y="760349"/>
                    <a:pt x="429895" y="752094"/>
                  </a:cubicBezTo>
                  <a:cubicBezTo>
                    <a:pt x="417576" y="745617"/>
                    <a:pt x="405384" y="738378"/>
                    <a:pt x="393319" y="731012"/>
                  </a:cubicBezTo>
                  <a:close/>
                  <a:moveTo>
                    <a:pt x="689356" y="729869"/>
                  </a:moveTo>
                  <a:cubicBezTo>
                    <a:pt x="678815" y="736727"/>
                    <a:pt x="667893" y="743204"/>
                    <a:pt x="656844" y="749554"/>
                  </a:cubicBezTo>
                  <a:lnTo>
                    <a:pt x="612140" y="774192"/>
                  </a:lnTo>
                  <a:cubicBezTo>
                    <a:pt x="635000" y="784733"/>
                    <a:pt x="657352" y="794004"/>
                    <a:pt x="679069" y="802132"/>
                  </a:cubicBezTo>
                  <a:cubicBezTo>
                    <a:pt x="683260" y="779145"/>
                    <a:pt x="686816" y="755015"/>
                    <a:pt x="689483" y="729869"/>
                  </a:cubicBezTo>
                  <a:close/>
                  <a:moveTo>
                    <a:pt x="857250" y="606425"/>
                  </a:moveTo>
                  <a:cubicBezTo>
                    <a:pt x="828294" y="632460"/>
                    <a:pt x="796036" y="657987"/>
                    <a:pt x="760984" y="682625"/>
                  </a:cubicBezTo>
                  <a:cubicBezTo>
                    <a:pt x="757047" y="732155"/>
                    <a:pt x="750062" y="779272"/>
                    <a:pt x="740537" y="822960"/>
                  </a:cubicBezTo>
                  <a:cubicBezTo>
                    <a:pt x="754253" y="827024"/>
                    <a:pt x="767461" y="830453"/>
                    <a:pt x="780288" y="833247"/>
                  </a:cubicBezTo>
                  <a:cubicBezTo>
                    <a:pt x="794639" y="812292"/>
                    <a:pt x="818769" y="798576"/>
                    <a:pt x="846074" y="798576"/>
                  </a:cubicBezTo>
                  <a:cubicBezTo>
                    <a:pt x="875030" y="798576"/>
                    <a:pt x="900430" y="814070"/>
                    <a:pt x="914146" y="837311"/>
                  </a:cubicBezTo>
                  <a:cubicBezTo>
                    <a:pt x="931545" y="832358"/>
                    <a:pt x="944626" y="823468"/>
                    <a:pt x="952373" y="810641"/>
                  </a:cubicBezTo>
                  <a:cubicBezTo>
                    <a:pt x="978916" y="767334"/>
                    <a:pt x="939673" y="690372"/>
                    <a:pt x="857123" y="606298"/>
                  </a:cubicBezTo>
                  <a:close/>
                  <a:moveTo>
                    <a:pt x="223266" y="598297"/>
                  </a:moveTo>
                  <a:cubicBezTo>
                    <a:pt x="110744" y="659130"/>
                    <a:pt x="71374" y="733171"/>
                    <a:pt x="96266" y="776351"/>
                  </a:cubicBezTo>
                  <a:cubicBezTo>
                    <a:pt x="120777" y="818769"/>
                    <a:pt x="201803" y="822325"/>
                    <a:pt x="309245" y="793623"/>
                  </a:cubicBezTo>
                  <a:cubicBezTo>
                    <a:pt x="300736" y="752094"/>
                    <a:pt x="294386" y="707644"/>
                    <a:pt x="290449" y="661035"/>
                  </a:cubicBezTo>
                  <a:cubicBezTo>
                    <a:pt x="254635" y="634238"/>
                    <a:pt x="221742" y="606552"/>
                    <a:pt x="192278" y="578739"/>
                  </a:cubicBezTo>
                  <a:close/>
                  <a:moveTo>
                    <a:pt x="734187" y="504317"/>
                  </a:moveTo>
                  <a:cubicBezTo>
                    <a:pt x="734822" y="519176"/>
                    <a:pt x="735076" y="534162"/>
                    <a:pt x="735076" y="549275"/>
                  </a:cubicBezTo>
                  <a:lnTo>
                    <a:pt x="734314" y="577596"/>
                  </a:lnTo>
                  <a:cubicBezTo>
                    <a:pt x="750062" y="566039"/>
                    <a:pt x="764921" y="554101"/>
                    <a:pt x="779018" y="542290"/>
                  </a:cubicBezTo>
                  <a:cubicBezTo>
                    <a:pt x="764921" y="529590"/>
                    <a:pt x="749935" y="516890"/>
                    <a:pt x="734060" y="504317"/>
                  </a:cubicBezTo>
                  <a:close/>
                  <a:moveTo>
                    <a:pt x="287020" y="497205"/>
                  </a:moveTo>
                  <a:cubicBezTo>
                    <a:pt x="270383" y="509651"/>
                    <a:pt x="254762" y="522351"/>
                    <a:pt x="240030" y="535051"/>
                  </a:cubicBezTo>
                  <a:cubicBezTo>
                    <a:pt x="254508" y="548132"/>
                    <a:pt x="269875" y="561086"/>
                    <a:pt x="286131" y="574040"/>
                  </a:cubicBezTo>
                  <a:cubicBezTo>
                    <a:pt x="285750" y="565912"/>
                    <a:pt x="285623" y="557657"/>
                    <a:pt x="285623" y="549275"/>
                  </a:cubicBezTo>
                  <a:close/>
                  <a:moveTo>
                    <a:pt x="508889" y="491490"/>
                  </a:moveTo>
                  <a:cubicBezTo>
                    <a:pt x="564007" y="491490"/>
                    <a:pt x="608711" y="536194"/>
                    <a:pt x="608711" y="591312"/>
                  </a:cubicBezTo>
                  <a:cubicBezTo>
                    <a:pt x="608711" y="646430"/>
                    <a:pt x="564007" y="691134"/>
                    <a:pt x="508889" y="691134"/>
                  </a:cubicBezTo>
                  <a:cubicBezTo>
                    <a:pt x="453771" y="691134"/>
                    <a:pt x="409067" y="646430"/>
                    <a:pt x="409067" y="591312"/>
                  </a:cubicBezTo>
                  <a:cubicBezTo>
                    <a:pt x="409067" y="536194"/>
                    <a:pt x="453771" y="491490"/>
                    <a:pt x="508889" y="491490"/>
                  </a:cubicBezTo>
                  <a:close/>
                  <a:moveTo>
                    <a:pt x="508635" y="410718"/>
                  </a:moveTo>
                  <a:cubicBezTo>
                    <a:pt x="483743" y="423037"/>
                    <a:pt x="458597" y="436626"/>
                    <a:pt x="433324" y="451104"/>
                  </a:cubicBezTo>
                  <a:cubicBezTo>
                    <a:pt x="406273" y="466725"/>
                    <a:pt x="380238" y="482854"/>
                    <a:pt x="355473" y="499364"/>
                  </a:cubicBezTo>
                  <a:cubicBezTo>
                    <a:pt x="352806" y="532130"/>
                    <a:pt x="351536" y="566293"/>
                    <a:pt x="351536" y="601218"/>
                  </a:cubicBezTo>
                  <a:lnTo>
                    <a:pt x="354076" y="677799"/>
                  </a:lnTo>
                  <a:cubicBezTo>
                    <a:pt x="377190" y="694055"/>
                    <a:pt x="401447" y="709930"/>
                    <a:pt x="426720" y="725424"/>
                  </a:cubicBezTo>
                  <a:cubicBezTo>
                    <a:pt x="452755" y="741426"/>
                    <a:pt x="478790" y="756158"/>
                    <a:pt x="504571" y="769493"/>
                  </a:cubicBezTo>
                  <a:cubicBezTo>
                    <a:pt x="532892" y="755523"/>
                    <a:pt x="561721" y="740156"/>
                    <a:pt x="590677" y="723519"/>
                  </a:cubicBezTo>
                  <a:cubicBezTo>
                    <a:pt x="616204" y="708787"/>
                    <a:pt x="640715" y="693674"/>
                    <a:pt x="663956" y="678180"/>
                  </a:cubicBezTo>
                  <a:cubicBezTo>
                    <a:pt x="665480" y="653161"/>
                    <a:pt x="666242" y="627507"/>
                    <a:pt x="666242" y="601345"/>
                  </a:cubicBezTo>
                  <a:lnTo>
                    <a:pt x="663067" y="504444"/>
                  </a:lnTo>
                  <a:cubicBezTo>
                    <a:pt x="640207" y="488315"/>
                    <a:pt x="616204" y="472567"/>
                    <a:pt x="591185" y="457327"/>
                  </a:cubicBezTo>
                  <a:cubicBezTo>
                    <a:pt x="563499" y="440436"/>
                    <a:pt x="536067" y="424815"/>
                    <a:pt x="508762" y="410718"/>
                  </a:cubicBezTo>
                  <a:close/>
                  <a:moveTo>
                    <a:pt x="643636" y="352171"/>
                  </a:moveTo>
                  <a:cubicBezTo>
                    <a:pt x="624459" y="359029"/>
                    <a:pt x="604647" y="366903"/>
                    <a:pt x="584581" y="375539"/>
                  </a:cubicBezTo>
                  <a:cubicBezTo>
                    <a:pt x="598678" y="383032"/>
                    <a:pt x="612521" y="391287"/>
                    <a:pt x="626491" y="399796"/>
                  </a:cubicBezTo>
                  <a:lnTo>
                    <a:pt x="654558" y="417830"/>
                  </a:lnTo>
                  <a:cubicBezTo>
                    <a:pt x="651510" y="394970"/>
                    <a:pt x="647827" y="373126"/>
                    <a:pt x="643636" y="352171"/>
                  </a:cubicBezTo>
                  <a:close/>
                  <a:moveTo>
                    <a:pt x="375158" y="349631"/>
                  </a:moveTo>
                  <a:cubicBezTo>
                    <a:pt x="370967" y="370205"/>
                    <a:pt x="367284" y="391795"/>
                    <a:pt x="364363" y="414274"/>
                  </a:cubicBezTo>
                  <a:cubicBezTo>
                    <a:pt x="375920" y="406908"/>
                    <a:pt x="387731" y="399796"/>
                    <a:pt x="399923" y="392811"/>
                  </a:cubicBezTo>
                  <a:lnTo>
                    <a:pt x="433959" y="374015"/>
                  </a:lnTo>
                  <a:cubicBezTo>
                    <a:pt x="414020" y="364871"/>
                    <a:pt x="394335" y="356870"/>
                    <a:pt x="375158" y="349631"/>
                  </a:cubicBezTo>
                  <a:close/>
                  <a:moveTo>
                    <a:pt x="841756" y="310515"/>
                  </a:moveTo>
                  <a:cubicBezTo>
                    <a:pt x="804164" y="309880"/>
                    <a:pt x="757428" y="317373"/>
                    <a:pt x="704850" y="332486"/>
                  </a:cubicBezTo>
                  <a:cubicBezTo>
                    <a:pt x="714629" y="374523"/>
                    <a:pt x="721995" y="419989"/>
                    <a:pt x="726821" y="467868"/>
                  </a:cubicBezTo>
                  <a:cubicBezTo>
                    <a:pt x="763016" y="494919"/>
                    <a:pt x="796290" y="522732"/>
                    <a:pt x="826135" y="550926"/>
                  </a:cubicBezTo>
                  <a:cubicBezTo>
                    <a:pt x="912749" y="467995"/>
                    <a:pt x="955167" y="390906"/>
                    <a:pt x="929513" y="346456"/>
                  </a:cubicBezTo>
                  <a:cubicBezTo>
                    <a:pt x="915924" y="322961"/>
                    <a:pt x="884936" y="311404"/>
                    <a:pt x="841629" y="310642"/>
                  </a:cubicBezTo>
                  <a:close/>
                  <a:moveTo>
                    <a:pt x="188341" y="254000"/>
                  </a:moveTo>
                  <a:cubicBezTo>
                    <a:pt x="145034" y="253619"/>
                    <a:pt x="113792" y="264414"/>
                    <a:pt x="99568" y="287528"/>
                  </a:cubicBezTo>
                  <a:cubicBezTo>
                    <a:pt x="90932" y="301752"/>
                    <a:pt x="89281" y="319532"/>
                    <a:pt x="94488" y="339852"/>
                  </a:cubicBezTo>
                  <a:cubicBezTo>
                    <a:pt x="137033" y="341376"/>
                    <a:pt x="170942" y="376428"/>
                    <a:pt x="170942" y="419354"/>
                  </a:cubicBezTo>
                  <a:cubicBezTo>
                    <a:pt x="170942" y="432562"/>
                    <a:pt x="167767" y="444881"/>
                    <a:pt x="161798" y="455676"/>
                  </a:cubicBezTo>
                  <a:cubicBezTo>
                    <a:pt x="171323" y="467106"/>
                    <a:pt x="181991" y="478663"/>
                    <a:pt x="193421" y="490347"/>
                  </a:cubicBezTo>
                  <a:cubicBezTo>
                    <a:pt x="223266" y="463169"/>
                    <a:pt x="256794" y="436245"/>
                    <a:pt x="293243" y="410464"/>
                  </a:cubicBezTo>
                  <a:cubicBezTo>
                    <a:pt x="298196" y="362966"/>
                    <a:pt x="305816" y="318135"/>
                    <a:pt x="315722" y="276606"/>
                  </a:cubicBezTo>
                  <a:cubicBezTo>
                    <a:pt x="267208" y="262001"/>
                    <a:pt x="223774" y="254254"/>
                    <a:pt x="188468" y="254000"/>
                  </a:cubicBezTo>
                  <a:close/>
                  <a:moveTo>
                    <a:pt x="510540" y="67437"/>
                  </a:moveTo>
                  <a:cubicBezTo>
                    <a:pt x="462915" y="67437"/>
                    <a:pt x="420243" y="132207"/>
                    <a:pt x="391541" y="234569"/>
                  </a:cubicBezTo>
                  <a:cubicBezTo>
                    <a:pt x="430149" y="247904"/>
                    <a:pt x="470408" y="264414"/>
                    <a:pt x="511175" y="284226"/>
                  </a:cubicBezTo>
                  <a:cubicBezTo>
                    <a:pt x="551688" y="265430"/>
                    <a:pt x="591566" y="249809"/>
                    <a:pt x="630047" y="237363"/>
                  </a:cubicBezTo>
                  <a:cubicBezTo>
                    <a:pt x="622554" y="209804"/>
                    <a:pt x="613918" y="185039"/>
                    <a:pt x="604393" y="163449"/>
                  </a:cubicBezTo>
                  <a:cubicBezTo>
                    <a:pt x="562991" y="160782"/>
                    <a:pt x="530479" y="126238"/>
                    <a:pt x="530479" y="84201"/>
                  </a:cubicBezTo>
                  <a:lnTo>
                    <a:pt x="531622" y="72390"/>
                  </a:lnTo>
                  <a:cubicBezTo>
                    <a:pt x="524764" y="69088"/>
                    <a:pt x="517652" y="67564"/>
                    <a:pt x="510413" y="67564"/>
                  </a:cubicBezTo>
                  <a:close/>
                  <a:moveTo>
                    <a:pt x="510413" y="127"/>
                  </a:moveTo>
                  <a:cubicBezTo>
                    <a:pt x="529717" y="127"/>
                    <a:pt x="548513" y="6096"/>
                    <a:pt x="566166" y="17526"/>
                  </a:cubicBezTo>
                  <a:cubicBezTo>
                    <a:pt x="578993" y="9017"/>
                    <a:pt x="594106" y="4064"/>
                    <a:pt x="610489" y="4064"/>
                  </a:cubicBezTo>
                  <a:cubicBezTo>
                    <a:pt x="654558" y="4064"/>
                    <a:pt x="690372" y="39878"/>
                    <a:pt x="690372" y="83947"/>
                  </a:cubicBezTo>
                  <a:cubicBezTo>
                    <a:pt x="690372" y="108331"/>
                    <a:pt x="679450" y="130175"/>
                    <a:pt x="661924" y="144653"/>
                  </a:cubicBezTo>
                  <a:cubicBezTo>
                    <a:pt x="672465" y="167386"/>
                    <a:pt x="681863" y="192532"/>
                    <a:pt x="690118" y="219583"/>
                  </a:cubicBezTo>
                  <a:cubicBezTo>
                    <a:pt x="835152" y="182499"/>
                    <a:pt x="950976" y="194056"/>
                    <a:pt x="989457" y="260731"/>
                  </a:cubicBezTo>
                  <a:cubicBezTo>
                    <a:pt x="1028319" y="328041"/>
                    <a:pt x="979043" y="435610"/>
                    <a:pt x="872109" y="543941"/>
                  </a:cubicBezTo>
                  <a:cubicBezTo>
                    <a:pt x="974090" y="653542"/>
                    <a:pt x="1019175" y="760857"/>
                    <a:pt x="979043" y="826389"/>
                  </a:cubicBezTo>
                  <a:cubicBezTo>
                    <a:pt x="962279" y="853821"/>
                    <a:pt x="932307" y="871220"/>
                    <a:pt x="892429" y="878586"/>
                  </a:cubicBezTo>
                  <a:cubicBezTo>
                    <a:pt x="883920" y="913257"/>
                    <a:pt x="852551" y="938911"/>
                    <a:pt x="815213" y="938911"/>
                  </a:cubicBezTo>
                  <a:cubicBezTo>
                    <a:pt x="775970" y="938911"/>
                    <a:pt x="743331" y="910590"/>
                    <a:pt x="736727" y="873379"/>
                  </a:cubicBezTo>
                  <a:cubicBezTo>
                    <a:pt x="723011" y="870839"/>
                    <a:pt x="709041" y="867664"/>
                    <a:pt x="694690" y="863854"/>
                  </a:cubicBezTo>
                  <a:cubicBezTo>
                    <a:pt x="654177" y="1005967"/>
                    <a:pt x="586867" y="1098804"/>
                    <a:pt x="510540" y="1098804"/>
                  </a:cubicBezTo>
                  <a:cubicBezTo>
                    <a:pt x="432562" y="1098804"/>
                    <a:pt x="363855" y="1001776"/>
                    <a:pt x="323850" y="854329"/>
                  </a:cubicBezTo>
                  <a:cubicBezTo>
                    <a:pt x="185166" y="887476"/>
                    <a:pt x="75184" y="874649"/>
                    <a:pt x="37973" y="810006"/>
                  </a:cubicBezTo>
                  <a:cubicBezTo>
                    <a:pt x="0" y="744220"/>
                    <a:pt x="46228" y="639826"/>
                    <a:pt x="148463" y="534162"/>
                  </a:cubicBezTo>
                  <a:lnTo>
                    <a:pt x="114808" y="495427"/>
                  </a:lnTo>
                  <a:cubicBezTo>
                    <a:pt x="107442" y="498094"/>
                    <a:pt x="99441" y="499364"/>
                    <a:pt x="91059" y="499364"/>
                  </a:cubicBezTo>
                  <a:cubicBezTo>
                    <a:pt x="46990" y="499364"/>
                    <a:pt x="11176" y="463677"/>
                    <a:pt x="11176" y="419481"/>
                  </a:cubicBezTo>
                  <a:cubicBezTo>
                    <a:pt x="11176" y="396113"/>
                    <a:pt x="21209" y="375158"/>
                    <a:pt x="37211" y="360807"/>
                  </a:cubicBezTo>
                  <a:cubicBezTo>
                    <a:pt x="23241" y="318897"/>
                    <a:pt x="24257" y="281559"/>
                    <a:pt x="42037" y="252476"/>
                  </a:cubicBezTo>
                  <a:cubicBezTo>
                    <a:pt x="81280" y="188468"/>
                    <a:pt x="192786" y="178816"/>
                    <a:pt x="331978" y="216535"/>
                  </a:cubicBezTo>
                  <a:cubicBezTo>
                    <a:pt x="372872" y="84836"/>
                    <a:pt x="437642" y="0"/>
                    <a:pt x="510540" y="0"/>
                  </a:cubicBezTo>
                  <a:close/>
                </a:path>
              </a:pathLst>
            </a:custGeom>
            <a:solidFill>
              <a:srgbClr val="FFFFFF"/>
            </a:solidFill>
          </p:spPr>
        </p:sp>
      </p:grpSp>
      <p:sp>
        <p:nvSpPr>
          <p:cNvPr id="88" name="TextBox 88"/>
          <p:cNvSpPr txBox="1"/>
          <p:nvPr/>
        </p:nvSpPr>
        <p:spPr>
          <a:xfrm>
            <a:off x="15022440" y="1700820"/>
            <a:ext cx="2423700" cy="1102866"/>
          </a:xfrm>
          <a:prstGeom prst="rect">
            <a:avLst/>
          </a:prstGeom>
        </p:spPr>
        <p:txBody>
          <a:bodyPr lIns="0" tIns="0" rIns="0" bIns="0" rtlCol="0" anchor="t">
            <a:spAutoFit/>
          </a:bodyPr>
          <a:lstStyle/>
          <a:p>
            <a:pPr algn="ctr" rtl="1">
              <a:lnSpc>
                <a:spcPts val="4320"/>
              </a:lnSpc>
            </a:pPr>
            <a:r>
              <a:rPr lang="en-US" sz="3600" spc="51">
                <a:solidFill>
                  <a:srgbClr val="FFFFFF"/>
                </a:solidFill>
                <a:latin typeface="Montserrat Bold"/>
                <a:cs typeface="B Nazanin" panose="00000400000000000000" pitchFamily="2" charset="-78"/>
              </a:rPr>
              <a:t>Meet  Our Team</a:t>
            </a:r>
          </a:p>
        </p:txBody>
      </p:sp>
      <p:sp>
        <p:nvSpPr>
          <p:cNvPr id="89" name="TextBox 89"/>
          <p:cNvSpPr txBox="1"/>
          <p:nvPr/>
        </p:nvSpPr>
        <p:spPr>
          <a:xfrm>
            <a:off x="14124420" y="7679160"/>
            <a:ext cx="251766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400000000000000" pitchFamily="2" charset="-78"/>
              </a:rPr>
              <a:t>اسم شما</a:t>
            </a:r>
            <a:endParaRPr lang="en-US" sz="2100" spc="29" dirty="0">
              <a:solidFill>
                <a:srgbClr val="404040"/>
              </a:solidFill>
              <a:latin typeface="Montserrat Bold"/>
              <a:cs typeface="B Nazanin" panose="00000400000000000000" pitchFamily="2" charset="-78"/>
            </a:endParaRPr>
          </a:p>
        </p:txBody>
      </p:sp>
      <p:sp>
        <p:nvSpPr>
          <p:cNvPr id="90" name="TextBox 90"/>
          <p:cNvSpPr txBox="1"/>
          <p:nvPr/>
        </p:nvSpPr>
        <p:spPr>
          <a:xfrm>
            <a:off x="14124420" y="8113860"/>
            <a:ext cx="2517660" cy="282129"/>
          </a:xfrm>
          <a:prstGeom prst="rect">
            <a:avLst/>
          </a:prstGeom>
        </p:spPr>
        <p:txBody>
          <a:bodyPr lIns="0" tIns="0" rIns="0" bIns="0" rtlCol="0" anchor="t">
            <a:spAutoFit/>
          </a:bodyPr>
          <a:lstStyle/>
          <a:p>
            <a:pPr algn="r" rtl="1">
              <a:lnSpc>
                <a:spcPts val="2160"/>
              </a:lnSpc>
            </a:pPr>
            <a:r>
              <a:rPr lang="fa-IR" sz="1800" spc="25" dirty="0">
                <a:solidFill>
                  <a:srgbClr val="FFC929"/>
                </a:solidFill>
                <a:latin typeface="Montserrat"/>
                <a:cs typeface="B Nazanin" panose="00000400000000000000" pitchFamily="2" charset="-78"/>
              </a:rPr>
              <a:t>کارگردان</a:t>
            </a:r>
            <a:endParaRPr lang="en-US" sz="1800" spc="25" dirty="0">
              <a:solidFill>
                <a:srgbClr val="FFC929"/>
              </a:solidFill>
              <a:latin typeface="Montserrat"/>
              <a:cs typeface="B Nazanin" panose="00000400000000000000" pitchFamily="2" charset="-78"/>
            </a:endParaRPr>
          </a:p>
        </p:txBody>
      </p:sp>
      <p:sp>
        <p:nvSpPr>
          <p:cNvPr id="91" name="TextBox 91"/>
          <p:cNvSpPr txBox="1"/>
          <p:nvPr/>
        </p:nvSpPr>
        <p:spPr>
          <a:xfrm>
            <a:off x="14124420" y="8557200"/>
            <a:ext cx="25176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92" name="Freeform 92"/>
          <p:cNvSpPr/>
          <p:nvPr/>
        </p:nvSpPr>
        <p:spPr>
          <a:xfrm>
            <a:off x="421200" y="396900"/>
            <a:ext cx="17425800" cy="4363200"/>
          </a:xfrm>
          <a:custGeom>
            <a:avLst/>
            <a:gdLst/>
            <a:ahLst/>
            <a:cxnLst/>
            <a:rect l="l" t="t" r="r" b="b"/>
            <a:pathLst>
              <a:path w="17425800" h="4363200">
                <a:moveTo>
                  <a:pt x="0" y="0"/>
                </a:moveTo>
                <a:lnTo>
                  <a:pt x="17425800" y="0"/>
                </a:lnTo>
                <a:lnTo>
                  <a:pt x="17425800" y="4363200"/>
                </a:lnTo>
                <a:lnTo>
                  <a:pt x="0" y="4363200"/>
                </a:lnTo>
                <a:lnTo>
                  <a:pt x="0" y="0"/>
                </a:lnTo>
                <a:close/>
              </a:path>
            </a:pathLst>
          </a:custGeom>
          <a:blipFill>
            <a:blip r:embed="rId4"/>
            <a:stretch>
              <a:fillRect r="-28" b="-546"/>
            </a:stretch>
          </a:blipFill>
        </p:spPr>
      </p:sp>
      <p:grpSp>
        <p:nvGrpSpPr>
          <p:cNvPr id="93" name="Group 93"/>
          <p:cNvGrpSpPr/>
          <p:nvPr/>
        </p:nvGrpSpPr>
        <p:grpSpPr>
          <a:xfrm>
            <a:off x="1192590" y="3752190"/>
            <a:ext cx="3432780" cy="3431160"/>
            <a:chOff x="0" y="0"/>
            <a:chExt cx="4577040" cy="4574880"/>
          </a:xfrm>
        </p:grpSpPr>
        <p:sp>
          <p:nvSpPr>
            <p:cNvPr id="94" name="Freeform 94"/>
            <p:cNvSpPr/>
            <p:nvPr/>
          </p:nvSpPr>
          <p:spPr>
            <a:xfrm>
              <a:off x="127127" y="127127"/>
              <a:ext cx="4322826" cy="4320667"/>
            </a:xfrm>
            <a:custGeom>
              <a:avLst/>
              <a:gdLst/>
              <a:ahLst/>
              <a:cxnLst/>
              <a:rect l="l" t="t" r="r" b="b"/>
              <a:pathLst>
                <a:path w="4322826" h="4320667">
                  <a:moveTo>
                    <a:pt x="0" y="0"/>
                  </a:moveTo>
                  <a:lnTo>
                    <a:pt x="4322826" y="0"/>
                  </a:lnTo>
                  <a:lnTo>
                    <a:pt x="4322826" y="4320667"/>
                  </a:lnTo>
                  <a:lnTo>
                    <a:pt x="0" y="4320667"/>
                  </a:lnTo>
                  <a:close/>
                </a:path>
              </a:pathLst>
            </a:custGeom>
            <a:solidFill>
              <a:srgbClr val="F2F2F2"/>
            </a:solidFill>
          </p:spPr>
        </p:sp>
        <p:sp>
          <p:nvSpPr>
            <p:cNvPr id="95" name="Freeform 95"/>
            <p:cNvSpPr/>
            <p:nvPr/>
          </p:nvSpPr>
          <p:spPr>
            <a:xfrm>
              <a:off x="0" y="0"/>
              <a:ext cx="4577080" cy="4574921"/>
            </a:xfrm>
            <a:custGeom>
              <a:avLst/>
              <a:gdLst/>
              <a:ahLst/>
              <a:cxnLst/>
              <a:rect l="l" t="t" r="r" b="b"/>
              <a:pathLst>
                <a:path w="4577080" h="4574921">
                  <a:moveTo>
                    <a:pt x="127127" y="0"/>
                  </a:moveTo>
                  <a:lnTo>
                    <a:pt x="4449953" y="0"/>
                  </a:lnTo>
                  <a:cubicBezTo>
                    <a:pt x="4520184" y="0"/>
                    <a:pt x="4577080" y="56896"/>
                    <a:pt x="4577080" y="127127"/>
                  </a:cubicBezTo>
                  <a:lnTo>
                    <a:pt x="4577080" y="4447794"/>
                  </a:lnTo>
                  <a:cubicBezTo>
                    <a:pt x="4577080" y="4518025"/>
                    <a:pt x="4520184" y="4574921"/>
                    <a:pt x="4449953" y="4574921"/>
                  </a:cubicBezTo>
                  <a:lnTo>
                    <a:pt x="127127" y="4574921"/>
                  </a:lnTo>
                  <a:cubicBezTo>
                    <a:pt x="56896" y="4574921"/>
                    <a:pt x="0" y="4518025"/>
                    <a:pt x="0" y="4447794"/>
                  </a:cubicBezTo>
                  <a:lnTo>
                    <a:pt x="0" y="127127"/>
                  </a:lnTo>
                  <a:cubicBezTo>
                    <a:pt x="0" y="56896"/>
                    <a:pt x="56896" y="0"/>
                    <a:pt x="127127" y="0"/>
                  </a:cubicBezTo>
                  <a:moveTo>
                    <a:pt x="127127" y="254127"/>
                  </a:moveTo>
                  <a:lnTo>
                    <a:pt x="127127" y="127127"/>
                  </a:lnTo>
                  <a:lnTo>
                    <a:pt x="254127" y="127127"/>
                  </a:lnTo>
                  <a:lnTo>
                    <a:pt x="254127" y="4447794"/>
                  </a:lnTo>
                  <a:lnTo>
                    <a:pt x="127127" y="4447794"/>
                  </a:lnTo>
                  <a:lnTo>
                    <a:pt x="127127" y="4320667"/>
                  </a:lnTo>
                  <a:lnTo>
                    <a:pt x="4449953" y="4320667"/>
                  </a:lnTo>
                  <a:lnTo>
                    <a:pt x="4449953" y="4447794"/>
                  </a:lnTo>
                  <a:lnTo>
                    <a:pt x="4322826" y="4447794"/>
                  </a:lnTo>
                  <a:lnTo>
                    <a:pt x="4322826" y="127127"/>
                  </a:lnTo>
                  <a:lnTo>
                    <a:pt x="4449953" y="127127"/>
                  </a:lnTo>
                  <a:lnTo>
                    <a:pt x="4449953" y="254127"/>
                  </a:lnTo>
                  <a:lnTo>
                    <a:pt x="127127" y="254127"/>
                  </a:lnTo>
                  <a:close/>
                </a:path>
              </a:pathLst>
            </a:custGeom>
            <a:solidFill>
              <a:srgbClr val="FFFFFF"/>
            </a:solidFill>
          </p:spPr>
        </p:sp>
        <p:sp>
          <p:nvSpPr>
            <p:cNvPr id="96" name="TextBox 96"/>
            <p:cNvSpPr txBox="1"/>
            <p:nvPr/>
          </p:nvSpPr>
          <p:spPr>
            <a:xfrm>
              <a:off x="0" y="19050"/>
              <a:ext cx="4577040" cy="4555830"/>
            </a:xfrm>
            <a:prstGeom prst="rect">
              <a:avLst/>
            </a:prstGeom>
          </p:spPr>
          <p:txBody>
            <a:bodyPr lIns="50800" tIns="50800" rIns="50800" bIns="50800" rtlCol="0" anchor="ctr"/>
            <a:lstStyle/>
            <a:p>
              <a:pPr algn="ctr" rtl="1">
                <a:lnSpc>
                  <a:spcPts val="1944"/>
                </a:lnSpc>
              </a:pPr>
              <a:r>
                <a:rPr lang="fa-IR" sz="1800" spc="25" dirty="0">
                  <a:solidFill>
                    <a:srgbClr val="000000"/>
                  </a:solidFill>
                  <a:latin typeface="Montserrat"/>
                  <a:cs typeface="B Nazanin" panose="00000400000000000000" pitchFamily="2" charset="-78"/>
                </a:rPr>
                <a:t>تصویر شما در اینجا</a:t>
              </a:r>
              <a:endParaRPr lang="en-US" sz="1800" spc="25" dirty="0">
                <a:solidFill>
                  <a:srgbClr val="000000"/>
                </a:solidFill>
                <a:latin typeface="Montserrat"/>
                <a:cs typeface="B Nazanin" panose="00000400000000000000" pitchFamily="2" charset="-78"/>
              </a:endParaRPr>
            </a:p>
          </p:txBody>
        </p:sp>
      </p:grpSp>
      <p:grpSp>
        <p:nvGrpSpPr>
          <p:cNvPr id="97" name="Group 97"/>
          <p:cNvGrpSpPr/>
          <p:nvPr/>
        </p:nvGrpSpPr>
        <p:grpSpPr>
          <a:xfrm>
            <a:off x="5347350" y="3752190"/>
            <a:ext cx="3432780" cy="3431160"/>
            <a:chOff x="0" y="0"/>
            <a:chExt cx="4577040" cy="4574880"/>
          </a:xfrm>
        </p:grpSpPr>
        <p:sp>
          <p:nvSpPr>
            <p:cNvPr id="98" name="Freeform 98"/>
            <p:cNvSpPr/>
            <p:nvPr/>
          </p:nvSpPr>
          <p:spPr>
            <a:xfrm>
              <a:off x="127127" y="127127"/>
              <a:ext cx="4322826" cy="4320667"/>
            </a:xfrm>
            <a:custGeom>
              <a:avLst/>
              <a:gdLst/>
              <a:ahLst/>
              <a:cxnLst/>
              <a:rect l="l" t="t" r="r" b="b"/>
              <a:pathLst>
                <a:path w="4322826" h="4320667">
                  <a:moveTo>
                    <a:pt x="0" y="0"/>
                  </a:moveTo>
                  <a:lnTo>
                    <a:pt x="4322826" y="0"/>
                  </a:lnTo>
                  <a:lnTo>
                    <a:pt x="4322826" y="4320667"/>
                  </a:lnTo>
                  <a:lnTo>
                    <a:pt x="0" y="4320667"/>
                  </a:lnTo>
                  <a:close/>
                </a:path>
              </a:pathLst>
            </a:custGeom>
            <a:solidFill>
              <a:srgbClr val="F2F2F2"/>
            </a:solidFill>
          </p:spPr>
        </p:sp>
        <p:sp>
          <p:nvSpPr>
            <p:cNvPr id="99" name="Freeform 99"/>
            <p:cNvSpPr/>
            <p:nvPr/>
          </p:nvSpPr>
          <p:spPr>
            <a:xfrm>
              <a:off x="0" y="0"/>
              <a:ext cx="4577080" cy="4574921"/>
            </a:xfrm>
            <a:custGeom>
              <a:avLst/>
              <a:gdLst/>
              <a:ahLst/>
              <a:cxnLst/>
              <a:rect l="l" t="t" r="r" b="b"/>
              <a:pathLst>
                <a:path w="4577080" h="4574921">
                  <a:moveTo>
                    <a:pt x="127127" y="0"/>
                  </a:moveTo>
                  <a:lnTo>
                    <a:pt x="4449953" y="0"/>
                  </a:lnTo>
                  <a:cubicBezTo>
                    <a:pt x="4520184" y="0"/>
                    <a:pt x="4577080" y="56896"/>
                    <a:pt x="4577080" y="127127"/>
                  </a:cubicBezTo>
                  <a:lnTo>
                    <a:pt x="4577080" y="4447794"/>
                  </a:lnTo>
                  <a:cubicBezTo>
                    <a:pt x="4577080" y="4518025"/>
                    <a:pt x="4520184" y="4574921"/>
                    <a:pt x="4449953" y="4574921"/>
                  </a:cubicBezTo>
                  <a:lnTo>
                    <a:pt x="127127" y="4574921"/>
                  </a:lnTo>
                  <a:cubicBezTo>
                    <a:pt x="56896" y="4574921"/>
                    <a:pt x="0" y="4518025"/>
                    <a:pt x="0" y="4447794"/>
                  </a:cubicBezTo>
                  <a:lnTo>
                    <a:pt x="0" y="127127"/>
                  </a:lnTo>
                  <a:cubicBezTo>
                    <a:pt x="0" y="56896"/>
                    <a:pt x="56896" y="0"/>
                    <a:pt x="127127" y="0"/>
                  </a:cubicBezTo>
                  <a:moveTo>
                    <a:pt x="127127" y="254127"/>
                  </a:moveTo>
                  <a:lnTo>
                    <a:pt x="127127" y="127127"/>
                  </a:lnTo>
                  <a:lnTo>
                    <a:pt x="254127" y="127127"/>
                  </a:lnTo>
                  <a:lnTo>
                    <a:pt x="254127" y="4447794"/>
                  </a:lnTo>
                  <a:lnTo>
                    <a:pt x="127127" y="4447794"/>
                  </a:lnTo>
                  <a:lnTo>
                    <a:pt x="127127" y="4320667"/>
                  </a:lnTo>
                  <a:lnTo>
                    <a:pt x="4449953" y="4320667"/>
                  </a:lnTo>
                  <a:lnTo>
                    <a:pt x="4449953" y="4447794"/>
                  </a:lnTo>
                  <a:lnTo>
                    <a:pt x="4322826" y="4447794"/>
                  </a:lnTo>
                  <a:lnTo>
                    <a:pt x="4322826" y="127127"/>
                  </a:lnTo>
                  <a:lnTo>
                    <a:pt x="4449953" y="127127"/>
                  </a:lnTo>
                  <a:lnTo>
                    <a:pt x="4449953" y="254127"/>
                  </a:lnTo>
                  <a:lnTo>
                    <a:pt x="127127" y="254127"/>
                  </a:lnTo>
                  <a:close/>
                </a:path>
              </a:pathLst>
            </a:custGeom>
            <a:solidFill>
              <a:srgbClr val="FFFFFF"/>
            </a:solidFill>
          </p:spPr>
        </p:sp>
        <p:sp>
          <p:nvSpPr>
            <p:cNvPr id="100" name="TextBox 100"/>
            <p:cNvSpPr txBox="1"/>
            <p:nvPr/>
          </p:nvSpPr>
          <p:spPr>
            <a:xfrm>
              <a:off x="0" y="19050"/>
              <a:ext cx="4577040" cy="4555830"/>
            </a:xfrm>
            <a:prstGeom prst="rect">
              <a:avLst/>
            </a:prstGeom>
          </p:spPr>
          <p:txBody>
            <a:bodyPr lIns="50800" tIns="50800" rIns="50800" bIns="50800" rtlCol="0" anchor="ctr"/>
            <a:lstStyle/>
            <a:p>
              <a:pPr algn="ctr" rtl="1">
                <a:lnSpc>
                  <a:spcPts val="1944"/>
                </a:lnSpc>
              </a:pPr>
              <a:r>
                <a:rPr lang="fa-IR" sz="1800" spc="25" dirty="0">
                  <a:solidFill>
                    <a:srgbClr val="000000"/>
                  </a:solidFill>
                  <a:latin typeface="Montserrat"/>
                  <a:cs typeface="B Nazanin" panose="00000400000000000000" pitchFamily="2" charset="-78"/>
                </a:rPr>
                <a:t>تصویر شما در اینجا</a:t>
              </a:r>
              <a:endParaRPr lang="en-US" sz="1800" spc="25" dirty="0">
                <a:solidFill>
                  <a:srgbClr val="000000"/>
                </a:solidFill>
                <a:latin typeface="Montserrat"/>
                <a:cs typeface="B Nazanin" panose="00000400000000000000" pitchFamily="2" charset="-78"/>
              </a:endParaRPr>
            </a:p>
          </p:txBody>
        </p:sp>
      </p:grpSp>
      <p:grpSp>
        <p:nvGrpSpPr>
          <p:cNvPr id="101" name="Group 101"/>
          <p:cNvGrpSpPr/>
          <p:nvPr/>
        </p:nvGrpSpPr>
        <p:grpSpPr>
          <a:xfrm>
            <a:off x="9502110" y="3752190"/>
            <a:ext cx="3432780" cy="3431160"/>
            <a:chOff x="0" y="0"/>
            <a:chExt cx="4577040" cy="4574880"/>
          </a:xfrm>
        </p:grpSpPr>
        <p:sp>
          <p:nvSpPr>
            <p:cNvPr id="102" name="Freeform 102"/>
            <p:cNvSpPr/>
            <p:nvPr/>
          </p:nvSpPr>
          <p:spPr>
            <a:xfrm>
              <a:off x="127127" y="127127"/>
              <a:ext cx="4322826" cy="4320667"/>
            </a:xfrm>
            <a:custGeom>
              <a:avLst/>
              <a:gdLst/>
              <a:ahLst/>
              <a:cxnLst/>
              <a:rect l="l" t="t" r="r" b="b"/>
              <a:pathLst>
                <a:path w="4322826" h="4320667">
                  <a:moveTo>
                    <a:pt x="0" y="0"/>
                  </a:moveTo>
                  <a:lnTo>
                    <a:pt x="4322826" y="0"/>
                  </a:lnTo>
                  <a:lnTo>
                    <a:pt x="4322826" y="4320667"/>
                  </a:lnTo>
                  <a:lnTo>
                    <a:pt x="0" y="4320667"/>
                  </a:lnTo>
                  <a:close/>
                </a:path>
              </a:pathLst>
            </a:custGeom>
            <a:solidFill>
              <a:srgbClr val="F2F2F2"/>
            </a:solidFill>
          </p:spPr>
        </p:sp>
        <p:sp>
          <p:nvSpPr>
            <p:cNvPr id="103" name="Freeform 103"/>
            <p:cNvSpPr/>
            <p:nvPr/>
          </p:nvSpPr>
          <p:spPr>
            <a:xfrm>
              <a:off x="0" y="0"/>
              <a:ext cx="4577080" cy="4574921"/>
            </a:xfrm>
            <a:custGeom>
              <a:avLst/>
              <a:gdLst/>
              <a:ahLst/>
              <a:cxnLst/>
              <a:rect l="l" t="t" r="r" b="b"/>
              <a:pathLst>
                <a:path w="4577080" h="4574921">
                  <a:moveTo>
                    <a:pt x="127127" y="0"/>
                  </a:moveTo>
                  <a:lnTo>
                    <a:pt x="4449953" y="0"/>
                  </a:lnTo>
                  <a:cubicBezTo>
                    <a:pt x="4520184" y="0"/>
                    <a:pt x="4577080" y="56896"/>
                    <a:pt x="4577080" y="127127"/>
                  </a:cubicBezTo>
                  <a:lnTo>
                    <a:pt x="4577080" y="4447794"/>
                  </a:lnTo>
                  <a:cubicBezTo>
                    <a:pt x="4577080" y="4518025"/>
                    <a:pt x="4520184" y="4574921"/>
                    <a:pt x="4449953" y="4574921"/>
                  </a:cubicBezTo>
                  <a:lnTo>
                    <a:pt x="127127" y="4574921"/>
                  </a:lnTo>
                  <a:cubicBezTo>
                    <a:pt x="56896" y="4574921"/>
                    <a:pt x="0" y="4518025"/>
                    <a:pt x="0" y="4447794"/>
                  </a:cubicBezTo>
                  <a:lnTo>
                    <a:pt x="0" y="127127"/>
                  </a:lnTo>
                  <a:cubicBezTo>
                    <a:pt x="0" y="56896"/>
                    <a:pt x="56896" y="0"/>
                    <a:pt x="127127" y="0"/>
                  </a:cubicBezTo>
                  <a:moveTo>
                    <a:pt x="127127" y="254127"/>
                  </a:moveTo>
                  <a:lnTo>
                    <a:pt x="127127" y="127127"/>
                  </a:lnTo>
                  <a:lnTo>
                    <a:pt x="254127" y="127127"/>
                  </a:lnTo>
                  <a:lnTo>
                    <a:pt x="254127" y="4447794"/>
                  </a:lnTo>
                  <a:lnTo>
                    <a:pt x="127127" y="4447794"/>
                  </a:lnTo>
                  <a:lnTo>
                    <a:pt x="127127" y="4320667"/>
                  </a:lnTo>
                  <a:lnTo>
                    <a:pt x="4449953" y="4320667"/>
                  </a:lnTo>
                  <a:lnTo>
                    <a:pt x="4449953" y="4447794"/>
                  </a:lnTo>
                  <a:lnTo>
                    <a:pt x="4322826" y="4447794"/>
                  </a:lnTo>
                  <a:lnTo>
                    <a:pt x="4322826" y="127127"/>
                  </a:lnTo>
                  <a:lnTo>
                    <a:pt x="4449953" y="127127"/>
                  </a:lnTo>
                  <a:lnTo>
                    <a:pt x="4449953" y="254127"/>
                  </a:lnTo>
                  <a:lnTo>
                    <a:pt x="127127" y="254127"/>
                  </a:lnTo>
                  <a:close/>
                </a:path>
              </a:pathLst>
            </a:custGeom>
            <a:solidFill>
              <a:srgbClr val="FFFFFF"/>
            </a:solidFill>
          </p:spPr>
        </p:sp>
        <p:sp>
          <p:nvSpPr>
            <p:cNvPr id="104" name="TextBox 104"/>
            <p:cNvSpPr txBox="1"/>
            <p:nvPr/>
          </p:nvSpPr>
          <p:spPr>
            <a:xfrm>
              <a:off x="0" y="19050"/>
              <a:ext cx="4577040" cy="4555830"/>
            </a:xfrm>
            <a:prstGeom prst="rect">
              <a:avLst/>
            </a:prstGeom>
          </p:spPr>
          <p:txBody>
            <a:bodyPr lIns="50800" tIns="50800" rIns="50800" bIns="50800" rtlCol="0" anchor="ctr"/>
            <a:lstStyle/>
            <a:p>
              <a:pPr algn="ctr" rtl="1">
                <a:lnSpc>
                  <a:spcPts val="1944"/>
                </a:lnSpc>
              </a:pPr>
              <a:r>
                <a:rPr lang="fa-IR" sz="1800" spc="25" dirty="0">
                  <a:solidFill>
                    <a:srgbClr val="000000"/>
                  </a:solidFill>
                  <a:latin typeface="Montserrat"/>
                  <a:cs typeface="B Nazanin" panose="00000400000000000000" pitchFamily="2" charset="-78"/>
                </a:rPr>
                <a:t>تصویر شما در اینجا</a:t>
              </a:r>
              <a:endParaRPr lang="en-US" sz="1800" spc="25" dirty="0">
                <a:solidFill>
                  <a:srgbClr val="000000"/>
                </a:solidFill>
                <a:latin typeface="Montserrat"/>
                <a:cs typeface="B Nazanin" panose="00000400000000000000" pitchFamily="2" charset="-78"/>
              </a:endParaRPr>
            </a:p>
          </p:txBody>
        </p:sp>
      </p:grpSp>
      <p:grpSp>
        <p:nvGrpSpPr>
          <p:cNvPr id="105" name="Group 105"/>
          <p:cNvGrpSpPr/>
          <p:nvPr/>
        </p:nvGrpSpPr>
        <p:grpSpPr>
          <a:xfrm>
            <a:off x="13657410" y="3752190"/>
            <a:ext cx="3432780" cy="3431160"/>
            <a:chOff x="0" y="0"/>
            <a:chExt cx="4577040" cy="4574880"/>
          </a:xfrm>
        </p:grpSpPr>
        <p:sp>
          <p:nvSpPr>
            <p:cNvPr id="106" name="Freeform 106"/>
            <p:cNvSpPr/>
            <p:nvPr/>
          </p:nvSpPr>
          <p:spPr>
            <a:xfrm>
              <a:off x="127127" y="127127"/>
              <a:ext cx="4322826" cy="4320667"/>
            </a:xfrm>
            <a:custGeom>
              <a:avLst/>
              <a:gdLst/>
              <a:ahLst/>
              <a:cxnLst/>
              <a:rect l="l" t="t" r="r" b="b"/>
              <a:pathLst>
                <a:path w="4322826" h="4320667">
                  <a:moveTo>
                    <a:pt x="0" y="0"/>
                  </a:moveTo>
                  <a:lnTo>
                    <a:pt x="4322826" y="0"/>
                  </a:lnTo>
                  <a:lnTo>
                    <a:pt x="4322826" y="4320667"/>
                  </a:lnTo>
                  <a:lnTo>
                    <a:pt x="0" y="4320667"/>
                  </a:lnTo>
                  <a:close/>
                </a:path>
              </a:pathLst>
            </a:custGeom>
            <a:solidFill>
              <a:srgbClr val="F2F2F2"/>
            </a:solidFill>
          </p:spPr>
        </p:sp>
        <p:sp>
          <p:nvSpPr>
            <p:cNvPr id="107" name="Freeform 107"/>
            <p:cNvSpPr/>
            <p:nvPr/>
          </p:nvSpPr>
          <p:spPr>
            <a:xfrm>
              <a:off x="0" y="0"/>
              <a:ext cx="4577080" cy="4574921"/>
            </a:xfrm>
            <a:custGeom>
              <a:avLst/>
              <a:gdLst/>
              <a:ahLst/>
              <a:cxnLst/>
              <a:rect l="l" t="t" r="r" b="b"/>
              <a:pathLst>
                <a:path w="4577080" h="4574921">
                  <a:moveTo>
                    <a:pt x="127127" y="0"/>
                  </a:moveTo>
                  <a:lnTo>
                    <a:pt x="4449953" y="0"/>
                  </a:lnTo>
                  <a:cubicBezTo>
                    <a:pt x="4520184" y="0"/>
                    <a:pt x="4577080" y="56896"/>
                    <a:pt x="4577080" y="127127"/>
                  </a:cubicBezTo>
                  <a:lnTo>
                    <a:pt x="4577080" y="4447794"/>
                  </a:lnTo>
                  <a:cubicBezTo>
                    <a:pt x="4577080" y="4518025"/>
                    <a:pt x="4520184" y="4574921"/>
                    <a:pt x="4449953" y="4574921"/>
                  </a:cubicBezTo>
                  <a:lnTo>
                    <a:pt x="127127" y="4574921"/>
                  </a:lnTo>
                  <a:cubicBezTo>
                    <a:pt x="56896" y="4574921"/>
                    <a:pt x="0" y="4518025"/>
                    <a:pt x="0" y="4447794"/>
                  </a:cubicBezTo>
                  <a:lnTo>
                    <a:pt x="0" y="127127"/>
                  </a:lnTo>
                  <a:cubicBezTo>
                    <a:pt x="0" y="56896"/>
                    <a:pt x="56896" y="0"/>
                    <a:pt x="127127" y="0"/>
                  </a:cubicBezTo>
                  <a:moveTo>
                    <a:pt x="127127" y="254127"/>
                  </a:moveTo>
                  <a:lnTo>
                    <a:pt x="127127" y="127127"/>
                  </a:lnTo>
                  <a:lnTo>
                    <a:pt x="254127" y="127127"/>
                  </a:lnTo>
                  <a:lnTo>
                    <a:pt x="254127" y="4447794"/>
                  </a:lnTo>
                  <a:lnTo>
                    <a:pt x="127127" y="4447794"/>
                  </a:lnTo>
                  <a:lnTo>
                    <a:pt x="127127" y="4320667"/>
                  </a:lnTo>
                  <a:lnTo>
                    <a:pt x="4449953" y="4320667"/>
                  </a:lnTo>
                  <a:lnTo>
                    <a:pt x="4449953" y="4447794"/>
                  </a:lnTo>
                  <a:lnTo>
                    <a:pt x="4322826" y="4447794"/>
                  </a:lnTo>
                  <a:lnTo>
                    <a:pt x="4322826" y="127127"/>
                  </a:lnTo>
                  <a:lnTo>
                    <a:pt x="4449953" y="127127"/>
                  </a:lnTo>
                  <a:lnTo>
                    <a:pt x="4449953" y="254127"/>
                  </a:lnTo>
                  <a:lnTo>
                    <a:pt x="127127" y="254127"/>
                  </a:lnTo>
                  <a:close/>
                </a:path>
              </a:pathLst>
            </a:custGeom>
            <a:solidFill>
              <a:srgbClr val="FFFFFF"/>
            </a:solidFill>
          </p:spPr>
        </p:sp>
        <p:sp>
          <p:nvSpPr>
            <p:cNvPr id="108" name="TextBox 108"/>
            <p:cNvSpPr txBox="1"/>
            <p:nvPr/>
          </p:nvSpPr>
          <p:spPr>
            <a:xfrm>
              <a:off x="0" y="19050"/>
              <a:ext cx="4577040" cy="4555830"/>
            </a:xfrm>
            <a:prstGeom prst="rect">
              <a:avLst/>
            </a:prstGeom>
          </p:spPr>
          <p:txBody>
            <a:bodyPr lIns="50800" tIns="50800" rIns="50800" bIns="50800" rtlCol="0" anchor="ctr"/>
            <a:lstStyle/>
            <a:p>
              <a:pPr algn="ctr" rtl="1">
                <a:lnSpc>
                  <a:spcPts val="1944"/>
                </a:lnSpc>
              </a:pPr>
              <a:r>
                <a:rPr lang="fa-IR" sz="1800" spc="25" dirty="0">
                  <a:solidFill>
                    <a:srgbClr val="000000"/>
                  </a:solidFill>
                  <a:latin typeface="Montserrat"/>
                  <a:cs typeface="B Nazanin" panose="00000400000000000000" pitchFamily="2" charset="-78"/>
                </a:rPr>
                <a:t>تصویر شما در اینجا</a:t>
              </a:r>
              <a:endParaRPr lang="en-US" sz="1800" spc="25" dirty="0">
                <a:solidFill>
                  <a:srgbClr val="000000"/>
                </a:solidFill>
                <a:latin typeface="Montserrat"/>
                <a:cs typeface="B Nazanin" panose="00000400000000000000" pitchFamily="2" charset="-78"/>
              </a:endParaRPr>
            </a:p>
          </p:txBody>
        </p:sp>
      </p:grpSp>
      <p:sp>
        <p:nvSpPr>
          <p:cNvPr id="109" name="TextBox 109"/>
          <p:cNvSpPr txBox="1"/>
          <p:nvPr/>
        </p:nvSpPr>
        <p:spPr>
          <a:xfrm>
            <a:off x="269100" y="1302015"/>
            <a:ext cx="17177040" cy="1148391"/>
          </a:xfrm>
          <a:prstGeom prst="rect">
            <a:avLst/>
          </a:prstGeom>
        </p:spPr>
        <p:txBody>
          <a:bodyPr lIns="0" tIns="0" rIns="0" bIns="0" rtlCol="0" anchor="t">
            <a:spAutoFit/>
          </a:bodyPr>
          <a:lstStyle/>
          <a:p>
            <a:pPr algn="ctr" rtl="1">
              <a:lnSpc>
                <a:spcPts val="8748"/>
              </a:lnSpc>
            </a:pPr>
            <a:r>
              <a:rPr lang="fa-IR" sz="8100" spc="898" dirty="0">
                <a:solidFill>
                  <a:srgbClr val="FFFFFF"/>
                </a:solidFill>
                <a:latin typeface="Arimo"/>
                <a:cs typeface="B Nazanin" panose="00000400000000000000" pitchFamily="2" charset="-78"/>
              </a:rPr>
              <a:t>سبک زمانی</a:t>
            </a:r>
            <a:endParaRPr lang="en-US" sz="8100" spc="898" dirty="0">
              <a:solidFill>
                <a:srgbClr val="FFFFFF"/>
              </a:solidFill>
              <a:latin typeface="Arimo"/>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660" y="0"/>
            <a:ext cx="1350000" cy="10287000"/>
            <a:chOff x="0" y="0"/>
            <a:chExt cx="1800000" cy="13716000"/>
          </a:xfrm>
        </p:grpSpPr>
        <p:sp>
          <p:nvSpPr>
            <p:cNvPr id="3" name="Freeform 3"/>
            <p:cNvSpPr/>
            <p:nvPr/>
          </p:nvSpPr>
          <p:spPr>
            <a:xfrm>
              <a:off x="0" y="0"/>
              <a:ext cx="1799971" cy="13716000"/>
            </a:xfrm>
            <a:custGeom>
              <a:avLst/>
              <a:gdLst/>
              <a:ahLst/>
              <a:cxnLst/>
              <a:rect l="l" t="t" r="r" b="b"/>
              <a:pathLst>
                <a:path w="1799971" h="13716000">
                  <a:moveTo>
                    <a:pt x="307594" y="0"/>
                  </a:moveTo>
                  <a:lnTo>
                    <a:pt x="0" y="0"/>
                  </a:lnTo>
                  <a:lnTo>
                    <a:pt x="0" y="13716000"/>
                  </a:lnTo>
                  <a:lnTo>
                    <a:pt x="283591" y="13716000"/>
                  </a:lnTo>
                  <a:lnTo>
                    <a:pt x="284988" y="13713079"/>
                  </a:lnTo>
                  <a:cubicBezTo>
                    <a:pt x="1251204" y="11667363"/>
                    <a:pt x="1799971" y="9322943"/>
                    <a:pt x="1799971" y="6831076"/>
                  </a:cubicBezTo>
                  <a:cubicBezTo>
                    <a:pt x="1799971" y="4588383"/>
                    <a:pt x="1355471" y="2465197"/>
                    <a:pt x="562102" y="571627"/>
                  </a:cubicBezTo>
                  <a:close/>
                </a:path>
              </a:pathLst>
            </a:custGeom>
            <a:solidFill>
              <a:srgbClr val="FFC929"/>
            </a:solidFill>
          </p:spPr>
        </p:sp>
      </p:grpSp>
      <p:sp>
        <p:nvSpPr>
          <p:cNvPr id="4" name="TextBox 4"/>
          <p:cNvSpPr txBox="1"/>
          <p:nvPr/>
        </p:nvSpPr>
        <p:spPr>
          <a:xfrm>
            <a:off x="-1077696" y="353910"/>
            <a:ext cx="7787520" cy="2500685"/>
          </a:xfrm>
          <a:prstGeom prst="rect">
            <a:avLst/>
          </a:prstGeom>
        </p:spPr>
        <p:txBody>
          <a:bodyPr lIns="0" tIns="0" rIns="0" bIns="0" rtlCol="0" anchor="t">
            <a:spAutoFit/>
          </a:bodyPr>
          <a:lstStyle/>
          <a:p>
            <a:pPr algn="r" rtl="1">
              <a:lnSpc>
                <a:spcPts val="6480"/>
              </a:lnSpc>
            </a:pPr>
            <a:r>
              <a:rPr lang="fa-IR" sz="5400" spc="898" dirty="0">
                <a:solidFill>
                  <a:srgbClr val="595959"/>
                </a:solidFill>
                <a:latin typeface="Arimo Bold"/>
                <a:cs typeface="B Nazanin" panose="00000400000000000000" pitchFamily="2" charset="-78"/>
              </a:rPr>
              <a:t>ارائه</a:t>
            </a:r>
            <a:endParaRPr lang="en-US" sz="5400" spc="898" dirty="0">
              <a:solidFill>
                <a:srgbClr val="595959"/>
              </a:solidFill>
              <a:latin typeface="Arimo Bold"/>
              <a:cs typeface="B Nazanin" panose="00000400000000000000" pitchFamily="2" charset="-78"/>
            </a:endParaRPr>
          </a:p>
          <a:p>
            <a:pPr algn="r" rtl="1">
              <a:lnSpc>
                <a:spcPts val="6480"/>
              </a:lnSpc>
            </a:pPr>
            <a:r>
              <a:rPr lang="fa-IR" sz="5400" spc="898" dirty="0">
                <a:solidFill>
                  <a:srgbClr val="595959"/>
                </a:solidFill>
                <a:latin typeface="Arimo Bold"/>
                <a:cs typeface="B Nazanin" panose="00000400000000000000" pitchFamily="2" charset="-78"/>
              </a:rPr>
              <a:t> پاورپوینت</a:t>
            </a:r>
            <a:endParaRPr lang="en-US" sz="5400" spc="898" dirty="0">
              <a:solidFill>
                <a:srgbClr val="595959"/>
              </a:solidFill>
              <a:latin typeface="Arimo Bold"/>
              <a:cs typeface="B Nazanin" panose="00000400000000000000" pitchFamily="2" charset="-78"/>
            </a:endParaRPr>
          </a:p>
          <a:p>
            <a:pPr algn="r" rtl="1">
              <a:lnSpc>
                <a:spcPts val="6480"/>
              </a:lnSpc>
            </a:pPr>
            <a:r>
              <a:rPr lang="fa-IR" sz="5400" spc="898" dirty="0">
                <a:solidFill>
                  <a:srgbClr val="595959"/>
                </a:solidFill>
                <a:latin typeface="Arimo Bold"/>
                <a:cs typeface="B Nazanin" panose="00000400000000000000" pitchFamily="2" charset="-78"/>
              </a:rPr>
              <a:t> ساده</a:t>
            </a:r>
            <a:endParaRPr lang="en-US" sz="5400" spc="898" dirty="0">
              <a:solidFill>
                <a:srgbClr val="595959"/>
              </a:solidFill>
              <a:latin typeface="Arimo Bold"/>
              <a:cs typeface="B Nazanin" panose="00000400000000000000" pitchFamily="2" charset="-78"/>
            </a:endParaRPr>
          </a:p>
        </p:txBody>
      </p:sp>
      <p:sp>
        <p:nvSpPr>
          <p:cNvPr id="5" name="TextBox 5"/>
          <p:cNvSpPr txBox="1"/>
          <p:nvPr/>
        </p:nvSpPr>
        <p:spPr>
          <a:xfrm>
            <a:off x="491382" y="3377155"/>
            <a:ext cx="6567660" cy="2458365"/>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6" name="TextBox 6"/>
          <p:cNvSpPr txBox="1"/>
          <p:nvPr/>
        </p:nvSpPr>
        <p:spPr>
          <a:xfrm>
            <a:off x="4465980" y="7293060"/>
            <a:ext cx="2656980" cy="320601"/>
          </a:xfrm>
          <a:prstGeom prst="rect">
            <a:avLst/>
          </a:prstGeom>
        </p:spPr>
        <p:txBody>
          <a:bodyPr lIns="0" tIns="0" rIns="0" bIns="0" rtlCol="0" anchor="t">
            <a:spAutoFit/>
          </a:bodyPr>
          <a:lstStyle/>
          <a:p>
            <a:pPr algn="ctr" rtl="1">
              <a:lnSpc>
                <a:spcPts val="2520"/>
              </a:lnSpc>
            </a:pPr>
            <a:r>
              <a:rPr lang="fa-IR" sz="2100" spc="29" dirty="0">
                <a:solidFill>
                  <a:srgbClr val="404040"/>
                </a:solidFill>
                <a:latin typeface="Montserrat Bold"/>
                <a:cs typeface="B Nazanin" panose="00000400000000000000" pitchFamily="2" charset="-78"/>
              </a:rPr>
              <a:t>متن را اینجا بنویسید</a:t>
            </a:r>
            <a:endParaRPr lang="en-US" sz="2100" spc="29" dirty="0">
              <a:solidFill>
                <a:srgbClr val="404040"/>
              </a:solidFill>
              <a:latin typeface="Montserrat Bold"/>
              <a:cs typeface="B Nazanin" panose="00000400000000000000" pitchFamily="2" charset="-78"/>
            </a:endParaRPr>
          </a:p>
        </p:txBody>
      </p:sp>
      <p:sp>
        <p:nvSpPr>
          <p:cNvPr id="7" name="TextBox 7"/>
          <p:cNvSpPr txBox="1"/>
          <p:nvPr/>
        </p:nvSpPr>
        <p:spPr>
          <a:xfrm>
            <a:off x="4465980" y="7745580"/>
            <a:ext cx="2646720" cy="1410643"/>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404040"/>
              </a:solidFill>
              <a:latin typeface="Montserrat"/>
              <a:cs typeface="B Nazanin" panose="00000400000000000000" pitchFamily="2" charset="-78"/>
            </a:endParaRPr>
          </a:p>
        </p:txBody>
      </p:sp>
      <p:grpSp>
        <p:nvGrpSpPr>
          <p:cNvPr id="8" name="Group 8"/>
          <p:cNvGrpSpPr/>
          <p:nvPr/>
        </p:nvGrpSpPr>
        <p:grpSpPr>
          <a:xfrm>
            <a:off x="5423760" y="6258060"/>
            <a:ext cx="740340" cy="740340"/>
            <a:chOff x="0" y="0"/>
            <a:chExt cx="987120" cy="987120"/>
          </a:xfrm>
        </p:grpSpPr>
        <p:sp>
          <p:nvSpPr>
            <p:cNvPr id="9" name="Freeform 9"/>
            <p:cNvSpPr/>
            <p:nvPr/>
          </p:nvSpPr>
          <p:spPr>
            <a:xfrm>
              <a:off x="0" y="-1016"/>
              <a:ext cx="988949" cy="990981"/>
            </a:xfrm>
            <a:custGeom>
              <a:avLst/>
              <a:gdLst/>
              <a:ahLst/>
              <a:cxnLst/>
              <a:rect l="l" t="t" r="r" b="b"/>
              <a:pathLst>
                <a:path w="988949" h="990981">
                  <a:moveTo>
                    <a:pt x="0" y="494538"/>
                  </a:moveTo>
                  <a:cubicBezTo>
                    <a:pt x="0" y="222631"/>
                    <a:pt x="219837" y="2032"/>
                    <a:pt x="491744" y="1016"/>
                  </a:cubicBezTo>
                  <a:cubicBezTo>
                    <a:pt x="763651" y="0"/>
                    <a:pt x="985139" y="219075"/>
                    <a:pt x="987044" y="490982"/>
                  </a:cubicBezTo>
                  <a:cubicBezTo>
                    <a:pt x="988949" y="762889"/>
                    <a:pt x="770763" y="985139"/>
                    <a:pt x="498983" y="988060"/>
                  </a:cubicBezTo>
                  <a:cubicBezTo>
                    <a:pt x="227203" y="990981"/>
                    <a:pt x="4064" y="773557"/>
                    <a:pt x="0" y="501777"/>
                  </a:cubicBezTo>
                  <a:close/>
                </a:path>
              </a:pathLst>
            </a:custGeom>
            <a:solidFill>
              <a:srgbClr val="F6B94C"/>
            </a:solidFill>
          </p:spPr>
        </p:sp>
      </p:grpSp>
      <p:sp>
        <p:nvSpPr>
          <p:cNvPr id="10" name="TextBox 10"/>
          <p:cNvSpPr txBox="1"/>
          <p:nvPr/>
        </p:nvSpPr>
        <p:spPr>
          <a:xfrm>
            <a:off x="1311300" y="7293060"/>
            <a:ext cx="2656980" cy="320601"/>
          </a:xfrm>
          <a:prstGeom prst="rect">
            <a:avLst/>
          </a:prstGeom>
        </p:spPr>
        <p:txBody>
          <a:bodyPr lIns="0" tIns="0" rIns="0" bIns="0" rtlCol="0" anchor="t">
            <a:spAutoFit/>
          </a:bodyPr>
          <a:lstStyle/>
          <a:p>
            <a:pPr algn="ctr" rtl="1">
              <a:lnSpc>
                <a:spcPts val="2520"/>
              </a:lnSpc>
            </a:pPr>
            <a:r>
              <a:rPr lang="fa-IR" sz="2100" spc="29" dirty="0">
                <a:solidFill>
                  <a:srgbClr val="404040"/>
                </a:solidFill>
                <a:latin typeface="Montserrat Bold"/>
                <a:cs typeface="B Nazanin" panose="00000400000000000000" pitchFamily="2" charset="-78"/>
              </a:rPr>
              <a:t>متن را اینجا بنویسید</a:t>
            </a:r>
            <a:endParaRPr lang="en-US" sz="2100" spc="29" dirty="0">
              <a:solidFill>
                <a:srgbClr val="404040"/>
              </a:solidFill>
              <a:latin typeface="Montserrat Bold"/>
              <a:cs typeface="B Nazanin" panose="00000400000000000000" pitchFamily="2" charset="-78"/>
            </a:endParaRPr>
          </a:p>
        </p:txBody>
      </p:sp>
      <p:sp>
        <p:nvSpPr>
          <p:cNvPr id="11" name="TextBox 11"/>
          <p:cNvSpPr txBox="1"/>
          <p:nvPr/>
        </p:nvSpPr>
        <p:spPr>
          <a:xfrm>
            <a:off x="1311300" y="7745580"/>
            <a:ext cx="2646720" cy="1410643"/>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25" dirty="0">
              <a:solidFill>
                <a:srgbClr val="404040"/>
              </a:solidFill>
              <a:latin typeface="Montserrat"/>
              <a:cs typeface="B Nazanin" panose="00000400000000000000" pitchFamily="2" charset="-78"/>
            </a:endParaRPr>
          </a:p>
        </p:txBody>
      </p:sp>
      <p:grpSp>
        <p:nvGrpSpPr>
          <p:cNvPr id="12" name="Group 12"/>
          <p:cNvGrpSpPr/>
          <p:nvPr/>
        </p:nvGrpSpPr>
        <p:grpSpPr>
          <a:xfrm>
            <a:off x="2269620" y="6271560"/>
            <a:ext cx="740340" cy="740340"/>
            <a:chOff x="0" y="0"/>
            <a:chExt cx="987120" cy="987120"/>
          </a:xfrm>
        </p:grpSpPr>
        <p:sp>
          <p:nvSpPr>
            <p:cNvPr id="13" name="Freeform 13"/>
            <p:cNvSpPr/>
            <p:nvPr/>
          </p:nvSpPr>
          <p:spPr>
            <a:xfrm>
              <a:off x="0" y="-1016"/>
              <a:ext cx="988949" cy="990981"/>
            </a:xfrm>
            <a:custGeom>
              <a:avLst/>
              <a:gdLst/>
              <a:ahLst/>
              <a:cxnLst/>
              <a:rect l="l" t="t" r="r" b="b"/>
              <a:pathLst>
                <a:path w="988949" h="990981">
                  <a:moveTo>
                    <a:pt x="0" y="494538"/>
                  </a:moveTo>
                  <a:cubicBezTo>
                    <a:pt x="0" y="222631"/>
                    <a:pt x="219837" y="2032"/>
                    <a:pt x="491744" y="1016"/>
                  </a:cubicBezTo>
                  <a:cubicBezTo>
                    <a:pt x="763651" y="0"/>
                    <a:pt x="985139" y="219075"/>
                    <a:pt x="987044" y="490982"/>
                  </a:cubicBezTo>
                  <a:cubicBezTo>
                    <a:pt x="988949" y="762889"/>
                    <a:pt x="770763" y="985139"/>
                    <a:pt x="498983" y="988060"/>
                  </a:cubicBezTo>
                  <a:cubicBezTo>
                    <a:pt x="227203" y="990981"/>
                    <a:pt x="4064" y="773557"/>
                    <a:pt x="0" y="501777"/>
                  </a:cubicBezTo>
                  <a:close/>
                </a:path>
              </a:pathLst>
            </a:custGeom>
            <a:solidFill>
              <a:srgbClr val="FFC929"/>
            </a:solidFill>
          </p:spPr>
        </p:sp>
      </p:grpSp>
      <p:grpSp>
        <p:nvGrpSpPr>
          <p:cNvPr id="14" name="Group 14"/>
          <p:cNvGrpSpPr/>
          <p:nvPr/>
        </p:nvGrpSpPr>
        <p:grpSpPr>
          <a:xfrm>
            <a:off x="5616540" y="6471900"/>
            <a:ext cx="354780" cy="332100"/>
            <a:chOff x="0" y="0"/>
            <a:chExt cx="473040" cy="442800"/>
          </a:xfrm>
        </p:grpSpPr>
        <p:sp>
          <p:nvSpPr>
            <p:cNvPr id="15" name="Freeform 15"/>
            <p:cNvSpPr/>
            <p:nvPr/>
          </p:nvSpPr>
          <p:spPr>
            <a:xfrm>
              <a:off x="0" y="-127"/>
              <a:ext cx="473075" cy="442976"/>
            </a:xfrm>
            <a:custGeom>
              <a:avLst/>
              <a:gdLst/>
              <a:ahLst/>
              <a:cxnLst/>
              <a:rect l="l" t="t" r="r" b="b"/>
              <a:pathLst>
                <a:path w="473075" h="442976">
                  <a:moveTo>
                    <a:pt x="230124" y="405765"/>
                  </a:moveTo>
                  <a:cubicBezTo>
                    <a:pt x="230124" y="405892"/>
                    <a:pt x="242824" y="407924"/>
                    <a:pt x="242824" y="405765"/>
                  </a:cubicBezTo>
                  <a:lnTo>
                    <a:pt x="242824" y="405511"/>
                  </a:lnTo>
                  <a:cubicBezTo>
                    <a:pt x="319024" y="380619"/>
                    <a:pt x="356870" y="365252"/>
                    <a:pt x="436753" y="395732"/>
                  </a:cubicBezTo>
                  <a:lnTo>
                    <a:pt x="438150" y="77089"/>
                  </a:lnTo>
                  <a:lnTo>
                    <a:pt x="416814" y="77089"/>
                  </a:lnTo>
                  <a:cubicBezTo>
                    <a:pt x="417068" y="171704"/>
                    <a:pt x="417449" y="266446"/>
                    <a:pt x="417703" y="361061"/>
                  </a:cubicBezTo>
                  <a:cubicBezTo>
                    <a:pt x="362585" y="338582"/>
                    <a:pt x="299593" y="356362"/>
                    <a:pt x="242824" y="403860"/>
                  </a:cubicBezTo>
                  <a:lnTo>
                    <a:pt x="242824" y="77089"/>
                  </a:lnTo>
                  <a:lnTo>
                    <a:pt x="242824" y="62992"/>
                  </a:lnTo>
                  <a:lnTo>
                    <a:pt x="242824" y="58801"/>
                  </a:lnTo>
                  <a:cubicBezTo>
                    <a:pt x="276860" y="21971"/>
                    <a:pt x="308864" y="381"/>
                    <a:pt x="351282" y="127"/>
                  </a:cubicBezTo>
                  <a:cubicBezTo>
                    <a:pt x="370586" y="0"/>
                    <a:pt x="391922" y="4191"/>
                    <a:pt x="416687" y="13462"/>
                  </a:cubicBezTo>
                  <a:cubicBezTo>
                    <a:pt x="416687" y="29972"/>
                    <a:pt x="416814" y="46482"/>
                    <a:pt x="416814" y="62992"/>
                  </a:cubicBezTo>
                  <a:lnTo>
                    <a:pt x="455676" y="62738"/>
                  </a:lnTo>
                  <a:lnTo>
                    <a:pt x="455676" y="107950"/>
                  </a:lnTo>
                  <a:lnTo>
                    <a:pt x="473075" y="107950"/>
                  </a:lnTo>
                  <a:lnTo>
                    <a:pt x="473075" y="442976"/>
                  </a:lnTo>
                  <a:lnTo>
                    <a:pt x="0" y="442976"/>
                  </a:lnTo>
                  <a:lnTo>
                    <a:pt x="0" y="107950"/>
                  </a:lnTo>
                  <a:lnTo>
                    <a:pt x="14986" y="107950"/>
                  </a:lnTo>
                  <a:lnTo>
                    <a:pt x="14986" y="62738"/>
                  </a:lnTo>
                  <a:lnTo>
                    <a:pt x="56261" y="62992"/>
                  </a:lnTo>
                  <a:cubicBezTo>
                    <a:pt x="56261" y="46482"/>
                    <a:pt x="56388" y="29972"/>
                    <a:pt x="56388" y="13462"/>
                  </a:cubicBezTo>
                  <a:cubicBezTo>
                    <a:pt x="81153" y="4191"/>
                    <a:pt x="102489" y="0"/>
                    <a:pt x="121793" y="127"/>
                  </a:cubicBezTo>
                  <a:cubicBezTo>
                    <a:pt x="164211" y="381"/>
                    <a:pt x="196215" y="21971"/>
                    <a:pt x="230251" y="58801"/>
                  </a:cubicBezTo>
                  <a:lnTo>
                    <a:pt x="230251" y="62992"/>
                  </a:lnTo>
                  <a:lnTo>
                    <a:pt x="230251" y="77089"/>
                  </a:lnTo>
                  <a:lnTo>
                    <a:pt x="230251" y="403860"/>
                  </a:lnTo>
                  <a:cubicBezTo>
                    <a:pt x="173482" y="356362"/>
                    <a:pt x="110490" y="338582"/>
                    <a:pt x="55372" y="361061"/>
                  </a:cubicBezTo>
                  <a:lnTo>
                    <a:pt x="56261" y="77089"/>
                  </a:lnTo>
                  <a:lnTo>
                    <a:pt x="34925" y="77089"/>
                  </a:lnTo>
                  <a:lnTo>
                    <a:pt x="33528" y="392938"/>
                  </a:lnTo>
                  <a:cubicBezTo>
                    <a:pt x="112903" y="360172"/>
                    <a:pt x="157988" y="383540"/>
                    <a:pt x="230251" y="405511"/>
                  </a:cubicBezTo>
                </a:path>
              </a:pathLst>
            </a:custGeom>
            <a:solidFill>
              <a:srgbClr val="FFFFFF"/>
            </a:solidFill>
          </p:spPr>
        </p:sp>
      </p:grpSp>
      <p:grpSp>
        <p:nvGrpSpPr>
          <p:cNvPr id="16" name="Group 16"/>
          <p:cNvGrpSpPr/>
          <p:nvPr/>
        </p:nvGrpSpPr>
        <p:grpSpPr>
          <a:xfrm>
            <a:off x="2464020" y="6451920"/>
            <a:ext cx="352080" cy="352080"/>
            <a:chOff x="0" y="0"/>
            <a:chExt cx="469440" cy="469440"/>
          </a:xfrm>
        </p:grpSpPr>
        <p:sp>
          <p:nvSpPr>
            <p:cNvPr id="17" name="Freeform 17"/>
            <p:cNvSpPr/>
            <p:nvPr/>
          </p:nvSpPr>
          <p:spPr>
            <a:xfrm>
              <a:off x="0" y="0"/>
              <a:ext cx="469392" cy="469392"/>
            </a:xfrm>
            <a:custGeom>
              <a:avLst/>
              <a:gdLst/>
              <a:ahLst/>
              <a:cxnLst/>
              <a:rect l="l" t="t" r="r" b="b"/>
              <a:pathLst>
                <a:path w="469392" h="469392">
                  <a:moveTo>
                    <a:pt x="205105" y="282194"/>
                  </a:moveTo>
                  <a:lnTo>
                    <a:pt x="121412" y="416052"/>
                  </a:lnTo>
                  <a:cubicBezTo>
                    <a:pt x="190119" y="458978"/>
                    <a:pt x="277241" y="459359"/>
                    <a:pt x="346456" y="417068"/>
                  </a:cubicBezTo>
                  <a:lnTo>
                    <a:pt x="263906" y="282448"/>
                  </a:lnTo>
                  <a:cubicBezTo>
                    <a:pt x="255524" y="287782"/>
                    <a:pt x="245491" y="290830"/>
                    <a:pt x="234696" y="290830"/>
                  </a:cubicBezTo>
                  <a:cubicBezTo>
                    <a:pt x="223774" y="290830"/>
                    <a:pt x="213614" y="287655"/>
                    <a:pt x="205105" y="282194"/>
                  </a:cubicBezTo>
                  <a:close/>
                  <a:moveTo>
                    <a:pt x="234696" y="195707"/>
                  </a:moveTo>
                  <a:cubicBezTo>
                    <a:pt x="213106" y="195707"/>
                    <a:pt x="195707" y="213106"/>
                    <a:pt x="195707" y="234696"/>
                  </a:cubicBezTo>
                  <a:cubicBezTo>
                    <a:pt x="195707" y="256286"/>
                    <a:pt x="213106" y="273685"/>
                    <a:pt x="234696" y="273685"/>
                  </a:cubicBezTo>
                  <a:cubicBezTo>
                    <a:pt x="256286" y="273685"/>
                    <a:pt x="273685" y="256286"/>
                    <a:pt x="273685" y="234696"/>
                  </a:cubicBezTo>
                  <a:cubicBezTo>
                    <a:pt x="273685" y="213106"/>
                    <a:pt x="256286" y="195707"/>
                    <a:pt x="234696" y="195707"/>
                  </a:cubicBezTo>
                  <a:close/>
                  <a:moveTo>
                    <a:pt x="336804" y="46736"/>
                  </a:moveTo>
                  <a:lnTo>
                    <a:pt x="261366" y="185674"/>
                  </a:lnTo>
                  <a:cubicBezTo>
                    <a:pt x="279019" y="194945"/>
                    <a:pt x="290830" y="213487"/>
                    <a:pt x="290830" y="234823"/>
                  </a:cubicBezTo>
                  <a:lnTo>
                    <a:pt x="290576" y="236728"/>
                  </a:lnTo>
                  <a:lnTo>
                    <a:pt x="448437" y="242189"/>
                  </a:lnTo>
                  <a:cubicBezTo>
                    <a:pt x="451231" y="161163"/>
                    <a:pt x="408051" y="85471"/>
                    <a:pt x="336804" y="46863"/>
                  </a:cubicBezTo>
                  <a:close/>
                  <a:moveTo>
                    <a:pt x="134239" y="45974"/>
                  </a:moveTo>
                  <a:cubicBezTo>
                    <a:pt x="62611" y="84074"/>
                    <a:pt x="18796" y="159258"/>
                    <a:pt x="20828" y="240411"/>
                  </a:cubicBezTo>
                  <a:lnTo>
                    <a:pt x="178689" y="236347"/>
                  </a:lnTo>
                  <a:cubicBezTo>
                    <a:pt x="178562" y="235839"/>
                    <a:pt x="178562" y="235331"/>
                    <a:pt x="178562" y="234950"/>
                  </a:cubicBezTo>
                  <a:cubicBezTo>
                    <a:pt x="178562" y="213487"/>
                    <a:pt x="190627" y="194818"/>
                    <a:pt x="208407" y="185674"/>
                  </a:cubicBezTo>
                  <a:close/>
                  <a:moveTo>
                    <a:pt x="234696" y="0"/>
                  </a:moveTo>
                  <a:cubicBezTo>
                    <a:pt x="364363" y="0"/>
                    <a:pt x="469392" y="105029"/>
                    <a:pt x="469392" y="234696"/>
                  </a:cubicBezTo>
                  <a:cubicBezTo>
                    <a:pt x="469392" y="364363"/>
                    <a:pt x="364363" y="469392"/>
                    <a:pt x="234696" y="469392"/>
                  </a:cubicBezTo>
                  <a:cubicBezTo>
                    <a:pt x="105029" y="469392"/>
                    <a:pt x="0" y="364363"/>
                    <a:pt x="0" y="234696"/>
                  </a:cubicBezTo>
                  <a:cubicBezTo>
                    <a:pt x="0" y="105029"/>
                    <a:pt x="105029" y="0"/>
                    <a:pt x="234696" y="0"/>
                  </a:cubicBezTo>
                  <a:close/>
                </a:path>
              </a:pathLst>
            </a:custGeom>
            <a:solidFill>
              <a:srgbClr val="FFFFFF"/>
            </a:solidFill>
          </p:spPr>
        </p:sp>
      </p:grpSp>
      <p:sp>
        <p:nvSpPr>
          <p:cNvPr id="18" name="Freeform 18"/>
          <p:cNvSpPr/>
          <p:nvPr/>
        </p:nvSpPr>
        <p:spPr>
          <a:xfrm>
            <a:off x="7408260" y="0"/>
            <a:ext cx="10729800" cy="9893880"/>
          </a:xfrm>
          <a:custGeom>
            <a:avLst/>
            <a:gdLst/>
            <a:ahLst/>
            <a:cxnLst/>
            <a:rect l="l" t="t" r="r" b="b"/>
            <a:pathLst>
              <a:path w="10729800" h="9893880">
                <a:moveTo>
                  <a:pt x="0" y="0"/>
                </a:moveTo>
                <a:lnTo>
                  <a:pt x="10729800" y="0"/>
                </a:lnTo>
                <a:lnTo>
                  <a:pt x="10729800" y="9893880"/>
                </a:lnTo>
                <a:lnTo>
                  <a:pt x="0" y="9893880"/>
                </a:lnTo>
                <a:lnTo>
                  <a:pt x="0" y="0"/>
                </a:lnTo>
                <a:close/>
              </a:path>
            </a:pathLst>
          </a:custGeom>
          <a:blipFill>
            <a:blip r:embed="rId2"/>
            <a:stretch>
              <a:fillRect r="-134" b="-240"/>
            </a:stretch>
          </a:blipFill>
        </p:spPr>
      </p:sp>
      <p:sp>
        <p:nvSpPr>
          <p:cNvPr id="19" name="Freeform 19"/>
          <p:cNvSpPr/>
          <p:nvPr/>
        </p:nvSpPr>
        <p:spPr>
          <a:xfrm>
            <a:off x="16394400" y="799794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3"/>
            <a:stretch>
              <a:fillRect r="-470" b="-937"/>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728940" y="4137480"/>
            <a:ext cx="11559240" cy="4577580"/>
          </a:xfrm>
          <a:custGeom>
            <a:avLst/>
            <a:gdLst/>
            <a:ahLst/>
            <a:cxnLst/>
            <a:rect l="l" t="t" r="r" b="b"/>
            <a:pathLst>
              <a:path w="11559240" h="4577580">
                <a:moveTo>
                  <a:pt x="0" y="0"/>
                </a:moveTo>
                <a:lnTo>
                  <a:pt x="11559240" y="0"/>
                </a:lnTo>
                <a:lnTo>
                  <a:pt x="11559240" y="4577580"/>
                </a:lnTo>
                <a:lnTo>
                  <a:pt x="0" y="4577580"/>
                </a:lnTo>
                <a:lnTo>
                  <a:pt x="0" y="0"/>
                </a:lnTo>
                <a:close/>
              </a:path>
            </a:pathLst>
          </a:custGeom>
          <a:blipFill>
            <a:blip r:embed="rId3"/>
            <a:stretch>
              <a:fillRect r="-130" b="-86"/>
            </a:stretch>
          </a:blipFill>
        </p:spPr>
      </p:sp>
      <p:grpSp>
        <p:nvGrpSpPr>
          <p:cNvPr id="3" name="Group 3"/>
          <p:cNvGrpSpPr/>
          <p:nvPr/>
        </p:nvGrpSpPr>
        <p:grpSpPr>
          <a:xfrm>
            <a:off x="0" y="8582220"/>
            <a:ext cx="18288180" cy="1704780"/>
            <a:chOff x="0" y="0"/>
            <a:chExt cx="24384240" cy="2273040"/>
          </a:xfrm>
        </p:grpSpPr>
        <p:sp>
          <p:nvSpPr>
            <p:cNvPr id="4" name="Freeform 4"/>
            <p:cNvSpPr/>
            <p:nvPr/>
          </p:nvSpPr>
          <p:spPr>
            <a:xfrm>
              <a:off x="0" y="0"/>
              <a:ext cx="24384254" cy="2273046"/>
            </a:xfrm>
            <a:custGeom>
              <a:avLst/>
              <a:gdLst/>
              <a:ahLst/>
              <a:cxnLst/>
              <a:rect l="l" t="t" r="r" b="b"/>
              <a:pathLst>
                <a:path w="24384254" h="2273046">
                  <a:moveTo>
                    <a:pt x="0" y="0"/>
                  </a:moveTo>
                  <a:lnTo>
                    <a:pt x="24384254" y="0"/>
                  </a:lnTo>
                  <a:lnTo>
                    <a:pt x="24384254" y="2273046"/>
                  </a:lnTo>
                  <a:lnTo>
                    <a:pt x="0" y="2273046"/>
                  </a:lnTo>
                  <a:close/>
                </a:path>
              </a:pathLst>
            </a:custGeom>
            <a:solidFill>
              <a:srgbClr val="7F7F7F"/>
            </a:solidFill>
          </p:spPr>
        </p:sp>
      </p:grpSp>
      <p:grpSp>
        <p:nvGrpSpPr>
          <p:cNvPr id="5" name="Group 5"/>
          <p:cNvGrpSpPr/>
          <p:nvPr/>
        </p:nvGrpSpPr>
        <p:grpSpPr>
          <a:xfrm>
            <a:off x="0" y="8425620"/>
            <a:ext cx="18288180" cy="156600"/>
            <a:chOff x="0" y="0"/>
            <a:chExt cx="24384240" cy="208800"/>
          </a:xfrm>
        </p:grpSpPr>
        <p:sp>
          <p:nvSpPr>
            <p:cNvPr id="6" name="Freeform 6"/>
            <p:cNvSpPr/>
            <p:nvPr/>
          </p:nvSpPr>
          <p:spPr>
            <a:xfrm>
              <a:off x="0" y="0"/>
              <a:ext cx="24384254" cy="208788"/>
            </a:xfrm>
            <a:custGeom>
              <a:avLst/>
              <a:gdLst/>
              <a:ahLst/>
              <a:cxnLst/>
              <a:rect l="l" t="t" r="r" b="b"/>
              <a:pathLst>
                <a:path w="24384254" h="208788">
                  <a:moveTo>
                    <a:pt x="0" y="0"/>
                  </a:moveTo>
                  <a:lnTo>
                    <a:pt x="24384254" y="0"/>
                  </a:lnTo>
                  <a:lnTo>
                    <a:pt x="24384254" y="208788"/>
                  </a:lnTo>
                  <a:lnTo>
                    <a:pt x="0" y="208788"/>
                  </a:lnTo>
                  <a:close/>
                </a:path>
              </a:pathLst>
            </a:custGeom>
            <a:solidFill>
              <a:srgbClr val="595959"/>
            </a:solidFill>
          </p:spPr>
        </p:sp>
      </p:grpSp>
      <p:sp>
        <p:nvSpPr>
          <p:cNvPr id="7" name="AutoShape 7"/>
          <p:cNvSpPr/>
          <p:nvPr/>
        </p:nvSpPr>
        <p:spPr>
          <a:xfrm rot="9010">
            <a:off x="-23791" y="9425625"/>
            <a:ext cx="18336303" cy="0"/>
          </a:xfrm>
          <a:prstGeom prst="line">
            <a:avLst/>
          </a:prstGeom>
          <a:ln w="19050" cap="rnd">
            <a:solidFill>
              <a:srgbClr val="FFFFFF"/>
            </a:solidFill>
            <a:prstDash val="solid"/>
            <a:headEnd type="none" w="sm" len="sm"/>
            <a:tailEnd type="none" w="sm" len="sm"/>
          </a:ln>
        </p:spPr>
      </p:sp>
      <p:sp>
        <p:nvSpPr>
          <p:cNvPr id="8" name="TextBox 8"/>
          <p:cNvSpPr txBox="1"/>
          <p:nvPr/>
        </p:nvSpPr>
        <p:spPr>
          <a:xfrm>
            <a:off x="6331097" y="1562816"/>
            <a:ext cx="1785960" cy="2769989"/>
          </a:xfrm>
          <a:prstGeom prst="rect">
            <a:avLst/>
          </a:prstGeom>
        </p:spPr>
        <p:txBody>
          <a:bodyPr lIns="0" tIns="0" rIns="0" bIns="0" rtlCol="0" anchor="t">
            <a:spAutoFit/>
          </a:bodyPr>
          <a:lstStyle/>
          <a:p>
            <a:pPr algn="ctr" rtl="1">
              <a:lnSpc>
                <a:spcPts val="10800"/>
              </a:lnSpc>
            </a:pPr>
            <a:r>
              <a:rPr lang="en-US" sz="9000" spc="131" dirty="0">
                <a:solidFill>
                  <a:srgbClr val="FFC929"/>
                </a:solidFill>
                <a:latin typeface="Montserrat Bold"/>
                <a:cs typeface="B Nazanin" panose="00000400000000000000" pitchFamily="2" charset="-78"/>
              </a:rPr>
              <a:t>80%</a:t>
            </a:r>
          </a:p>
        </p:txBody>
      </p:sp>
      <p:sp>
        <p:nvSpPr>
          <p:cNvPr id="9" name="TextBox 9"/>
          <p:cNvSpPr txBox="1"/>
          <p:nvPr/>
        </p:nvSpPr>
        <p:spPr>
          <a:xfrm>
            <a:off x="9618660" y="2153880"/>
            <a:ext cx="767250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sz="1800" spc="25" dirty="0">
              <a:solidFill>
                <a:srgbClr val="404040"/>
              </a:solidFill>
              <a:latin typeface="Montserrat Bold"/>
              <a:cs typeface="B Nazanin" panose="00000400000000000000" pitchFamily="2" charset="-78"/>
            </a:endParaRPr>
          </a:p>
        </p:txBody>
      </p:sp>
      <p:sp>
        <p:nvSpPr>
          <p:cNvPr id="10" name="TextBox 10"/>
          <p:cNvSpPr txBox="1"/>
          <p:nvPr/>
        </p:nvSpPr>
        <p:spPr>
          <a:xfrm>
            <a:off x="4286066" y="4501935"/>
            <a:ext cx="2620800" cy="320601"/>
          </a:xfrm>
          <a:prstGeom prst="rect">
            <a:avLst/>
          </a:prstGeom>
        </p:spPr>
        <p:txBody>
          <a:bodyPr lIns="0" tIns="0" rIns="0" bIns="0" rtlCol="0" anchor="t">
            <a:spAutoFit/>
          </a:bodyPr>
          <a:lstStyle/>
          <a:p>
            <a:pPr algn="r" rtl="1">
              <a:lnSpc>
                <a:spcPts val="2520"/>
              </a:lnSpc>
            </a:pPr>
            <a:r>
              <a:rPr lang="fa-IR" sz="2100" spc="29" dirty="0">
                <a:solidFill>
                  <a:srgbClr val="FFC929"/>
                </a:solidFill>
                <a:latin typeface="Montserrat Bold"/>
                <a:cs typeface="B Nazanin" panose="00000400000000000000" pitchFamily="2" charset="-78"/>
              </a:rPr>
              <a:t>محتوا در اینجا</a:t>
            </a:r>
            <a:endParaRPr lang="en-US" sz="2100" spc="29" dirty="0">
              <a:solidFill>
                <a:srgbClr val="FFC929"/>
              </a:solidFill>
              <a:latin typeface="Montserrat Bold"/>
              <a:cs typeface="B Nazanin" panose="00000400000000000000" pitchFamily="2" charset="-78"/>
            </a:endParaRPr>
          </a:p>
        </p:txBody>
      </p:sp>
      <p:sp>
        <p:nvSpPr>
          <p:cNvPr id="11" name="TextBox 11"/>
          <p:cNvSpPr txBox="1"/>
          <p:nvPr/>
        </p:nvSpPr>
        <p:spPr>
          <a:xfrm>
            <a:off x="562839" y="4925662"/>
            <a:ext cx="6739380" cy="2029786"/>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می توانید به سادگی مخاطبان خود را تحت تاثیر قرار دهید و یک زینگ منحصر به فرد اضافه کنید. من امیدوارم و معتقدم که این الگو زمان، پول و اعتبار شما را جلب کند. آسان برای تغییر رنگ، عکس و متن.</a:t>
            </a:r>
            <a:r>
              <a:rPr lang="en-US" sz="1800" spc="25" dirty="0" err="1">
                <a:solidFill>
                  <a:srgbClr val="404040"/>
                </a:solidFill>
                <a:latin typeface="Montserrat"/>
                <a:cs typeface="B Nazanin" panose="00000400000000000000" pitchFamily="2" charset="-78"/>
              </a:rPr>
              <a:t>ce</a:t>
            </a:r>
            <a:r>
              <a:rPr lang="en-US" sz="1800" spc="25" dirty="0">
                <a:solidFill>
                  <a:srgbClr val="404040"/>
                </a:solidFill>
                <a:latin typeface="Montserrat"/>
                <a:cs typeface="B Nazanin" panose="00000400000000000000" pitchFamily="2" charset="-78"/>
              </a:rPr>
              <a:t> </a:t>
            </a:r>
            <a:r>
              <a:rPr lang="fa-IR" sz="1800" spc="25" dirty="0">
                <a:solidFill>
                  <a:srgbClr val="404040"/>
                </a:solidFill>
                <a:latin typeface="Montserrat"/>
                <a:cs typeface="B Nazanin" panose="00000400000000000000" pitchFamily="2" charset="-78"/>
              </a:rPr>
              <a:t>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 من امیدوارم و معتقدم که این الگو زمان، پول و اعتبار شما را جلب کند. آسان برای تغییر رنگ، عکس و متن.</a:t>
            </a:r>
            <a:endParaRPr lang="en-US" sz="1800" spc="25" dirty="0">
              <a:solidFill>
                <a:srgbClr val="404040"/>
              </a:solidFill>
              <a:latin typeface="Montserrat"/>
              <a:cs typeface="B Nazanin" panose="00000400000000000000" pitchFamily="2" charset="-78"/>
            </a:endParaRPr>
          </a:p>
        </p:txBody>
      </p:sp>
      <p:sp>
        <p:nvSpPr>
          <p:cNvPr id="12" name="TextBox 12"/>
          <p:cNvSpPr txBox="1"/>
          <p:nvPr/>
        </p:nvSpPr>
        <p:spPr>
          <a:xfrm>
            <a:off x="7725420" y="3061080"/>
            <a:ext cx="9565740" cy="1128514"/>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a:t>
            </a:r>
            <a:endParaRPr lang="en-US" sz="1800" spc="25" dirty="0">
              <a:solidFill>
                <a:srgbClr val="404040"/>
              </a:solidFill>
              <a:latin typeface="Montserrat"/>
              <a:cs typeface="B Nazanin" panose="00000400000000000000" pitchFamily="2" charset="-78"/>
            </a:endParaRPr>
          </a:p>
        </p:txBody>
      </p:sp>
      <p:sp>
        <p:nvSpPr>
          <p:cNvPr id="13" name="TextBox 13"/>
          <p:cNvSpPr txBox="1"/>
          <p:nvPr/>
        </p:nvSpPr>
        <p:spPr>
          <a:xfrm>
            <a:off x="489211" y="915482"/>
            <a:ext cx="3960180" cy="2019784"/>
          </a:xfrm>
          <a:prstGeom prst="rect">
            <a:avLst/>
          </a:prstGeom>
        </p:spPr>
        <p:txBody>
          <a:bodyPr lIns="0" tIns="0" rIns="0" bIns="0" rtlCol="0" anchor="t">
            <a:spAutoFit/>
          </a:bodyPr>
          <a:lstStyle/>
          <a:p>
            <a:pPr algn="r" rtl="1">
              <a:lnSpc>
                <a:spcPct val="150000"/>
              </a:lnSpc>
            </a:pPr>
            <a:r>
              <a:rPr lang="fa-IR" sz="3000" spc="42" dirty="0">
                <a:solidFill>
                  <a:srgbClr val="404040"/>
                </a:solidFill>
                <a:latin typeface="Montserrat Bold"/>
                <a:cs typeface="B Nazanin" panose="00000400000000000000" pitchFamily="2" charset="-78"/>
              </a:rPr>
              <a:t>ما ایجاد می کنیم</a:t>
            </a:r>
            <a:endParaRPr lang="en-US" sz="3000" spc="42" dirty="0">
              <a:solidFill>
                <a:srgbClr val="404040"/>
              </a:solidFill>
              <a:latin typeface="Montserrat Bold"/>
              <a:cs typeface="B Nazanin" panose="00000400000000000000" pitchFamily="2" charset="-78"/>
            </a:endParaRPr>
          </a:p>
          <a:p>
            <a:pPr algn="r" rtl="1">
              <a:lnSpc>
                <a:spcPct val="150000"/>
              </a:lnSpc>
            </a:pPr>
            <a:r>
              <a:rPr lang="fa-IR" sz="3000" spc="42" dirty="0">
                <a:solidFill>
                  <a:srgbClr val="404040"/>
                </a:solidFill>
                <a:latin typeface="Montserrat Bold"/>
                <a:cs typeface="B Nazanin" panose="00000400000000000000" pitchFamily="2" charset="-78"/>
              </a:rPr>
              <a:t>حرفه ای با کیفیت</a:t>
            </a:r>
            <a:endParaRPr lang="en-US" sz="3000" spc="42" dirty="0">
              <a:solidFill>
                <a:srgbClr val="404040"/>
              </a:solidFill>
              <a:latin typeface="Montserrat Bold"/>
              <a:cs typeface="B Nazanin" panose="00000400000000000000" pitchFamily="2" charset="-78"/>
            </a:endParaRPr>
          </a:p>
          <a:p>
            <a:pPr algn="r" rtl="1">
              <a:lnSpc>
                <a:spcPct val="150000"/>
              </a:lnSpc>
            </a:pPr>
            <a:r>
              <a:rPr lang="fa-IR" sz="3000" spc="42" dirty="0">
                <a:solidFill>
                  <a:srgbClr val="404040"/>
                </a:solidFill>
                <a:latin typeface="Montserrat Bold"/>
                <a:cs typeface="B Nazanin" panose="00000400000000000000" pitchFamily="2" charset="-78"/>
              </a:rPr>
              <a:t>ارائه </a:t>
            </a:r>
            <a:r>
              <a:rPr lang="en-US" sz="3000" spc="42" dirty="0">
                <a:solidFill>
                  <a:srgbClr val="404040"/>
                </a:solidFill>
                <a:latin typeface="Montserrat Bold"/>
                <a:cs typeface="B Nazanin" panose="00000400000000000000" pitchFamily="2" charset="-78"/>
              </a:rPr>
              <a:t>PPT</a:t>
            </a:r>
            <a:endParaRPr lang="en-US" sz="3000" spc="42" dirty="0">
              <a:solidFill>
                <a:srgbClr val="FFC929"/>
              </a:solidFill>
              <a:latin typeface="Montserrat Bold"/>
              <a:cs typeface="B Nazanin" panose="00000400000000000000" pitchFamily="2" charset="-78"/>
            </a:endParaRPr>
          </a:p>
        </p:txBody>
      </p:sp>
      <p:sp>
        <p:nvSpPr>
          <p:cNvPr id="14" name="TextBox 14"/>
          <p:cNvSpPr txBox="1"/>
          <p:nvPr/>
        </p:nvSpPr>
        <p:spPr>
          <a:xfrm>
            <a:off x="420050" y="3107744"/>
            <a:ext cx="6209100" cy="796372"/>
          </a:xfrm>
          <a:prstGeom prst="rect">
            <a:avLst/>
          </a:prstGeom>
        </p:spPr>
        <p:txBody>
          <a:bodyPr lIns="0" tIns="0" rIns="0" bIns="0" rtlCol="0" anchor="t">
            <a:spAutoFit/>
          </a:bodyPr>
          <a:lstStyle/>
          <a:p>
            <a:pPr algn="r" rtl="1">
              <a:lnSpc>
                <a:spcPct val="150000"/>
              </a:lnSpc>
            </a:pPr>
            <a:r>
              <a:rPr lang="fa-IR" sz="1800" spc="25" dirty="0">
                <a:solidFill>
                  <a:srgbClr val="404040"/>
                </a:solidFill>
                <a:latin typeface="Montserrat"/>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a:t>
            </a:r>
            <a:endParaRPr lang="en-US" sz="1800" spc="25" dirty="0">
              <a:solidFill>
                <a:srgbClr val="404040"/>
              </a:solidFill>
              <a:latin typeface="Montserrat"/>
              <a:cs typeface="B Nazanin" panose="00000400000000000000" pitchFamily="2" charset="-78"/>
            </a:endParaRPr>
          </a:p>
        </p:txBody>
      </p:sp>
      <p:grpSp>
        <p:nvGrpSpPr>
          <p:cNvPr id="15" name="Group 15"/>
          <p:cNvGrpSpPr/>
          <p:nvPr/>
        </p:nvGrpSpPr>
        <p:grpSpPr>
          <a:xfrm>
            <a:off x="1726380" y="7054560"/>
            <a:ext cx="5255820" cy="1729620"/>
            <a:chOff x="0" y="0"/>
            <a:chExt cx="7007760" cy="2306160"/>
          </a:xfrm>
        </p:grpSpPr>
        <p:sp>
          <p:nvSpPr>
            <p:cNvPr id="16" name="Freeform 16"/>
            <p:cNvSpPr/>
            <p:nvPr/>
          </p:nvSpPr>
          <p:spPr>
            <a:xfrm>
              <a:off x="-2794" y="-120396"/>
              <a:ext cx="7010654" cy="2426589"/>
            </a:xfrm>
            <a:custGeom>
              <a:avLst/>
              <a:gdLst/>
              <a:ahLst/>
              <a:cxnLst/>
              <a:rect l="l" t="t" r="r" b="b"/>
              <a:pathLst>
                <a:path w="7010654" h="2426589">
                  <a:moveTo>
                    <a:pt x="7010527" y="1699133"/>
                  </a:moveTo>
                  <a:cubicBezTo>
                    <a:pt x="7010527" y="1699133"/>
                    <a:pt x="7010527" y="1411351"/>
                    <a:pt x="6543802" y="1318387"/>
                  </a:cubicBezTo>
                  <a:cubicBezTo>
                    <a:pt x="6229858" y="1254760"/>
                    <a:pt x="5730240" y="1132459"/>
                    <a:pt x="5439537" y="1093089"/>
                  </a:cubicBezTo>
                  <a:cubicBezTo>
                    <a:pt x="5164201" y="1056386"/>
                    <a:pt x="5051298" y="855345"/>
                    <a:pt x="4951095" y="764032"/>
                  </a:cubicBezTo>
                  <a:cubicBezTo>
                    <a:pt x="4731131" y="562991"/>
                    <a:pt x="4252468" y="201041"/>
                    <a:pt x="3726942" y="167894"/>
                  </a:cubicBezTo>
                  <a:cubicBezTo>
                    <a:pt x="2602357" y="97282"/>
                    <a:pt x="1538732" y="0"/>
                    <a:pt x="833882" y="745363"/>
                  </a:cubicBezTo>
                  <a:cubicBezTo>
                    <a:pt x="800227" y="780161"/>
                    <a:pt x="752602" y="794512"/>
                    <a:pt x="706374" y="794512"/>
                  </a:cubicBezTo>
                  <a:lnTo>
                    <a:pt x="372872" y="804418"/>
                  </a:lnTo>
                  <a:cubicBezTo>
                    <a:pt x="322453" y="804418"/>
                    <a:pt x="190627" y="936371"/>
                    <a:pt x="190627" y="988949"/>
                  </a:cubicBezTo>
                  <a:cubicBezTo>
                    <a:pt x="194183" y="1160780"/>
                    <a:pt x="196977" y="1332611"/>
                    <a:pt x="200406" y="1504315"/>
                  </a:cubicBezTo>
                  <a:cubicBezTo>
                    <a:pt x="97409" y="1504315"/>
                    <a:pt x="3556" y="1549273"/>
                    <a:pt x="3556" y="1654683"/>
                  </a:cubicBezTo>
                  <a:cubicBezTo>
                    <a:pt x="0" y="1855978"/>
                    <a:pt x="7112" y="2097405"/>
                    <a:pt x="3556" y="2299081"/>
                  </a:cubicBezTo>
                  <a:lnTo>
                    <a:pt x="480060" y="2426589"/>
                  </a:lnTo>
                  <a:lnTo>
                    <a:pt x="6824218" y="2426589"/>
                  </a:lnTo>
                  <a:cubicBezTo>
                    <a:pt x="6927215" y="2426589"/>
                    <a:pt x="7010654" y="2341753"/>
                    <a:pt x="7010654" y="2236089"/>
                  </a:cubicBezTo>
                  <a:lnTo>
                    <a:pt x="7010654" y="1699133"/>
                  </a:lnTo>
                  <a:close/>
                </a:path>
              </a:pathLst>
            </a:custGeom>
            <a:solidFill>
              <a:srgbClr val="FFC929"/>
            </a:solidFill>
          </p:spPr>
        </p:sp>
      </p:grpSp>
      <p:grpSp>
        <p:nvGrpSpPr>
          <p:cNvPr id="17" name="Group 17"/>
          <p:cNvGrpSpPr/>
          <p:nvPr/>
        </p:nvGrpSpPr>
        <p:grpSpPr>
          <a:xfrm>
            <a:off x="5579010" y="8305470"/>
            <a:ext cx="874260" cy="874260"/>
            <a:chOff x="0" y="0"/>
            <a:chExt cx="1165680" cy="1165680"/>
          </a:xfrm>
        </p:grpSpPr>
        <p:sp>
          <p:nvSpPr>
            <p:cNvPr id="18" name="Freeform 18"/>
            <p:cNvSpPr/>
            <p:nvPr/>
          </p:nvSpPr>
          <p:spPr>
            <a:xfrm>
              <a:off x="-2286" y="-1143"/>
              <a:ext cx="1168019" cy="1170178"/>
            </a:xfrm>
            <a:custGeom>
              <a:avLst/>
              <a:gdLst/>
              <a:ahLst/>
              <a:cxnLst/>
              <a:rect l="l" t="t" r="r" b="b"/>
              <a:pathLst>
                <a:path w="1168019" h="1170178">
                  <a:moveTo>
                    <a:pt x="1142365" y="558419"/>
                  </a:moveTo>
                  <a:lnTo>
                    <a:pt x="1142365" y="583946"/>
                  </a:lnTo>
                  <a:lnTo>
                    <a:pt x="1142365" y="558419"/>
                  </a:lnTo>
                  <a:lnTo>
                    <a:pt x="1142365" y="583946"/>
                  </a:lnTo>
                  <a:lnTo>
                    <a:pt x="1116838" y="583946"/>
                  </a:lnTo>
                  <a:cubicBezTo>
                    <a:pt x="1116838" y="291084"/>
                    <a:pt x="879983" y="53340"/>
                    <a:pt x="586994" y="52197"/>
                  </a:cubicBezTo>
                  <a:lnTo>
                    <a:pt x="587121" y="26670"/>
                  </a:lnTo>
                  <a:lnTo>
                    <a:pt x="586994" y="52197"/>
                  </a:lnTo>
                  <a:cubicBezTo>
                    <a:pt x="294132" y="51181"/>
                    <a:pt x="55499" y="287274"/>
                    <a:pt x="53467" y="580136"/>
                  </a:cubicBezTo>
                  <a:lnTo>
                    <a:pt x="27940" y="580009"/>
                  </a:lnTo>
                  <a:lnTo>
                    <a:pt x="53467" y="580136"/>
                  </a:lnTo>
                  <a:cubicBezTo>
                    <a:pt x="51308" y="872998"/>
                    <a:pt x="286385" y="1112520"/>
                    <a:pt x="579374" y="1115695"/>
                  </a:cubicBezTo>
                  <a:lnTo>
                    <a:pt x="579120" y="1141222"/>
                  </a:lnTo>
                  <a:lnTo>
                    <a:pt x="579374" y="1115695"/>
                  </a:lnTo>
                  <a:cubicBezTo>
                    <a:pt x="872236" y="1118870"/>
                    <a:pt x="1112520" y="884555"/>
                    <a:pt x="1116838" y="591693"/>
                  </a:cubicBezTo>
                  <a:lnTo>
                    <a:pt x="1142365" y="592074"/>
                  </a:lnTo>
                  <a:lnTo>
                    <a:pt x="1116838" y="591947"/>
                  </a:lnTo>
                  <a:lnTo>
                    <a:pt x="1116838" y="583819"/>
                  </a:lnTo>
                  <a:cubicBezTo>
                    <a:pt x="1116965" y="569722"/>
                    <a:pt x="1128395" y="558419"/>
                    <a:pt x="1142365" y="558419"/>
                  </a:cubicBezTo>
                  <a:moveTo>
                    <a:pt x="1142365" y="609600"/>
                  </a:moveTo>
                  <a:lnTo>
                    <a:pt x="1142365" y="583946"/>
                  </a:lnTo>
                  <a:lnTo>
                    <a:pt x="1167892" y="584073"/>
                  </a:lnTo>
                  <a:lnTo>
                    <a:pt x="1167892" y="592201"/>
                  </a:lnTo>
                  <a:lnTo>
                    <a:pt x="1167892" y="592328"/>
                  </a:lnTo>
                  <a:cubicBezTo>
                    <a:pt x="1163193" y="913384"/>
                    <a:pt x="899795" y="1170178"/>
                    <a:pt x="578739" y="1166622"/>
                  </a:cubicBezTo>
                  <a:cubicBezTo>
                    <a:pt x="257683" y="1163066"/>
                    <a:pt x="0" y="900811"/>
                    <a:pt x="2286" y="579755"/>
                  </a:cubicBezTo>
                  <a:cubicBezTo>
                    <a:pt x="4572" y="258699"/>
                    <a:pt x="266192" y="0"/>
                    <a:pt x="587248" y="1143"/>
                  </a:cubicBezTo>
                  <a:cubicBezTo>
                    <a:pt x="908304" y="2286"/>
                    <a:pt x="1168019" y="262890"/>
                    <a:pt x="1168019" y="583946"/>
                  </a:cubicBezTo>
                  <a:cubicBezTo>
                    <a:pt x="1168019" y="590677"/>
                    <a:pt x="1165352" y="597281"/>
                    <a:pt x="1160526" y="601980"/>
                  </a:cubicBezTo>
                  <a:cubicBezTo>
                    <a:pt x="1155700" y="606679"/>
                    <a:pt x="1149223" y="609473"/>
                    <a:pt x="1142492" y="609473"/>
                  </a:cubicBezTo>
                  <a:close/>
                </a:path>
              </a:pathLst>
            </a:custGeom>
            <a:solidFill>
              <a:srgbClr val="FAFAFA"/>
            </a:solidFill>
          </p:spPr>
        </p:sp>
      </p:grpSp>
      <p:grpSp>
        <p:nvGrpSpPr>
          <p:cNvPr id="19" name="Group 19"/>
          <p:cNvGrpSpPr/>
          <p:nvPr/>
        </p:nvGrpSpPr>
        <p:grpSpPr>
          <a:xfrm>
            <a:off x="2471040" y="8324640"/>
            <a:ext cx="835920" cy="835920"/>
            <a:chOff x="0" y="0"/>
            <a:chExt cx="1114560" cy="1114560"/>
          </a:xfrm>
        </p:grpSpPr>
        <p:sp>
          <p:nvSpPr>
            <p:cNvPr id="20" name="Freeform 20"/>
            <p:cNvSpPr/>
            <p:nvPr/>
          </p:nvSpPr>
          <p:spPr>
            <a:xfrm>
              <a:off x="-2286" y="-1143"/>
              <a:ext cx="1116838" cy="1119124"/>
            </a:xfrm>
            <a:custGeom>
              <a:avLst/>
              <a:gdLst/>
              <a:ahLst/>
              <a:cxnLst/>
              <a:rect l="l" t="t" r="r" b="b"/>
              <a:pathLst>
                <a:path w="1116838" h="1119124">
                  <a:moveTo>
                    <a:pt x="1116838" y="558419"/>
                  </a:moveTo>
                  <a:cubicBezTo>
                    <a:pt x="1116838" y="251460"/>
                    <a:pt x="868553" y="2286"/>
                    <a:pt x="561594" y="1143"/>
                  </a:cubicBezTo>
                  <a:cubicBezTo>
                    <a:pt x="254635" y="0"/>
                    <a:pt x="4572" y="247396"/>
                    <a:pt x="2286" y="554355"/>
                  </a:cubicBezTo>
                  <a:cubicBezTo>
                    <a:pt x="0" y="861314"/>
                    <a:pt x="246507" y="1112266"/>
                    <a:pt x="553466" y="1115695"/>
                  </a:cubicBezTo>
                  <a:cubicBezTo>
                    <a:pt x="860425" y="1119124"/>
                    <a:pt x="1112266" y="873506"/>
                    <a:pt x="1116711" y="566547"/>
                  </a:cubicBezTo>
                  <a:close/>
                </a:path>
              </a:pathLst>
            </a:custGeom>
            <a:solidFill>
              <a:srgbClr val="37474F"/>
            </a:solidFill>
          </p:spPr>
        </p:sp>
      </p:grpSp>
      <p:grpSp>
        <p:nvGrpSpPr>
          <p:cNvPr id="21" name="Group 21"/>
          <p:cNvGrpSpPr/>
          <p:nvPr/>
        </p:nvGrpSpPr>
        <p:grpSpPr>
          <a:xfrm>
            <a:off x="2447820" y="7103160"/>
            <a:ext cx="2969460" cy="598860"/>
            <a:chOff x="0" y="0"/>
            <a:chExt cx="3959280" cy="798480"/>
          </a:xfrm>
        </p:grpSpPr>
        <p:sp>
          <p:nvSpPr>
            <p:cNvPr id="22" name="Freeform 22"/>
            <p:cNvSpPr/>
            <p:nvPr/>
          </p:nvSpPr>
          <p:spPr>
            <a:xfrm>
              <a:off x="0" y="0"/>
              <a:ext cx="3959225" cy="798449"/>
            </a:xfrm>
            <a:custGeom>
              <a:avLst/>
              <a:gdLst/>
              <a:ahLst/>
              <a:cxnLst/>
              <a:rect l="l" t="t" r="r" b="b"/>
              <a:pathLst>
                <a:path w="3959225" h="798449">
                  <a:moveTo>
                    <a:pt x="3836797" y="798449"/>
                  </a:moveTo>
                  <a:cubicBezTo>
                    <a:pt x="3959225" y="798449"/>
                    <a:pt x="3871595" y="669671"/>
                    <a:pt x="3830574" y="643763"/>
                  </a:cubicBezTo>
                  <a:cubicBezTo>
                    <a:pt x="3541014" y="462280"/>
                    <a:pt x="3165602" y="151130"/>
                    <a:pt x="2483739" y="151130"/>
                  </a:cubicBezTo>
                  <a:cubicBezTo>
                    <a:pt x="2483739" y="151130"/>
                    <a:pt x="544322" y="0"/>
                    <a:pt x="85852" y="566039"/>
                  </a:cubicBezTo>
                  <a:cubicBezTo>
                    <a:pt x="58039" y="600837"/>
                    <a:pt x="0" y="796671"/>
                    <a:pt x="46482" y="798449"/>
                  </a:cubicBezTo>
                  <a:lnTo>
                    <a:pt x="3836797" y="798449"/>
                  </a:lnTo>
                  <a:close/>
                </a:path>
              </a:pathLst>
            </a:custGeom>
            <a:solidFill>
              <a:srgbClr val="F2F2F2"/>
            </a:solidFill>
          </p:spPr>
        </p:sp>
      </p:grpSp>
      <p:grpSp>
        <p:nvGrpSpPr>
          <p:cNvPr id="23" name="Group 23"/>
          <p:cNvGrpSpPr/>
          <p:nvPr/>
        </p:nvGrpSpPr>
        <p:grpSpPr>
          <a:xfrm>
            <a:off x="6318540" y="8137800"/>
            <a:ext cx="547020" cy="186300"/>
            <a:chOff x="0" y="0"/>
            <a:chExt cx="729360" cy="248400"/>
          </a:xfrm>
        </p:grpSpPr>
        <p:sp>
          <p:nvSpPr>
            <p:cNvPr id="24" name="Freeform 24"/>
            <p:cNvSpPr/>
            <p:nvPr/>
          </p:nvSpPr>
          <p:spPr>
            <a:xfrm>
              <a:off x="0" y="0"/>
              <a:ext cx="729361" cy="248412"/>
            </a:xfrm>
            <a:custGeom>
              <a:avLst/>
              <a:gdLst/>
              <a:ahLst/>
              <a:cxnLst/>
              <a:rect l="l" t="t" r="r" b="b"/>
              <a:pathLst>
                <a:path w="729361" h="248412">
                  <a:moveTo>
                    <a:pt x="707009" y="248412"/>
                  </a:moveTo>
                  <a:cubicBezTo>
                    <a:pt x="711454" y="214503"/>
                    <a:pt x="729361" y="55372"/>
                    <a:pt x="689991" y="10795"/>
                  </a:cubicBezTo>
                  <a:cubicBezTo>
                    <a:pt x="683641" y="3556"/>
                    <a:pt x="676529" y="0"/>
                    <a:pt x="668401" y="0"/>
                  </a:cubicBezTo>
                  <a:lnTo>
                    <a:pt x="67183" y="0"/>
                  </a:lnTo>
                  <a:cubicBezTo>
                    <a:pt x="34925" y="0"/>
                    <a:pt x="16129" y="19685"/>
                    <a:pt x="9017" y="37465"/>
                  </a:cubicBezTo>
                  <a:cubicBezTo>
                    <a:pt x="0" y="59817"/>
                    <a:pt x="5334" y="82169"/>
                    <a:pt x="23241" y="98298"/>
                  </a:cubicBezTo>
                  <a:lnTo>
                    <a:pt x="142367" y="209931"/>
                  </a:lnTo>
                  <a:cubicBezTo>
                    <a:pt x="154051" y="220599"/>
                    <a:pt x="171069" y="226949"/>
                    <a:pt x="187198" y="226949"/>
                  </a:cubicBezTo>
                  <a:lnTo>
                    <a:pt x="706882" y="248412"/>
                  </a:lnTo>
                  <a:close/>
                </a:path>
              </a:pathLst>
            </a:custGeom>
            <a:solidFill>
              <a:srgbClr val="F2F2F2"/>
            </a:solidFill>
          </p:spPr>
        </p:sp>
      </p:grpSp>
      <p:grpSp>
        <p:nvGrpSpPr>
          <p:cNvPr id="25" name="Group 25"/>
          <p:cNvGrpSpPr/>
          <p:nvPr/>
        </p:nvGrpSpPr>
        <p:grpSpPr>
          <a:xfrm>
            <a:off x="1969380" y="7708500"/>
            <a:ext cx="405540" cy="383940"/>
            <a:chOff x="0" y="0"/>
            <a:chExt cx="540720" cy="511920"/>
          </a:xfrm>
        </p:grpSpPr>
        <p:sp>
          <p:nvSpPr>
            <p:cNvPr id="26" name="Freeform 26"/>
            <p:cNvSpPr/>
            <p:nvPr/>
          </p:nvSpPr>
          <p:spPr>
            <a:xfrm>
              <a:off x="0" y="0"/>
              <a:ext cx="540766" cy="511937"/>
            </a:xfrm>
            <a:custGeom>
              <a:avLst/>
              <a:gdLst/>
              <a:ahLst/>
              <a:cxnLst/>
              <a:rect l="l" t="t" r="r" b="b"/>
              <a:pathLst>
                <a:path w="540766" h="511937">
                  <a:moveTo>
                    <a:pt x="406781" y="511937"/>
                  </a:moveTo>
                  <a:cubicBezTo>
                    <a:pt x="444246" y="511937"/>
                    <a:pt x="480441" y="499491"/>
                    <a:pt x="505714" y="477139"/>
                  </a:cubicBezTo>
                  <a:cubicBezTo>
                    <a:pt x="530987" y="454787"/>
                    <a:pt x="540766" y="425323"/>
                    <a:pt x="533527" y="396748"/>
                  </a:cubicBezTo>
                  <a:cubicBezTo>
                    <a:pt x="497332" y="249301"/>
                    <a:pt x="378968" y="4445"/>
                    <a:pt x="0" y="0"/>
                  </a:cubicBezTo>
                  <a:lnTo>
                    <a:pt x="0" y="511937"/>
                  </a:lnTo>
                  <a:lnTo>
                    <a:pt x="406781" y="511937"/>
                  </a:lnTo>
                  <a:close/>
                </a:path>
              </a:pathLst>
            </a:custGeom>
            <a:solidFill>
              <a:srgbClr val="F2F2F2"/>
            </a:solidFill>
          </p:spPr>
        </p:sp>
      </p:grpSp>
      <p:grpSp>
        <p:nvGrpSpPr>
          <p:cNvPr id="27" name="Group 27"/>
          <p:cNvGrpSpPr/>
          <p:nvPr/>
        </p:nvGrpSpPr>
        <p:grpSpPr>
          <a:xfrm>
            <a:off x="5598180" y="8324640"/>
            <a:ext cx="835920" cy="835920"/>
            <a:chOff x="0" y="0"/>
            <a:chExt cx="1114560" cy="1114560"/>
          </a:xfrm>
        </p:grpSpPr>
        <p:sp>
          <p:nvSpPr>
            <p:cNvPr id="28" name="Freeform 28"/>
            <p:cNvSpPr/>
            <p:nvPr/>
          </p:nvSpPr>
          <p:spPr>
            <a:xfrm>
              <a:off x="-2286" y="-1143"/>
              <a:ext cx="1116838" cy="1119124"/>
            </a:xfrm>
            <a:custGeom>
              <a:avLst/>
              <a:gdLst/>
              <a:ahLst/>
              <a:cxnLst/>
              <a:rect l="l" t="t" r="r" b="b"/>
              <a:pathLst>
                <a:path w="1116838" h="1119124">
                  <a:moveTo>
                    <a:pt x="1116838" y="558419"/>
                  </a:moveTo>
                  <a:cubicBezTo>
                    <a:pt x="1116838" y="251460"/>
                    <a:pt x="868553" y="2286"/>
                    <a:pt x="561594" y="1143"/>
                  </a:cubicBezTo>
                  <a:cubicBezTo>
                    <a:pt x="254635" y="0"/>
                    <a:pt x="4572" y="247396"/>
                    <a:pt x="2286" y="554355"/>
                  </a:cubicBezTo>
                  <a:cubicBezTo>
                    <a:pt x="0" y="861314"/>
                    <a:pt x="246507" y="1112266"/>
                    <a:pt x="553466" y="1115695"/>
                  </a:cubicBezTo>
                  <a:cubicBezTo>
                    <a:pt x="860425" y="1119124"/>
                    <a:pt x="1112266" y="873506"/>
                    <a:pt x="1116711" y="566547"/>
                  </a:cubicBezTo>
                  <a:close/>
                </a:path>
              </a:pathLst>
            </a:custGeom>
            <a:solidFill>
              <a:srgbClr val="FFC929"/>
            </a:solidFill>
          </p:spPr>
        </p:sp>
      </p:grpSp>
      <p:grpSp>
        <p:nvGrpSpPr>
          <p:cNvPr id="29" name="Group 29"/>
          <p:cNvGrpSpPr/>
          <p:nvPr/>
        </p:nvGrpSpPr>
        <p:grpSpPr>
          <a:xfrm>
            <a:off x="2451870" y="8305470"/>
            <a:ext cx="874260" cy="874260"/>
            <a:chOff x="0" y="0"/>
            <a:chExt cx="1165680" cy="1165680"/>
          </a:xfrm>
        </p:grpSpPr>
        <p:sp>
          <p:nvSpPr>
            <p:cNvPr id="30" name="Freeform 30"/>
            <p:cNvSpPr/>
            <p:nvPr/>
          </p:nvSpPr>
          <p:spPr>
            <a:xfrm>
              <a:off x="23241" y="24384"/>
              <a:ext cx="1116838" cy="1119124"/>
            </a:xfrm>
            <a:custGeom>
              <a:avLst/>
              <a:gdLst/>
              <a:ahLst/>
              <a:cxnLst/>
              <a:rect l="l" t="t" r="r" b="b"/>
              <a:pathLst>
                <a:path w="1116838" h="1119124">
                  <a:moveTo>
                    <a:pt x="1116838" y="558419"/>
                  </a:moveTo>
                  <a:cubicBezTo>
                    <a:pt x="1116838" y="251460"/>
                    <a:pt x="868553" y="2286"/>
                    <a:pt x="561594" y="1143"/>
                  </a:cubicBezTo>
                  <a:cubicBezTo>
                    <a:pt x="254635" y="0"/>
                    <a:pt x="4572" y="247396"/>
                    <a:pt x="2286" y="554355"/>
                  </a:cubicBezTo>
                  <a:cubicBezTo>
                    <a:pt x="0" y="861314"/>
                    <a:pt x="246507" y="1112266"/>
                    <a:pt x="553466" y="1115695"/>
                  </a:cubicBezTo>
                  <a:cubicBezTo>
                    <a:pt x="860425" y="1119124"/>
                    <a:pt x="1112266" y="873506"/>
                    <a:pt x="1116711" y="566547"/>
                  </a:cubicBezTo>
                  <a:close/>
                </a:path>
              </a:pathLst>
            </a:custGeom>
            <a:solidFill>
              <a:srgbClr val="FFC929"/>
            </a:solidFill>
          </p:spPr>
        </p:sp>
        <p:sp>
          <p:nvSpPr>
            <p:cNvPr id="31" name="Freeform 31"/>
            <p:cNvSpPr/>
            <p:nvPr/>
          </p:nvSpPr>
          <p:spPr>
            <a:xfrm>
              <a:off x="-2286" y="-1143"/>
              <a:ext cx="1168019" cy="1170178"/>
            </a:xfrm>
            <a:custGeom>
              <a:avLst/>
              <a:gdLst/>
              <a:ahLst/>
              <a:cxnLst/>
              <a:rect l="l" t="t" r="r" b="b"/>
              <a:pathLst>
                <a:path w="1168019" h="1170178">
                  <a:moveTo>
                    <a:pt x="1142365" y="558419"/>
                  </a:moveTo>
                  <a:lnTo>
                    <a:pt x="1142365" y="583946"/>
                  </a:lnTo>
                  <a:lnTo>
                    <a:pt x="1142365" y="558419"/>
                  </a:lnTo>
                  <a:lnTo>
                    <a:pt x="1142365" y="583946"/>
                  </a:lnTo>
                  <a:lnTo>
                    <a:pt x="1116838" y="583946"/>
                  </a:lnTo>
                  <a:cubicBezTo>
                    <a:pt x="1116838" y="291084"/>
                    <a:pt x="879983" y="53340"/>
                    <a:pt x="586994" y="52197"/>
                  </a:cubicBezTo>
                  <a:lnTo>
                    <a:pt x="587121" y="26670"/>
                  </a:lnTo>
                  <a:lnTo>
                    <a:pt x="586994" y="52197"/>
                  </a:lnTo>
                  <a:cubicBezTo>
                    <a:pt x="294132" y="51181"/>
                    <a:pt x="55499" y="287274"/>
                    <a:pt x="53467" y="580136"/>
                  </a:cubicBezTo>
                  <a:lnTo>
                    <a:pt x="27940" y="580009"/>
                  </a:lnTo>
                  <a:lnTo>
                    <a:pt x="53467" y="580136"/>
                  </a:lnTo>
                  <a:cubicBezTo>
                    <a:pt x="51308" y="872998"/>
                    <a:pt x="286385" y="1112520"/>
                    <a:pt x="579374" y="1115695"/>
                  </a:cubicBezTo>
                  <a:lnTo>
                    <a:pt x="579120" y="1141222"/>
                  </a:lnTo>
                  <a:lnTo>
                    <a:pt x="579374" y="1115695"/>
                  </a:lnTo>
                  <a:cubicBezTo>
                    <a:pt x="872236" y="1118870"/>
                    <a:pt x="1112520" y="884555"/>
                    <a:pt x="1116838" y="591693"/>
                  </a:cubicBezTo>
                  <a:lnTo>
                    <a:pt x="1142365" y="592074"/>
                  </a:lnTo>
                  <a:lnTo>
                    <a:pt x="1116838" y="591947"/>
                  </a:lnTo>
                  <a:lnTo>
                    <a:pt x="1116838" y="583819"/>
                  </a:lnTo>
                  <a:cubicBezTo>
                    <a:pt x="1116965" y="569722"/>
                    <a:pt x="1128395" y="558419"/>
                    <a:pt x="1142365" y="558419"/>
                  </a:cubicBezTo>
                  <a:moveTo>
                    <a:pt x="1142365" y="609600"/>
                  </a:moveTo>
                  <a:lnTo>
                    <a:pt x="1142365" y="583946"/>
                  </a:lnTo>
                  <a:lnTo>
                    <a:pt x="1167892" y="584073"/>
                  </a:lnTo>
                  <a:lnTo>
                    <a:pt x="1167892" y="592201"/>
                  </a:lnTo>
                  <a:lnTo>
                    <a:pt x="1167892" y="592328"/>
                  </a:lnTo>
                  <a:cubicBezTo>
                    <a:pt x="1163193" y="913384"/>
                    <a:pt x="899795" y="1170178"/>
                    <a:pt x="578739" y="1166622"/>
                  </a:cubicBezTo>
                  <a:cubicBezTo>
                    <a:pt x="257683" y="1163066"/>
                    <a:pt x="0" y="900811"/>
                    <a:pt x="2286" y="579755"/>
                  </a:cubicBezTo>
                  <a:cubicBezTo>
                    <a:pt x="4572" y="258699"/>
                    <a:pt x="266192" y="0"/>
                    <a:pt x="587248" y="1143"/>
                  </a:cubicBezTo>
                  <a:cubicBezTo>
                    <a:pt x="908304" y="2286"/>
                    <a:pt x="1168019" y="262890"/>
                    <a:pt x="1168019" y="583946"/>
                  </a:cubicBezTo>
                  <a:cubicBezTo>
                    <a:pt x="1168019" y="590677"/>
                    <a:pt x="1165352" y="597281"/>
                    <a:pt x="1160526" y="601980"/>
                  </a:cubicBezTo>
                  <a:cubicBezTo>
                    <a:pt x="1155700" y="606679"/>
                    <a:pt x="1149223" y="609473"/>
                    <a:pt x="1142492" y="609473"/>
                  </a:cubicBezTo>
                  <a:close/>
                </a:path>
              </a:pathLst>
            </a:custGeom>
            <a:solidFill>
              <a:srgbClr val="FAFAFA"/>
            </a:solidFill>
          </p:spPr>
        </p:sp>
      </p:grpSp>
      <p:grpSp>
        <p:nvGrpSpPr>
          <p:cNvPr id="32" name="Group 32"/>
          <p:cNvGrpSpPr/>
          <p:nvPr/>
        </p:nvGrpSpPr>
        <p:grpSpPr>
          <a:xfrm>
            <a:off x="5803920" y="8529300"/>
            <a:ext cx="423360" cy="423360"/>
            <a:chOff x="0" y="0"/>
            <a:chExt cx="564480" cy="564480"/>
          </a:xfrm>
        </p:grpSpPr>
        <p:sp>
          <p:nvSpPr>
            <p:cNvPr id="33" name="Freeform 33"/>
            <p:cNvSpPr/>
            <p:nvPr/>
          </p:nvSpPr>
          <p:spPr>
            <a:xfrm>
              <a:off x="-1143" y="-508"/>
              <a:ext cx="565658" cy="566801"/>
            </a:xfrm>
            <a:custGeom>
              <a:avLst/>
              <a:gdLst/>
              <a:ahLst/>
              <a:cxnLst/>
              <a:rect l="l" t="t" r="r" b="b"/>
              <a:pathLst>
                <a:path w="565658" h="566801">
                  <a:moveTo>
                    <a:pt x="565658" y="282702"/>
                  </a:moveTo>
                  <a:cubicBezTo>
                    <a:pt x="565658" y="127254"/>
                    <a:pt x="439928" y="1016"/>
                    <a:pt x="284353" y="508"/>
                  </a:cubicBezTo>
                  <a:cubicBezTo>
                    <a:pt x="128778" y="0"/>
                    <a:pt x="2286" y="125222"/>
                    <a:pt x="1143" y="280670"/>
                  </a:cubicBezTo>
                  <a:cubicBezTo>
                    <a:pt x="0" y="436118"/>
                    <a:pt x="124841" y="563245"/>
                    <a:pt x="280289" y="565023"/>
                  </a:cubicBezTo>
                  <a:cubicBezTo>
                    <a:pt x="435737" y="566801"/>
                    <a:pt x="563372" y="442341"/>
                    <a:pt x="565531" y="286893"/>
                  </a:cubicBezTo>
                  <a:close/>
                </a:path>
              </a:pathLst>
            </a:custGeom>
            <a:solidFill>
              <a:srgbClr val="F2F2F2"/>
            </a:solidFill>
          </p:spPr>
        </p:sp>
      </p:grpSp>
      <p:grpSp>
        <p:nvGrpSpPr>
          <p:cNvPr id="34" name="Group 34"/>
          <p:cNvGrpSpPr/>
          <p:nvPr/>
        </p:nvGrpSpPr>
        <p:grpSpPr>
          <a:xfrm>
            <a:off x="2677320" y="8529300"/>
            <a:ext cx="423360" cy="423360"/>
            <a:chOff x="0" y="0"/>
            <a:chExt cx="564480" cy="564480"/>
          </a:xfrm>
        </p:grpSpPr>
        <p:sp>
          <p:nvSpPr>
            <p:cNvPr id="35" name="Freeform 35"/>
            <p:cNvSpPr/>
            <p:nvPr/>
          </p:nvSpPr>
          <p:spPr>
            <a:xfrm>
              <a:off x="-1143" y="-508"/>
              <a:ext cx="565658" cy="566801"/>
            </a:xfrm>
            <a:custGeom>
              <a:avLst/>
              <a:gdLst/>
              <a:ahLst/>
              <a:cxnLst/>
              <a:rect l="l" t="t" r="r" b="b"/>
              <a:pathLst>
                <a:path w="565658" h="566801">
                  <a:moveTo>
                    <a:pt x="565658" y="282702"/>
                  </a:moveTo>
                  <a:cubicBezTo>
                    <a:pt x="565658" y="127254"/>
                    <a:pt x="439928" y="1016"/>
                    <a:pt x="284353" y="508"/>
                  </a:cubicBezTo>
                  <a:cubicBezTo>
                    <a:pt x="128778" y="0"/>
                    <a:pt x="2286" y="125222"/>
                    <a:pt x="1143" y="280670"/>
                  </a:cubicBezTo>
                  <a:cubicBezTo>
                    <a:pt x="0" y="436118"/>
                    <a:pt x="124841" y="563245"/>
                    <a:pt x="280289" y="565023"/>
                  </a:cubicBezTo>
                  <a:cubicBezTo>
                    <a:pt x="435737" y="566801"/>
                    <a:pt x="563372" y="442341"/>
                    <a:pt x="565531" y="286893"/>
                  </a:cubicBezTo>
                  <a:close/>
                </a:path>
              </a:pathLst>
            </a:custGeom>
            <a:solidFill>
              <a:srgbClr val="F2F2F2"/>
            </a:solidFill>
          </p:spPr>
        </p:sp>
      </p:grpSp>
      <p:grpSp>
        <p:nvGrpSpPr>
          <p:cNvPr id="36" name="Group 36"/>
          <p:cNvGrpSpPr/>
          <p:nvPr/>
        </p:nvGrpSpPr>
        <p:grpSpPr>
          <a:xfrm>
            <a:off x="5064120" y="7402860"/>
            <a:ext cx="108000" cy="318060"/>
            <a:chOff x="0" y="0"/>
            <a:chExt cx="144000" cy="424080"/>
          </a:xfrm>
        </p:grpSpPr>
        <p:sp>
          <p:nvSpPr>
            <p:cNvPr id="37" name="Freeform 37"/>
            <p:cNvSpPr/>
            <p:nvPr/>
          </p:nvSpPr>
          <p:spPr>
            <a:xfrm>
              <a:off x="0" y="0"/>
              <a:ext cx="144018" cy="424053"/>
            </a:xfrm>
            <a:custGeom>
              <a:avLst/>
              <a:gdLst/>
              <a:ahLst/>
              <a:cxnLst/>
              <a:rect l="l" t="t" r="r" b="b"/>
              <a:pathLst>
                <a:path w="144018" h="424053">
                  <a:moveTo>
                    <a:pt x="144018" y="0"/>
                  </a:moveTo>
                  <a:lnTo>
                    <a:pt x="0" y="0"/>
                  </a:lnTo>
                  <a:lnTo>
                    <a:pt x="0" y="424053"/>
                  </a:lnTo>
                  <a:lnTo>
                    <a:pt x="144018" y="424053"/>
                  </a:lnTo>
                  <a:close/>
                </a:path>
              </a:pathLst>
            </a:custGeom>
            <a:solidFill>
              <a:srgbClr val="FFC929"/>
            </a:solidFill>
          </p:spPr>
        </p:sp>
      </p:grpSp>
      <p:grpSp>
        <p:nvGrpSpPr>
          <p:cNvPr id="38" name="Group 38"/>
          <p:cNvGrpSpPr/>
          <p:nvPr/>
        </p:nvGrpSpPr>
        <p:grpSpPr>
          <a:xfrm>
            <a:off x="4301100" y="7197120"/>
            <a:ext cx="108000" cy="598860"/>
            <a:chOff x="0" y="0"/>
            <a:chExt cx="144000" cy="798480"/>
          </a:xfrm>
        </p:grpSpPr>
        <p:sp>
          <p:nvSpPr>
            <p:cNvPr id="39" name="Freeform 39"/>
            <p:cNvSpPr/>
            <p:nvPr/>
          </p:nvSpPr>
          <p:spPr>
            <a:xfrm>
              <a:off x="0" y="0"/>
              <a:ext cx="144018" cy="798449"/>
            </a:xfrm>
            <a:custGeom>
              <a:avLst/>
              <a:gdLst/>
              <a:ahLst/>
              <a:cxnLst/>
              <a:rect l="l" t="t" r="r" b="b"/>
              <a:pathLst>
                <a:path w="144018" h="798449">
                  <a:moveTo>
                    <a:pt x="144018" y="0"/>
                  </a:moveTo>
                  <a:lnTo>
                    <a:pt x="0" y="0"/>
                  </a:lnTo>
                  <a:lnTo>
                    <a:pt x="0" y="798449"/>
                  </a:lnTo>
                  <a:lnTo>
                    <a:pt x="144018" y="798449"/>
                  </a:lnTo>
                  <a:close/>
                </a:path>
              </a:pathLst>
            </a:custGeom>
            <a:solidFill>
              <a:srgbClr val="FFC929"/>
            </a:solidFill>
          </p:spPr>
        </p:sp>
      </p:grpSp>
      <p:grpSp>
        <p:nvGrpSpPr>
          <p:cNvPr id="40" name="Group 40"/>
          <p:cNvGrpSpPr/>
          <p:nvPr/>
        </p:nvGrpSpPr>
        <p:grpSpPr>
          <a:xfrm>
            <a:off x="2953260" y="7261920"/>
            <a:ext cx="108000" cy="598860"/>
            <a:chOff x="0" y="0"/>
            <a:chExt cx="144000" cy="798480"/>
          </a:xfrm>
        </p:grpSpPr>
        <p:sp>
          <p:nvSpPr>
            <p:cNvPr id="41" name="Freeform 41"/>
            <p:cNvSpPr/>
            <p:nvPr/>
          </p:nvSpPr>
          <p:spPr>
            <a:xfrm>
              <a:off x="0" y="0"/>
              <a:ext cx="144018" cy="798449"/>
            </a:xfrm>
            <a:custGeom>
              <a:avLst/>
              <a:gdLst/>
              <a:ahLst/>
              <a:cxnLst/>
              <a:rect l="l" t="t" r="r" b="b"/>
              <a:pathLst>
                <a:path w="144018" h="798449">
                  <a:moveTo>
                    <a:pt x="144018" y="0"/>
                  </a:moveTo>
                  <a:lnTo>
                    <a:pt x="0" y="0"/>
                  </a:lnTo>
                  <a:lnTo>
                    <a:pt x="0" y="798449"/>
                  </a:lnTo>
                  <a:lnTo>
                    <a:pt x="144018" y="798449"/>
                  </a:lnTo>
                  <a:close/>
                </a:path>
              </a:pathLst>
            </a:custGeom>
            <a:solidFill>
              <a:srgbClr val="FFC929"/>
            </a:solidFill>
          </p:spPr>
        </p:sp>
      </p:grpSp>
      <p:grpSp>
        <p:nvGrpSpPr>
          <p:cNvPr id="42" name="Group 42"/>
          <p:cNvGrpSpPr/>
          <p:nvPr/>
        </p:nvGrpSpPr>
        <p:grpSpPr>
          <a:xfrm>
            <a:off x="4338360" y="7975260"/>
            <a:ext cx="40500" cy="598860"/>
            <a:chOff x="0" y="0"/>
            <a:chExt cx="54000" cy="798480"/>
          </a:xfrm>
        </p:grpSpPr>
        <p:sp>
          <p:nvSpPr>
            <p:cNvPr id="43" name="Freeform 43"/>
            <p:cNvSpPr/>
            <p:nvPr/>
          </p:nvSpPr>
          <p:spPr>
            <a:xfrm>
              <a:off x="0" y="0"/>
              <a:ext cx="53975" cy="798449"/>
            </a:xfrm>
            <a:custGeom>
              <a:avLst/>
              <a:gdLst/>
              <a:ahLst/>
              <a:cxnLst/>
              <a:rect l="l" t="t" r="r" b="b"/>
              <a:pathLst>
                <a:path w="53975" h="798449">
                  <a:moveTo>
                    <a:pt x="53975" y="0"/>
                  </a:moveTo>
                  <a:lnTo>
                    <a:pt x="0" y="0"/>
                  </a:lnTo>
                  <a:lnTo>
                    <a:pt x="0" y="798449"/>
                  </a:lnTo>
                  <a:lnTo>
                    <a:pt x="53975" y="798449"/>
                  </a:lnTo>
                  <a:close/>
                </a:path>
              </a:pathLst>
            </a:custGeom>
            <a:solidFill>
              <a:srgbClr val="FFFFFF"/>
            </a:solidFill>
          </p:spPr>
        </p:sp>
      </p:grpSp>
      <p:sp>
        <p:nvSpPr>
          <p:cNvPr id="44" name="TextBox 44"/>
          <p:cNvSpPr txBox="1"/>
          <p:nvPr/>
        </p:nvSpPr>
        <p:spPr>
          <a:xfrm>
            <a:off x="345240" y="389955"/>
            <a:ext cx="17177040" cy="1148391"/>
          </a:xfrm>
          <a:prstGeom prst="rect">
            <a:avLst/>
          </a:prstGeom>
        </p:spPr>
        <p:txBody>
          <a:bodyPr lIns="0" tIns="0" rIns="0" bIns="0" rtlCol="0" anchor="t">
            <a:spAutoFit/>
          </a:bodyPr>
          <a:lstStyle/>
          <a:p>
            <a:pPr algn="ctr" rtl="1">
              <a:lnSpc>
                <a:spcPts val="8748"/>
              </a:lnSpc>
            </a:pPr>
            <a:r>
              <a:rPr lang="fa-IR" sz="8100" spc="898" dirty="0">
                <a:solidFill>
                  <a:srgbClr val="000000"/>
                </a:solidFill>
                <a:latin typeface="Arimo"/>
                <a:cs typeface="B Nazanin" panose="00000400000000000000" pitchFamily="2" charset="-78"/>
              </a:rPr>
              <a:t>سبک اینفوگرافیک</a:t>
            </a:r>
            <a:endParaRPr lang="en-US" sz="8100" spc="898" dirty="0">
              <a:solidFill>
                <a:srgbClr val="000000"/>
              </a:solidFill>
              <a:latin typeface="Arimo"/>
              <a:cs typeface="B Nazanin" panose="00000400000000000000" pitchFamily="2" charset="-78"/>
            </a:endParaRPr>
          </a:p>
        </p:txBody>
      </p:sp>
      <p:sp>
        <p:nvSpPr>
          <p:cNvPr id="45" name="Freeform 45"/>
          <p:cNvSpPr/>
          <p:nvPr/>
        </p:nvSpPr>
        <p:spPr>
          <a:xfrm>
            <a:off x="15803100" y="7938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4"/>
            <a:stretch>
              <a:fillRect r="-470" b="-937"/>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180" cy="10287000"/>
          </a:xfrm>
          <a:custGeom>
            <a:avLst/>
            <a:gdLst/>
            <a:ahLst/>
            <a:cxnLst/>
            <a:rect l="l" t="t" r="r" b="b"/>
            <a:pathLst>
              <a:path w="18288180" h="10287000">
                <a:moveTo>
                  <a:pt x="0" y="0"/>
                </a:moveTo>
                <a:lnTo>
                  <a:pt x="18288180" y="0"/>
                </a:lnTo>
                <a:lnTo>
                  <a:pt x="18288180" y="10287000"/>
                </a:lnTo>
                <a:lnTo>
                  <a:pt x="0" y="10287000"/>
                </a:lnTo>
                <a:lnTo>
                  <a:pt x="0" y="0"/>
                </a:lnTo>
                <a:close/>
              </a:path>
            </a:pathLst>
          </a:custGeom>
          <a:blipFill>
            <a:blip r:embed="rId2"/>
            <a:stretch>
              <a:fillRect r="-71"/>
            </a:stretch>
          </a:blipFill>
        </p:spPr>
      </p:sp>
      <p:grpSp>
        <p:nvGrpSpPr>
          <p:cNvPr id="3" name="Group 3"/>
          <p:cNvGrpSpPr/>
          <p:nvPr/>
        </p:nvGrpSpPr>
        <p:grpSpPr>
          <a:xfrm>
            <a:off x="6106320" y="0"/>
            <a:ext cx="6075540" cy="6831540"/>
            <a:chOff x="0" y="0"/>
            <a:chExt cx="8100720" cy="9108720"/>
          </a:xfrm>
        </p:grpSpPr>
        <p:sp>
          <p:nvSpPr>
            <p:cNvPr id="4" name="Freeform 4"/>
            <p:cNvSpPr/>
            <p:nvPr/>
          </p:nvSpPr>
          <p:spPr>
            <a:xfrm>
              <a:off x="0" y="0"/>
              <a:ext cx="8100695" cy="9108694"/>
            </a:xfrm>
            <a:custGeom>
              <a:avLst/>
              <a:gdLst/>
              <a:ahLst/>
              <a:cxnLst/>
              <a:rect l="l" t="t" r="r" b="b"/>
              <a:pathLst>
                <a:path w="8100695" h="9108694">
                  <a:moveTo>
                    <a:pt x="0" y="0"/>
                  </a:moveTo>
                  <a:lnTo>
                    <a:pt x="8100695" y="0"/>
                  </a:lnTo>
                  <a:lnTo>
                    <a:pt x="8100695" y="9108694"/>
                  </a:lnTo>
                  <a:lnTo>
                    <a:pt x="0" y="9108694"/>
                  </a:lnTo>
                  <a:close/>
                </a:path>
              </a:pathLst>
            </a:custGeom>
            <a:solidFill>
              <a:srgbClr val="FFC929"/>
            </a:solidFill>
          </p:spPr>
        </p:sp>
      </p:grpSp>
      <p:sp>
        <p:nvSpPr>
          <p:cNvPr id="5" name="TextBox 5"/>
          <p:cNvSpPr txBox="1"/>
          <p:nvPr/>
        </p:nvSpPr>
        <p:spPr>
          <a:xfrm>
            <a:off x="6991560" y="276540"/>
            <a:ext cx="4245660" cy="1846659"/>
          </a:xfrm>
          <a:prstGeom prst="rect">
            <a:avLst/>
          </a:prstGeom>
        </p:spPr>
        <p:txBody>
          <a:bodyPr lIns="0" tIns="0" rIns="0" bIns="0" rtlCol="0" anchor="t">
            <a:spAutoFit/>
          </a:bodyPr>
          <a:lstStyle/>
          <a:p>
            <a:pPr algn="ctr">
              <a:lnSpc>
                <a:spcPts val="4752"/>
              </a:lnSpc>
            </a:pPr>
            <a:r>
              <a:rPr lang="fa-IR" sz="3600" spc="51" dirty="0">
                <a:solidFill>
                  <a:srgbClr val="FFFFFF"/>
                </a:solidFill>
                <a:latin typeface="Montserrat Bold"/>
                <a:cs typeface="B Nazanin" panose="00000400000000000000" pitchFamily="2" charset="-78"/>
              </a:rPr>
              <a:t>ارائه نمونه کارها</a:t>
            </a:r>
            <a:endParaRPr lang="en-US" sz="3600" spc="51" dirty="0">
              <a:solidFill>
                <a:srgbClr val="FFFFFF"/>
              </a:solidFill>
              <a:latin typeface="Montserrat Bold"/>
              <a:cs typeface="B Nazanin" panose="00000400000000000000" pitchFamily="2" charset="-78"/>
            </a:endParaRPr>
          </a:p>
          <a:p>
            <a:pPr algn="ctr">
              <a:lnSpc>
                <a:spcPts val="4752"/>
              </a:lnSpc>
            </a:pPr>
            <a:r>
              <a:rPr lang="fa-IR" sz="3600" spc="51" dirty="0">
                <a:solidFill>
                  <a:srgbClr val="FFFFFF"/>
                </a:solidFill>
                <a:latin typeface="Montserrat Bold"/>
                <a:cs typeface="B Nazanin" panose="00000400000000000000" pitchFamily="2" charset="-78"/>
              </a:rPr>
              <a:t> ساده طراحی</a:t>
            </a:r>
            <a:endParaRPr lang="en-US" sz="3600" spc="51" dirty="0">
              <a:solidFill>
                <a:srgbClr val="FFFFFF"/>
              </a:solidFill>
              <a:latin typeface="Montserrat Bold"/>
              <a:cs typeface="B Nazanin" panose="00000400000000000000" pitchFamily="2" charset="-78"/>
            </a:endParaRPr>
          </a:p>
          <a:p>
            <a:pPr algn="ctr">
              <a:lnSpc>
                <a:spcPts val="4752"/>
              </a:lnSpc>
            </a:pPr>
            <a:r>
              <a:rPr lang="fa-IR" sz="3600" spc="51" dirty="0">
                <a:solidFill>
                  <a:srgbClr val="FFFFFF"/>
                </a:solidFill>
                <a:latin typeface="Montserrat Bold"/>
                <a:cs typeface="B Nazanin" panose="00000400000000000000" pitchFamily="2" charset="-78"/>
              </a:rPr>
              <a:t> شده است</a:t>
            </a:r>
            <a:endParaRPr lang="en-US" sz="3600" spc="51" dirty="0">
              <a:solidFill>
                <a:srgbClr val="FFFFFF"/>
              </a:solidFill>
              <a:latin typeface="Montserrat Bold"/>
              <a:cs typeface="B Nazanin" panose="00000400000000000000" pitchFamily="2" charset="-78"/>
            </a:endParaRPr>
          </a:p>
        </p:txBody>
      </p:sp>
      <p:sp>
        <p:nvSpPr>
          <p:cNvPr id="6" name="TextBox 6"/>
          <p:cNvSpPr txBox="1"/>
          <p:nvPr/>
        </p:nvSpPr>
        <p:spPr>
          <a:xfrm>
            <a:off x="6822540" y="3082140"/>
            <a:ext cx="4583160" cy="564257"/>
          </a:xfrm>
          <a:prstGeom prst="rect">
            <a:avLst/>
          </a:prstGeom>
        </p:spPr>
        <p:txBody>
          <a:bodyPr lIns="0" tIns="0" rIns="0" bIns="0" rtlCol="0" anchor="t">
            <a:spAutoFit/>
          </a:bodyPr>
          <a:lstStyle/>
          <a:p>
            <a:pPr algn="ctr">
              <a:lnSpc>
                <a:spcPts val="2160"/>
              </a:lnSpc>
            </a:pPr>
            <a:r>
              <a:rPr lang="fa-IR" sz="1800" spc="25" dirty="0">
                <a:solidFill>
                  <a:srgbClr val="FFFFFF"/>
                </a:solidFill>
                <a:latin typeface="Montserrat Bold"/>
                <a:cs typeface="B Nazanin" panose="00000400000000000000" pitchFamily="2" charset="-78"/>
              </a:rPr>
              <a:t>ارائه پاورپوینت مدرنی را دریافت کنید که به زیبایی طراحی شده است.</a:t>
            </a:r>
            <a:endParaRPr lang="en-US" sz="1800" spc="25" dirty="0">
              <a:solidFill>
                <a:srgbClr val="FFFFFF"/>
              </a:solidFill>
              <a:latin typeface="Montserrat Bold"/>
              <a:cs typeface="B Nazanin" panose="00000400000000000000" pitchFamily="2" charset="-78"/>
            </a:endParaRPr>
          </a:p>
        </p:txBody>
      </p:sp>
      <p:sp>
        <p:nvSpPr>
          <p:cNvPr id="7" name="TextBox 7"/>
          <p:cNvSpPr txBox="1"/>
          <p:nvPr/>
        </p:nvSpPr>
        <p:spPr>
          <a:xfrm>
            <a:off x="7045560" y="3925620"/>
            <a:ext cx="4137660" cy="2860783"/>
          </a:xfrm>
          <a:prstGeom prst="rect">
            <a:avLst/>
          </a:prstGeom>
        </p:spPr>
        <p:txBody>
          <a:bodyPr lIns="0" tIns="0" rIns="0" bIns="0" rtlCol="0" anchor="t">
            <a:spAutoFit/>
          </a:bodyPr>
          <a:lstStyle/>
          <a:p>
            <a:pPr algn="ctr">
              <a:lnSpc>
                <a:spcPct val="150000"/>
              </a:lnSpc>
            </a:pPr>
            <a:r>
              <a:rPr lang="fa-IR" sz="1800" spc="25" dirty="0">
                <a:solidFill>
                  <a:srgbClr val="FFFFFF"/>
                </a:solidFill>
                <a:latin typeface="Montserrat"/>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یک </a:t>
            </a:r>
            <a:r>
              <a:rPr lang="en-US" sz="1800" spc="25" dirty="0">
                <a:solidFill>
                  <a:srgbClr val="FFFFFF"/>
                </a:solidFill>
                <a:latin typeface="Montserrat"/>
                <a:cs typeface="B Nazanin" panose="00000400000000000000" pitchFamily="2" charset="-78"/>
              </a:rPr>
              <a:t>zing </a:t>
            </a:r>
            <a:r>
              <a:rPr lang="fa-IR" sz="1800" spc="25" dirty="0">
                <a:solidFill>
                  <a:srgbClr val="FFFFFF"/>
                </a:solidFill>
                <a:latin typeface="Montserrat"/>
                <a:cs typeface="B Nazanin" panose="00000400000000000000" pitchFamily="2" charset="-78"/>
              </a:rPr>
              <a:t>منحصر به فرد اضافه کنید.</a:t>
            </a:r>
            <a:endParaRPr lang="en-US" sz="1800" spc="25" dirty="0">
              <a:solidFill>
                <a:srgbClr val="FFFFFF"/>
              </a:solidFill>
              <a:latin typeface="Montserrat"/>
              <a:cs typeface="B Nazanin" panose="00000400000000000000" pitchFamily="2" charset="-78"/>
            </a:endParaRPr>
          </a:p>
        </p:txBody>
      </p:sp>
      <p:grpSp>
        <p:nvGrpSpPr>
          <p:cNvPr id="8" name="Group 8"/>
          <p:cNvGrpSpPr/>
          <p:nvPr/>
        </p:nvGrpSpPr>
        <p:grpSpPr>
          <a:xfrm>
            <a:off x="8304120" y="2630880"/>
            <a:ext cx="1620000" cy="174960"/>
            <a:chOff x="0" y="0"/>
            <a:chExt cx="2160000" cy="233280"/>
          </a:xfrm>
        </p:grpSpPr>
        <p:sp>
          <p:nvSpPr>
            <p:cNvPr id="9" name="Freeform 9"/>
            <p:cNvSpPr/>
            <p:nvPr/>
          </p:nvSpPr>
          <p:spPr>
            <a:xfrm>
              <a:off x="0" y="0"/>
              <a:ext cx="2160016" cy="233299"/>
            </a:xfrm>
            <a:custGeom>
              <a:avLst/>
              <a:gdLst/>
              <a:ahLst/>
              <a:cxnLst/>
              <a:rect l="l" t="t" r="r" b="b"/>
              <a:pathLst>
                <a:path w="2160016" h="233299">
                  <a:moveTo>
                    <a:pt x="0" y="0"/>
                  </a:moveTo>
                  <a:lnTo>
                    <a:pt x="2160016" y="0"/>
                  </a:lnTo>
                  <a:lnTo>
                    <a:pt x="2160016" y="233299"/>
                  </a:lnTo>
                  <a:lnTo>
                    <a:pt x="0" y="233299"/>
                  </a:lnTo>
                  <a:close/>
                </a:path>
              </a:pathLst>
            </a:custGeom>
            <a:solidFill>
              <a:srgbClr val="FFFFFF"/>
            </a:solidFill>
          </p:spPr>
        </p:sp>
      </p:grpSp>
      <p:grpSp>
        <p:nvGrpSpPr>
          <p:cNvPr id="10" name="Group 10"/>
          <p:cNvGrpSpPr/>
          <p:nvPr/>
        </p:nvGrpSpPr>
        <p:grpSpPr>
          <a:xfrm>
            <a:off x="9114120" y="2630880"/>
            <a:ext cx="810000" cy="174960"/>
            <a:chOff x="0" y="0"/>
            <a:chExt cx="1080000" cy="233280"/>
          </a:xfrm>
        </p:grpSpPr>
        <p:sp>
          <p:nvSpPr>
            <p:cNvPr id="11" name="Freeform 11"/>
            <p:cNvSpPr/>
            <p:nvPr/>
          </p:nvSpPr>
          <p:spPr>
            <a:xfrm>
              <a:off x="0" y="0"/>
              <a:ext cx="1080008" cy="233299"/>
            </a:xfrm>
            <a:custGeom>
              <a:avLst/>
              <a:gdLst/>
              <a:ahLst/>
              <a:cxnLst/>
              <a:rect l="l" t="t" r="r" b="b"/>
              <a:pathLst>
                <a:path w="1080008" h="233299">
                  <a:moveTo>
                    <a:pt x="0" y="0"/>
                  </a:moveTo>
                  <a:lnTo>
                    <a:pt x="1080008" y="0"/>
                  </a:lnTo>
                  <a:lnTo>
                    <a:pt x="1080008" y="233299"/>
                  </a:lnTo>
                  <a:lnTo>
                    <a:pt x="0" y="233299"/>
                  </a:lnTo>
                  <a:close/>
                </a:path>
              </a:pathLst>
            </a:custGeom>
            <a:solidFill>
              <a:srgbClr val="A26022"/>
            </a:solidFill>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546140" y="-19980"/>
            <a:ext cx="1742040" cy="10287000"/>
            <a:chOff x="0" y="0"/>
            <a:chExt cx="2322720" cy="13716000"/>
          </a:xfrm>
        </p:grpSpPr>
        <p:sp>
          <p:nvSpPr>
            <p:cNvPr id="3" name="Freeform 3"/>
            <p:cNvSpPr/>
            <p:nvPr/>
          </p:nvSpPr>
          <p:spPr>
            <a:xfrm>
              <a:off x="0" y="0"/>
              <a:ext cx="2322830" cy="13716000"/>
            </a:xfrm>
            <a:custGeom>
              <a:avLst/>
              <a:gdLst/>
              <a:ahLst/>
              <a:cxnLst/>
              <a:rect l="l" t="t" r="r" b="b"/>
              <a:pathLst>
                <a:path w="2322830" h="13716000">
                  <a:moveTo>
                    <a:pt x="1925828" y="0"/>
                  </a:moveTo>
                  <a:lnTo>
                    <a:pt x="2322830" y="0"/>
                  </a:lnTo>
                  <a:lnTo>
                    <a:pt x="2322830" y="13716000"/>
                  </a:lnTo>
                  <a:lnTo>
                    <a:pt x="1956816" y="13716000"/>
                  </a:lnTo>
                  <a:lnTo>
                    <a:pt x="1954911" y="13713079"/>
                  </a:lnTo>
                  <a:cubicBezTo>
                    <a:pt x="708152" y="11667363"/>
                    <a:pt x="0" y="9322943"/>
                    <a:pt x="0" y="6831076"/>
                  </a:cubicBezTo>
                  <a:cubicBezTo>
                    <a:pt x="0" y="4588510"/>
                    <a:pt x="573659" y="2465324"/>
                    <a:pt x="1597279" y="571754"/>
                  </a:cubicBezTo>
                  <a:close/>
                </a:path>
              </a:pathLst>
            </a:custGeom>
            <a:solidFill>
              <a:srgbClr val="FFC929"/>
            </a:solidFill>
          </p:spPr>
        </p:sp>
      </p:grpSp>
      <p:sp>
        <p:nvSpPr>
          <p:cNvPr id="4" name="TextBox 4"/>
          <p:cNvSpPr txBox="1"/>
          <p:nvPr/>
        </p:nvSpPr>
        <p:spPr>
          <a:xfrm>
            <a:off x="5395320" y="2884500"/>
            <a:ext cx="962298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a:t>
            </a:r>
            <a:endParaRPr lang="en-US" sz="1800" spc="25" dirty="0">
              <a:solidFill>
                <a:srgbClr val="404040"/>
              </a:solidFill>
              <a:latin typeface="Montserrat"/>
              <a:cs typeface="B Nazanin" panose="00000400000000000000" pitchFamily="2" charset="-78"/>
            </a:endParaRPr>
          </a:p>
        </p:txBody>
      </p:sp>
      <p:sp>
        <p:nvSpPr>
          <p:cNvPr id="5" name="TextBox 5"/>
          <p:cNvSpPr txBox="1"/>
          <p:nvPr/>
        </p:nvSpPr>
        <p:spPr>
          <a:xfrm>
            <a:off x="5395320" y="2444400"/>
            <a:ext cx="96229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400000000000000" pitchFamily="2" charset="-78"/>
              </a:rPr>
              <a:t>متن شما در اینجا</a:t>
            </a:r>
            <a:endParaRPr lang="en-US" sz="2100" spc="29" dirty="0">
              <a:solidFill>
                <a:srgbClr val="404040"/>
              </a:solidFill>
              <a:latin typeface="Montserrat Bold"/>
              <a:cs typeface="B Nazanin" panose="00000400000000000000" pitchFamily="2" charset="-78"/>
            </a:endParaRPr>
          </a:p>
        </p:txBody>
      </p:sp>
      <p:sp>
        <p:nvSpPr>
          <p:cNvPr id="6" name="TextBox 6"/>
          <p:cNvSpPr txBox="1"/>
          <p:nvPr/>
        </p:nvSpPr>
        <p:spPr>
          <a:xfrm>
            <a:off x="5216580" y="5573700"/>
            <a:ext cx="2848140" cy="846386"/>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7" name="TextBox 7"/>
          <p:cNvSpPr txBox="1"/>
          <p:nvPr/>
        </p:nvSpPr>
        <p:spPr>
          <a:xfrm>
            <a:off x="5216580" y="5248080"/>
            <a:ext cx="284814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grpSp>
        <p:nvGrpSpPr>
          <p:cNvPr id="8" name="Group 8"/>
          <p:cNvGrpSpPr/>
          <p:nvPr/>
        </p:nvGrpSpPr>
        <p:grpSpPr>
          <a:xfrm>
            <a:off x="10051020" y="4233060"/>
            <a:ext cx="764100" cy="764100"/>
            <a:chOff x="0" y="0"/>
            <a:chExt cx="1018800" cy="1018800"/>
          </a:xfrm>
        </p:grpSpPr>
        <p:sp>
          <p:nvSpPr>
            <p:cNvPr id="9" name="Freeform 9"/>
            <p:cNvSpPr/>
            <p:nvPr/>
          </p:nvSpPr>
          <p:spPr>
            <a:xfrm>
              <a:off x="0" y="-1016"/>
              <a:ext cx="1020826" cy="1022858"/>
            </a:xfrm>
            <a:custGeom>
              <a:avLst/>
              <a:gdLst/>
              <a:ahLst/>
              <a:cxnLst/>
              <a:rect l="l" t="t" r="r" b="b"/>
              <a:pathLst>
                <a:path w="1020826" h="1022858">
                  <a:moveTo>
                    <a:pt x="0" y="510413"/>
                  </a:moveTo>
                  <a:cubicBezTo>
                    <a:pt x="0" y="229743"/>
                    <a:pt x="226949" y="2032"/>
                    <a:pt x="507492" y="1016"/>
                  </a:cubicBezTo>
                  <a:cubicBezTo>
                    <a:pt x="788035" y="0"/>
                    <a:pt x="1016762" y="226060"/>
                    <a:pt x="1018794" y="506730"/>
                  </a:cubicBezTo>
                  <a:cubicBezTo>
                    <a:pt x="1020826" y="787400"/>
                    <a:pt x="795528" y="1016762"/>
                    <a:pt x="514985" y="1019810"/>
                  </a:cubicBezTo>
                  <a:cubicBezTo>
                    <a:pt x="234442" y="1022858"/>
                    <a:pt x="4191" y="798449"/>
                    <a:pt x="0" y="517779"/>
                  </a:cubicBezTo>
                  <a:close/>
                </a:path>
              </a:pathLst>
            </a:custGeom>
            <a:solidFill>
              <a:srgbClr val="404040"/>
            </a:solidFill>
          </p:spPr>
        </p:sp>
      </p:grpSp>
      <p:grpSp>
        <p:nvGrpSpPr>
          <p:cNvPr id="10" name="Group 10"/>
          <p:cNvGrpSpPr/>
          <p:nvPr/>
        </p:nvGrpSpPr>
        <p:grpSpPr>
          <a:xfrm>
            <a:off x="6273720" y="4223340"/>
            <a:ext cx="764100" cy="764100"/>
            <a:chOff x="0" y="0"/>
            <a:chExt cx="1018800" cy="1018800"/>
          </a:xfrm>
        </p:grpSpPr>
        <p:sp>
          <p:nvSpPr>
            <p:cNvPr id="11" name="Freeform 11"/>
            <p:cNvSpPr/>
            <p:nvPr/>
          </p:nvSpPr>
          <p:spPr>
            <a:xfrm>
              <a:off x="0" y="-1016"/>
              <a:ext cx="1020826" cy="1022858"/>
            </a:xfrm>
            <a:custGeom>
              <a:avLst/>
              <a:gdLst/>
              <a:ahLst/>
              <a:cxnLst/>
              <a:rect l="l" t="t" r="r" b="b"/>
              <a:pathLst>
                <a:path w="1020826" h="1022858">
                  <a:moveTo>
                    <a:pt x="0" y="510413"/>
                  </a:moveTo>
                  <a:cubicBezTo>
                    <a:pt x="0" y="229743"/>
                    <a:pt x="226949" y="2032"/>
                    <a:pt x="507492" y="1016"/>
                  </a:cubicBezTo>
                  <a:cubicBezTo>
                    <a:pt x="788035" y="0"/>
                    <a:pt x="1016762" y="226060"/>
                    <a:pt x="1018794" y="506730"/>
                  </a:cubicBezTo>
                  <a:cubicBezTo>
                    <a:pt x="1020826" y="787400"/>
                    <a:pt x="795528" y="1016762"/>
                    <a:pt x="514985" y="1019810"/>
                  </a:cubicBezTo>
                  <a:cubicBezTo>
                    <a:pt x="234442" y="1022858"/>
                    <a:pt x="4191" y="798449"/>
                    <a:pt x="0" y="517779"/>
                  </a:cubicBezTo>
                  <a:close/>
                </a:path>
              </a:pathLst>
            </a:custGeom>
            <a:solidFill>
              <a:srgbClr val="F3A211"/>
            </a:solidFill>
          </p:spPr>
        </p:sp>
      </p:grpSp>
      <p:sp>
        <p:nvSpPr>
          <p:cNvPr id="12" name="TextBox 12"/>
          <p:cNvSpPr txBox="1"/>
          <p:nvPr/>
        </p:nvSpPr>
        <p:spPr>
          <a:xfrm>
            <a:off x="9005760" y="5619600"/>
            <a:ext cx="2848140" cy="846386"/>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13" name="TextBox 13"/>
          <p:cNvSpPr txBox="1"/>
          <p:nvPr/>
        </p:nvSpPr>
        <p:spPr>
          <a:xfrm>
            <a:off x="9005760" y="5294520"/>
            <a:ext cx="284814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sp>
        <p:nvSpPr>
          <p:cNvPr id="14" name="TextBox 14"/>
          <p:cNvSpPr txBox="1"/>
          <p:nvPr/>
        </p:nvSpPr>
        <p:spPr>
          <a:xfrm>
            <a:off x="5200920" y="8124120"/>
            <a:ext cx="2848140" cy="846386"/>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15" name="TextBox 15"/>
          <p:cNvSpPr txBox="1"/>
          <p:nvPr/>
        </p:nvSpPr>
        <p:spPr>
          <a:xfrm>
            <a:off x="5200920" y="7798500"/>
            <a:ext cx="284814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grpSp>
        <p:nvGrpSpPr>
          <p:cNvPr id="16" name="Group 16"/>
          <p:cNvGrpSpPr/>
          <p:nvPr/>
        </p:nvGrpSpPr>
        <p:grpSpPr>
          <a:xfrm>
            <a:off x="10035360" y="6782940"/>
            <a:ext cx="764100" cy="764100"/>
            <a:chOff x="0" y="0"/>
            <a:chExt cx="1018800" cy="1018800"/>
          </a:xfrm>
        </p:grpSpPr>
        <p:sp>
          <p:nvSpPr>
            <p:cNvPr id="17" name="Freeform 17"/>
            <p:cNvSpPr/>
            <p:nvPr/>
          </p:nvSpPr>
          <p:spPr>
            <a:xfrm>
              <a:off x="0" y="-1016"/>
              <a:ext cx="1020826" cy="1022858"/>
            </a:xfrm>
            <a:custGeom>
              <a:avLst/>
              <a:gdLst/>
              <a:ahLst/>
              <a:cxnLst/>
              <a:rect l="l" t="t" r="r" b="b"/>
              <a:pathLst>
                <a:path w="1020826" h="1022858">
                  <a:moveTo>
                    <a:pt x="0" y="510413"/>
                  </a:moveTo>
                  <a:cubicBezTo>
                    <a:pt x="0" y="229743"/>
                    <a:pt x="226949" y="2032"/>
                    <a:pt x="507492" y="1016"/>
                  </a:cubicBezTo>
                  <a:cubicBezTo>
                    <a:pt x="788035" y="0"/>
                    <a:pt x="1016762" y="226060"/>
                    <a:pt x="1018794" y="506730"/>
                  </a:cubicBezTo>
                  <a:cubicBezTo>
                    <a:pt x="1020826" y="787400"/>
                    <a:pt x="795528" y="1016762"/>
                    <a:pt x="514985" y="1019810"/>
                  </a:cubicBezTo>
                  <a:cubicBezTo>
                    <a:pt x="234442" y="1022858"/>
                    <a:pt x="4191" y="798449"/>
                    <a:pt x="0" y="517779"/>
                  </a:cubicBezTo>
                  <a:close/>
                </a:path>
              </a:pathLst>
            </a:custGeom>
            <a:solidFill>
              <a:srgbClr val="A26022"/>
            </a:solidFill>
          </p:spPr>
        </p:sp>
      </p:grpSp>
      <p:grpSp>
        <p:nvGrpSpPr>
          <p:cNvPr id="18" name="Group 18"/>
          <p:cNvGrpSpPr/>
          <p:nvPr/>
        </p:nvGrpSpPr>
        <p:grpSpPr>
          <a:xfrm>
            <a:off x="6258600" y="6773220"/>
            <a:ext cx="764100" cy="764100"/>
            <a:chOff x="0" y="0"/>
            <a:chExt cx="1018800" cy="1018800"/>
          </a:xfrm>
        </p:grpSpPr>
        <p:sp>
          <p:nvSpPr>
            <p:cNvPr id="19" name="Freeform 19"/>
            <p:cNvSpPr/>
            <p:nvPr/>
          </p:nvSpPr>
          <p:spPr>
            <a:xfrm>
              <a:off x="0" y="-1016"/>
              <a:ext cx="1020826" cy="1022858"/>
            </a:xfrm>
            <a:custGeom>
              <a:avLst/>
              <a:gdLst/>
              <a:ahLst/>
              <a:cxnLst/>
              <a:rect l="l" t="t" r="r" b="b"/>
              <a:pathLst>
                <a:path w="1020826" h="1022858">
                  <a:moveTo>
                    <a:pt x="0" y="510413"/>
                  </a:moveTo>
                  <a:cubicBezTo>
                    <a:pt x="0" y="229743"/>
                    <a:pt x="226949" y="2032"/>
                    <a:pt x="507492" y="1016"/>
                  </a:cubicBezTo>
                  <a:cubicBezTo>
                    <a:pt x="788035" y="0"/>
                    <a:pt x="1016762" y="226060"/>
                    <a:pt x="1018794" y="506730"/>
                  </a:cubicBezTo>
                  <a:cubicBezTo>
                    <a:pt x="1020826" y="787400"/>
                    <a:pt x="795528" y="1016762"/>
                    <a:pt x="514985" y="1019810"/>
                  </a:cubicBezTo>
                  <a:cubicBezTo>
                    <a:pt x="234442" y="1022858"/>
                    <a:pt x="4191" y="798449"/>
                    <a:pt x="0" y="517779"/>
                  </a:cubicBezTo>
                  <a:close/>
                </a:path>
              </a:pathLst>
            </a:custGeom>
            <a:solidFill>
              <a:srgbClr val="F6B94C"/>
            </a:solidFill>
          </p:spPr>
        </p:sp>
      </p:grpSp>
      <p:sp>
        <p:nvSpPr>
          <p:cNvPr id="20" name="TextBox 20"/>
          <p:cNvSpPr txBox="1"/>
          <p:nvPr/>
        </p:nvSpPr>
        <p:spPr>
          <a:xfrm>
            <a:off x="8990640" y="8170020"/>
            <a:ext cx="2848140" cy="846386"/>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21" name="TextBox 21"/>
          <p:cNvSpPr txBox="1"/>
          <p:nvPr/>
        </p:nvSpPr>
        <p:spPr>
          <a:xfrm>
            <a:off x="8990640" y="7844400"/>
            <a:ext cx="284814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grpSp>
        <p:nvGrpSpPr>
          <p:cNvPr id="22" name="Group 22"/>
          <p:cNvGrpSpPr/>
          <p:nvPr/>
        </p:nvGrpSpPr>
        <p:grpSpPr>
          <a:xfrm>
            <a:off x="10283760" y="6930900"/>
            <a:ext cx="342900" cy="450900"/>
            <a:chOff x="0" y="0"/>
            <a:chExt cx="457200" cy="601200"/>
          </a:xfrm>
        </p:grpSpPr>
        <p:sp>
          <p:nvSpPr>
            <p:cNvPr id="23" name="Freeform 23"/>
            <p:cNvSpPr/>
            <p:nvPr/>
          </p:nvSpPr>
          <p:spPr>
            <a:xfrm>
              <a:off x="0" y="-254"/>
              <a:ext cx="457327" cy="601472"/>
            </a:xfrm>
            <a:custGeom>
              <a:avLst/>
              <a:gdLst/>
              <a:ahLst/>
              <a:cxnLst/>
              <a:rect l="l" t="t" r="r" b="b"/>
              <a:pathLst>
                <a:path w="457327" h="601472">
                  <a:moveTo>
                    <a:pt x="158369" y="144780"/>
                  </a:moveTo>
                  <a:cubicBezTo>
                    <a:pt x="172847" y="144780"/>
                    <a:pt x="184531" y="165100"/>
                    <a:pt x="184531" y="190246"/>
                  </a:cubicBezTo>
                  <a:cubicBezTo>
                    <a:pt x="184531" y="215392"/>
                    <a:pt x="172847" y="235712"/>
                    <a:pt x="158369" y="235712"/>
                  </a:cubicBezTo>
                  <a:cubicBezTo>
                    <a:pt x="143891" y="235712"/>
                    <a:pt x="132207" y="215392"/>
                    <a:pt x="132207" y="190246"/>
                  </a:cubicBezTo>
                  <a:cubicBezTo>
                    <a:pt x="132207" y="165100"/>
                    <a:pt x="143891" y="144780"/>
                    <a:pt x="158369" y="144780"/>
                  </a:cubicBezTo>
                  <a:close/>
                  <a:moveTo>
                    <a:pt x="121793" y="98298"/>
                  </a:moveTo>
                  <a:lnTo>
                    <a:pt x="121793" y="280543"/>
                  </a:lnTo>
                  <a:cubicBezTo>
                    <a:pt x="121793" y="294894"/>
                    <a:pt x="131318" y="306959"/>
                    <a:pt x="144526" y="310515"/>
                  </a:cubicBezTo>
                  <a:lnTo>
                    <a:pt x="144526" y="374269"/>
                  </a:lnTo>
                  <a:cubicBezTo>
                    <a:pt x="144526" y="381889"/>
                    <a:pt x="150749" y="388112"/>
                    <a:pt x="158369" y="388112"/>
                  </a:cubicBezTo>
                  <a:cubicBezTo>
                    <a:pt x="165989" y="388112"/>
                    <a:pt x="172212" y="381889"/>
                    <a:pt x="172212" y="374269"/>
                  </a:cubicBezTo>
                  <a:lnTo>
                    <a:pt x="172212" y="310642"/>
                  </a:lnTo>
                  <a:cubicBezTo>
                    <a:pt x="185420" y="307086"/>
                    <a:pt x="195072" y="294894"/>
                    <a:pt x="195072" y="280543"/>
                  </a:cubicBezTo>
                  <a:lnTo>
                    <a:pt x="195072" y="98552"/>
                  </a:lnTo>
                  <a:cubicBezTo>
                    <a:pt x="263144" y="107442"/>
                    <a:pt x="315595" y="165862"/>
                    <a:pt x="315595" y="236474"/>
                  </a:cubicBezTo>
                  <a:lnTo>
                    <a:pt x="315595" y="323723"/>
                  </a:lnTo>
                  <a:lnTo>
                    <a:pt x="315595" y="462534"/>
                  </a:lnTo>
                  <a:cubicBezTo>
                    <a:pt x="315595" y="539242"/>
                    <a:pt x="253492" y="601472"/>
                    <a:pt x="176911" y="601472"/>
                  </a:cubicBezTo>
                  <a:lnTo>
                    <a:pt x="138811" y="601472"/>
                  </a:lnTo>
                  <a:cubicBezTo>
                    <a:pt x="62103" y="601472"/>
                    <a:pt x="0" y="539242"/>
                    <a:pt x="0" y="462534"/>
                  </a:cubicBezTo>
                  <a:lnTo>
                    <a:pt x="0" y="325882"/>
                  </a:lnTo>
                  <a:lnTo>
                    <a:pt x="0" y="236347"/>
                  </a:lnTo>
                  <a:cubicBezTo>
                    <a:pt x="0" y="165354"/>
                    <a:pt x="53086" y="106680"/>
                    <a:pt x="121793" y="98298"/>
                  </a:cubicBezTo>
                  <a:close/>
                  <a:moveTo>
                    <a:pt x="244856" y="254"/>
                  </a:moveTo>
                  <a:cubicBezTo>
                    <a:pt x="262001" y="508"/>
                    <a:pt x="278892" y="5334"/>
                    <a:pt x="294132" y="14478"/>
                  </a:cubicBezTo>
                  <a:cubicBezTo>
                    <a:pt x="322580" y="31750"/>
                    <a:pt x="340106" y="62230"/>
                    <a:pt x="340995" y="95250"/>
                  </a:cubicBezTo>
                  <a:lnTo>
                    <a:pt x="341376" y="95250"/>
                  </a:lnTo>
                  <a:cubicBezTo>
                    <a:pt x="343535" y="123317"/>
                    <a:pt x="360680" y="147955"/>
                    <a:pt x="386080" y="159766"/>
                  </a:cubicBezTo>
                  <a:cubicBezTo>
                    <a:pt x="409067" y="170434"/>
                    <a:pt x="435737" y="169164"/>
                    <a:pt x="457327" y="156464"/>
                  </a:cubicBezTo>
                  <a:lnTo>
                    <a:pt x="457327" y="179070"/>
                  </a:lnTo>
                  <a:cubicBezTo>
                    <a:pt x="432181" y="190119"/>
                    <a:pt x="403098" y="189992"/>
                    <a:pt x="377571" y="178181"/>
                  </a:cubicBezTo>
                  <a:cubicBezTo>
                    <a:pt x="346710" y="163830"/>
                    <a:pt x="325628" y="134620"/>
                    <a:pt x="321818" y="101092"/>
                  </a:cubicBezTo>
                  <a:lnTo>
                    <a:pt x="320929" y="101092"/>
                  </a:lnTo>
                  <a:cubicBezTo>
                    <a:pt x="321818" y="73025"/>
                    <a:pt x="307594" y="46609"/>
                    <a:pt x="283591" y="32004"/>
                  </a:cubicBezTo>
                  <a:cubicBezTo>
                    <a:pt x="259588" y="17399"/>
                    <a:pt x="229616" y="16891"/>
                    <a:pt x="205105" y="30734"/>
                  </a:cubicBezTo>
                  <a:cubicBezTo>
                    <a:pt x="180594" y="44577"/>
                    <a:pt x="165481" y="70485"/>
                    <a:pt x="165481" y="98552"/>
                  </a:cubicBezTo>
                  <a:lnTo>
                    <a:pt x="145161" y="98552"/>
                  </a:lnTo>
                  <a:cubicBezTo>
                    <a:pt x="145161" y="63119"/>
                    <a:pt x="164211" y="30480"/>
                    <a:pt x="195072" y="13081"/>
                  </a:cubicBezTo>
                  <a:cubicBezTo>
                    <a:pt x="210566" y="4191"/>
                    <a:pt x="227711" y="0"/>
                    <a:pt x="244856" y="254"/>
                  </a:cubicBezTo>
                  <a:close/>
                </a:path>
              </a:pathLst>
            </a:custGeom>
            <a:solidFill>
              <a:srgbClr val="FFFFFF"/>
            </a:solidFill>
          </p:spPr>
        </p:sp>
      </p:grpSp>
      <p:grpSp>
        <p:nvGrpSpPr>
          <p:cNvPr id="24" name="Group 24"/>
          <p:cNvGrpSpPr/>
          <p:nvPr/>
        </p:nvGrpSpPr>
        <p:grpSpPr>
          <a:xfrm>
            <a:off x="6463260" y="4428540"/>
            <a:ext cx="385560" cy="385020"/>
            <a:chOff x="0" y="0"/>
            <a:chExt cx="514080" cy="513360"/>
          </a:xfrm>
        </p:grpSpPr>
        <p:sp>
          <p:nvSpPr>
            <p:cNvPr id="25" name="Freeform 25"/>
            <p:cNvSpPr/>
            <p:nvPr/>
          </p:nvSpPr>
          <p:spPr>
            <a:xfrm>
              <a:off x="0" y="0"/>
              <a:ext cx="514096" cy="513334"/>
            </a:xfrm>
            <a:custGeom>
              <a:avLst/>
              <a:gdLst/>
              <a:ahLst/>
              <a:cxnLst/>
              <a:rect l="l" t="t" r="r" b="b"/>
              <a:pathLst>
                <a:path w="514096" h="513334">
                  <a:moveTo>
                    <a:pt x="0" y="499110"/>
                  </a:moveTo>
                  <a:lnTo>
                    <a:pt x="514096" y="499110"/>
                  </a:lnTo>
                  <a:lnTo>
                    <a:pt x="514096" y="513334"/>
                  </a:lnTo>
                  <a:lnTo>
                    <a:pt x="0" y="513334"/>
                  </a:lnTo>
                  <a:close/>
                  <a:moveTo>
                    <a:pt x="231013" y="454914"/>
                  </a:moveTo>
                  <a:cubicBezTo>
                    <a:pt x="222250" y="454914"/>
                    <a:pt x="215011" y="462026"/>
                    <a:pt x="215011" y="470916"/>
                  </a:cubicBezTo>
                  <a:cubicBezTo>
                    <a:pt x="215011" y="479806"/>
                    <a:pt x="222123" y="486918"/>
                    <a:pt x="231013" y="486918"/>
                  </a:cubicBezTo>
                  <a:lnTo>
                    <a:pt x="287528" y="486918"/>
                  </a:lnTo>
                  <a:cubicBezTo>
                    <a:pt x="296291" y="486918"/>
                    <a:pt x="303530" y="479806"/>
                    <a:pt x="303530" y="470916"/>
                  </a:cubicBezTo>
                  <a:cubicBezTo>
                    <a:pt x="303530" y="462026"/>
                    <a:pt x="296418" y="454914"/>
                    <a:pt x="287528" y="454914"/>
                  </a:cubicBezTo>
                  <a:close/>
                  <a:moveTo>
                    <a:pt x="64770" y="321945"/>
                  </a:moveTo>
                  <a:lnTo>
                    <a:pt x="62103" y="330835"/>
                  </a:lnTo>
                  <a:lnTo>
                    <a:pt x="451993" y="330835"/>
                  </a:lnTo>
                  <a:lnTo>
                    <a:pt x="449326" y="321945"/>
                  </a:lnTo>
                  <a:close/>
                  <a:moveTo>
                    <a:pt x="441452" y="295656"/>
                  </a:moveTo>
                  <a:lnTo>
                    <a:pt x="457327" y="295656"/>
                  </a:lnTo>
                  <a:lnTo>
                    <a:pt x="514096" y="487807"/>
                  </a:lnTo>
                  <a:lnTo>
                    <a:pt x="0" y="487807"/>
                  </a:lnTo>
                  <a:close/>
                  <a:moveTo>
                    <a:pt x="215265" y="71628"/>
                  </a:moveTo>
                  <a:cubicBezTo>
                    <a:pt x="213868" y="71628"/>
                    <a:pt x="212471" y="72136"/>
                    <a:pt x="211328" y="73279"/>
                  </a:cubicBezTo>
                  <a:lnTo>
                    <a:pt x="104648" y="179832"/>
                  </a:lnTo>
                  <a:cubicBezTo>
                    <a:pt x="102489" y="181991"/>
                    <a:pt x="102489" y="185547"/>
                    <a:pt x="104648" y="187706"/>
                  </a:cubicBezTo>
                  <a:lnTo>
                    <a:pt x="108458" y="191516"/>
                  </a:lnTo>
                  <a:cubicBezTo>
                    <a:pt x="110617" y="193675"/>
                    <a:pt x="114173" y="193675"/>
                    <a:pt x="116332" y="191516"/>
                  </a:cubicBezTo>
                  <a:lnTo>
                    <a:pt x="222885" y="84963"/>
                  </a:lnTo>
                  <a:cubicBezTo>
                    <a:pt x="225044" y="82804"/>
                    <a:pt x="225044" y="79248"/>
                    <a:pt x="222885" y="77089"/>
                  </a:cubicBezTo>
                  <a:lnTo>
                    <a:pt x="219075" y="73279"/>
                  </a:lnTo>
                  <a:cubicBezTo>
                    <a:pt x="217932" y="72136"/>
                    <a:pt x="216535" y="71628"/>
                    <a:pt x="215138" y="71628"/>
                  </a:cubicBezTo>
                  <a:close/>
                  <a:moveTo>
                    <a:pt x="180340" y="57658"/>
                  </a:moveTo>
                  <a:cubicBezTo>
                    <a:pt x="178943" y="57658"/>
                    <a:pt x="177546" y="58166"/>
                    <a:pt x="176403" y="59309"/>
                  </a:cubicBezTo>
                  <a:lnTo>
                    <a:pt x="112014" y="123825"/>
                  </a:lnTo>
                  <a:cubicBezTo>
                    <a:pt x="109855" y="125984"/>
                    <a:pt x="109855" y="129540"/>
                    <a:pt x="112014" y="131699"/>
                  </a:cubicBezTo>
                  <a:lnTo>
                    <a:pt x="115824" y="135509"/>
                  </a:lnTo>
                  <a:cubicBezTo>
                    <a:pt x="117983" y="137668"/>
                    <a:pt x="121539" y="137668"/>
                    <a:pt x="123698" y="135509"/>
                  </a:cubicBezTo>
                  <a:lnTo>
                    <a:pt x="188214" y="71120"/>
                  </a:lnTo>
                  <a:cubicBezTo>
                    <a:pt x="190373" y="68961"/>
                    <a:pt x="190373" y="65405"/>
                    <a:pt x="188214" y="63246"/>
                  </a:cubicBezTo>
                  <a:lnTo>
                    <a:pt x="184404" y="59436"/>
                  </a:lnTo>
                  <a:cubicBezTo>
                    <a:pt x="183261" y="58293"/>
                    <a:pt x="181864" y="57785"/>
                    <a:pt x="180467" y="57785"/>
                  </a:cubicBezTo>
                  <a:close/>
                  <a:moveTo>
                    <a:pt x="113538" y="35433"/>
                  </a:moveTo>
                  <a:lnTo>
                    <a:pt x="387223" y="35433"/>
                  </a:lnTo>
                  <a:cubicBezTo>
                    <a:pt x="406781" y="35433"/>
                    <a:pt x="422656" y="51308"/>
                    <a:pt x="422656" y="70866"/>
                  </a:cubicBezTo>
                  <a:lnTo>
                    <a:pt x="422656" y="212979"/>
                  </a:lnTo>
                  <a:cubicBezTo>
                    <a:pt x="422656" y="232537"/>
                    <a:pt x="406781" y="248412"/>
                    <a:pt x="387223" y="248412"/>
                  </a:cubicBezTo>
                  <a:lnTo>
                    <a:pt x="113538" y="248412"/>
                  </a:lnTo>
                  <a:cubicBezTo>
                    <a:pt x="93980" y="248412"/>
                    <a:pt x="78105" y="232537"/>
                    <a:pt x="78105" y="212979"/>
                  </a:cubicBezTo>
                  <a:lnTo>
                    <a:pt x="78105" y="70993"/>
                  </a:lnTo>
                  <a:cubicBezTo>
                    <a:pt x="78105" y="51435"/>
                    <a:pt x="93980" y="35560"/>
                    <a:pt x="113538" y="35560"/>
                  </a:cubicBezTo>
                  <a:close/>
                  <a:moveTo>
                    <a:pt x="105664" y="23749"/>
                  </a:moveTo>
                  <a:cubicBezTo>
                    <a:pt x="83820" y="23749"/>
                    <a:pt x="66167" y="41402"/>
                    <a:pt x="66167" y="63119"/>
                  </a:cubicBezTo>
                  <a:lnTo>
                    <a:pt x="66167" y="220853"/>
                  </a:lnTo>
                  <a:cubicBezTo>
                    <a:pt x="66167" y="242570"/>
                    <a:pt x="83820" y="260223"/>
                    <a:pt x="105664" y="260223"/>
                  </a:cubicBezTo>
                  <a:lnTo>
                    <a:pt x="397891" y="260223"/>
                  </a:lnTo>
                  <a:cubicBezTo>
                    <a:pt x="419735" y="260223"/>
                    <a:pt x="437388" y="242570"/>
                    <a:pt x="437388" y="220853"/>
                  </a:cubicBezTo>
                  <a:lnTo>
                    <a:pt x="437388" y="63119"/>
                  </a:lnTo>
                  <a:cubicBezTo>
                    <a:pt x="437388" y="41402"/>
                    <a:pt x="419735" y="23749"/>
                    <a:pt x="397891" y="23749"/>
                  </a:cubicBezTo>
                  <a:close/>
                  <a:moveTo>
                    <a:pt x="89916" y="0"/>
                  </a:moveTo>
                  <a:lnTo>
                    <a:pt x="419481" y="0"/>
                  </a:lnTo>
                  <a:cubicBezTo>
                    <a:pt x="445643" y="0"/>
                    <a:pt x="466852" y="21209"/>
                    <a:pt x="466852" y="47371"/>
                  </a:cubicBezTo>
                  <a:lnTo>
                    <a:pt x="466852" y="236601"/>
                  </a:lnTo>
                  <a:cubicBezTo>
                    <a:pt x="466852" y="262763"/>
                    <a:pt x="445643" y="283972"/>
                    <a:pt x="419481" y="283972"/>
                  </a:cubicBezTo>
                  <a:lnTo>
                    <a:pt x="89916" y="283972"/>
                  </a:lnTo>
                  <a:cubicBezTo>
                    <a:pt x="63754" y="283972"/>
                    <a:pt x="42545" y="262763"/>
                    <a:pt x="42545" y="236601"/>
                  </a:cubicBezTo>
                  <a:lnTo>
                    <a:pt x="42545" y="47371"/>
                  </a:lnTo>
                  <a:cubicBezTo>
                    <a:pt x="42545" y="21209"/>
                    <a:pt x="63754" y="0"/>
                    <a:pt x="89916" y="0"/>
                  </a:cubicBezTo>
                  <a:close/>
                </a:path>
              </a:pathLst>
            </a:custGeom>
            <a:solidFill>
              <a:srgbClr val="FFFFFF"/>
            </a:solidFill>
          </p:spPr>
        </p:sp>
      </p:grpSp>
      <p:grpSp>
        <p:nvGrpSpPr>
          <p:cNvPr id="26" name="Group 26"/>
          <p:cNvGrpSpPr/>
          <p:nvPr/>
        </p:nvGrpSpPr>
        <p:grpSpPr>
          <a:xfrm>
            <a:off x="6461100" y="6975180"/>
            <a:ext cx="359100" cy="360720"/>
            <a:chOff x="0" y="0"/>
            <a:chExt cx="478800" cy="480960"/>
          </a:xfrm>
        </p:grpSpPr>
        <p:sp>
          <p:nvSpPr>
            <p:cNvPr id="27" name="Freeform 27"/>
            <p:cNvSpPr/>
            <p:nvPr/>
          </p:nvSpPr>
          <p:spPr>
            <a:xfrm>
              <a:off x="0" y="0"/>
              <a:ext cx="478790" cy="497713"/>
            </a:xfrm>
            <a:custGeom>
              <a:avLst/>
              <a:gdLst/>
              <a:ahLst/>
              <a:cxnLst/>
              <a:rect l="l" t="t" r="r" b="b"/>
              <a:pathLst>
                <a:path w="478790" h="497713">
                  <a:moveTo>
                    <a:pt x="137160" y="397764"/>
                  </a:moveTo>
                  <a:lnTo>
                    <a:pt x="341630" y="397764"/>
                  </a:lnTo>
                  <a:cubicBezTo>
                    <a:pt x="346329" y="397764"/>
                    <a:pt x="350266" y="401574"/>
                    <a:pt x="350266" y="406400"/>
                  </a:cubicBezTo>
                  <a:lnTo>
                    <a:pt x="350266" y="411353"/>
                  </a:lnTo>
                  <a:cubicBezTo>
                    <a:pt x="350266" y="416052"/>
                    <a:pt x="346456" y="419989"/>
                    <a:pt x="341630" y="419989"/>
                  </a:cubicBezTo>
                  <a:lnTo>
                    <a:pt x="137160" y="419989"/>
                  </a:lnTo>
                  <a:cubicBezTo>
                    <a:pt x="132461" y="419989"/>
                    <a:pt x="128524" y="416179"/>
                    <a:pt x="128524" y="411353"/>
                  </a:cubicBezTo>
                  <a:lnTo>
                    <a:pt x="128524" y="406400"/>
                  </a:lnTo>
                  <a:cubicBezTo>
                    <a:pt x="128524" y="401701"/>
                    <a:pt x="132334" y="397764"/>
                    <a:pt x="137160" y="397764"/>
                  </a:cubicBezTo>
                  <a:close/>
                  <a:moveTo>
                    <a:pt x="136906" y="360299"/>
                  </a:moveTo>
                  <a:lnTo>
                    <a:pt x="341376" y="360299"/>
                  </a:lnTo>
                  <a:cubicBezTo>
                    <a:pt x="346075" y="360299"/>
                    <a:pt x="350012" y="364109"/>
                    <a:pt x="350012" y="368935"/>
                  </a:cubicBezTo>
                  <a:lnTo>
                    <a:pt x="350012" y="373888"/>
                  </a:lnTo>
                  <a:cubicBezTo>
                    <a:pt x="350012" y="378587"/>
                    <a:pt x="346202" y="382524"/>
                    <a:pt x="341376" y="382524"/>
                  </a:cubicBezTo>
                  <a:lnTo>
                    <a:pt x="136906" y="382524"/>
                  </a:lnTo>
                  <a:cubicBezTo>
                    <a:pt x="132207" y="382524"/>
                    <a:pt x="128270" y="378714"/>
                    <a:pt x="128270" y="373888"/>
                  </a:cubicBezTo>
                  <a:lnTo>
                    <a:pt x="128270" y="368935"/>
                  </a:lnTo>
                  <a:cubicBezTo>
                    <a:pt x="128270" y="364236"/>
                    <a:pt x="132080" y="360299"/>
                    <a:pt x="136906" y="360299"/>
                  </a:cubicBezTo>
                  <a:close/>
                  <a:moveTo>
                    <a:pt x="60960" y="328295"/>
                  </a:moveTo>
                  <a:lnTo>
                    <a:pt x="105156" y="328295"/>
                  </a:lnTo>
                  <a:lnTo>
                    <a:pt x="105156" y="438785"/>
                  </a:lnTo>
                  <a:lnTo>
                    <a:pt x="370205" y="438785"/>
                  </a:lnTo>
                  <a:lnTo>
                    <a:pt x="370205" y="328295"/>
                  </a:lnTo>
                  <a:lnTo>
                    <a:pt x="414401" y="328295"/>
                  </a:lnTo>
                  <a:lnTo>
                    <a:pt x="414401" y="480949"/>
                  </a:lnTo>
                  <a:lnTo>
                    <a:pt x="60960" y="480949"/>
                  </a:lnTo>
                  <a:close/>
                  <a:moveTo>
                    <a:pt x="137160" y="475488"/>
                  </a:moveTo>
                  <a:lnTo>
                    <a:pt x="341630" y="475488"/>
                  </a:lnTo>
                  <a:cubicBezTo>
                    <a:pt x="346329" y="475488"/>
                    <a:pt x="350266" y="479298"/>
                    <a:pt x="350266" y="484124"/>
                  </a:cubicBezTo>
                  <a:lnTo>
                    <a:pt x="350266" y="489077"/>
                  </a:lnTo>
                  <a:cubicBezTo>
                    <a:pt x="350266" y="493776"/>
                    <a:pt x="346456" y="497713"/>
                    <a:pt x="341630" y="497713"/>
                  </a:cubicBezTo>
                  <a:lnTo>
                    <a:pt x="137160" y="497713"/>
                  </a:lnTo>
                  <a:cubicBezTo>
                    <a:pt x="132461" y="497713"/>
                    <a:pt x="128524" y="493903"/>
                    <a:pt x="128524" y="489077"/>
                  </a:cubicBezTo>
                  <a:lnTo>
                    <a:pt x="128524" y="484124"/>
                  </a:lnTo>
                  <a:cubicBezTo>
                    <a:pt x="128524" y="479425"/>
                    <a:pt x="132334" y="475488"/>
                    <a:pt x="137160" y="475488"/>
                  </a:cubicBezTo>
                  <a:close/>
                  <a:moveTo>
                    <a:pt x="391922" y="186436"/>
                  </a:moveTo>
                  <a:cubicBezTo>
                    <a:pt x="385445" y="186436"/>
                    <a:pt x="380238" y="191643"/>
                    <a:pt x="380238" y="198120"/>
                  </a:cubicBezTo>
                  <a:lnTo>
                    <a:pt x="380238" y="219075"/>
                  </a:lnTo>
                  <a:cubicBezTo>
                    <a:pt x="380238" y="225552"/>
                    <a:pt x="385445" y="230759"/>
                    <a:pt x="391922" y="230759"/>
                  </a:cubicBezTo>
                  <a:lnTo>
                    <a:pt x="410464" y="230759"/>
                  </a:lnTo>
                  <a:cubicBezTo>
                    <a:pt x="416941" y="230759"/>
                    <a:pt x="422148" y="225552"/>
                    <a:pt x="422148" y="219075"/>
                  </a:cubicBezTo>
                  <a:lnTo>
                    <a:pt x="422148" y="198120"/>
                  </a:lnTo>
                  <a:cubicBezTo>
                    <a:pt x="422148" y="191643"/>
                    <a:pt x="416941" y="186436"/>
                    <a:pt x="410464" y="186436"/>
                  </a:cubicBezTo>
                  <a:close/>
                  <a:moveTo>
                    <a:pt x="39116" y="146939"/>
                  </a:moveTo>
                  <a:lnTo>
                    <a:pt x="439674" y="146939"/>
                  </a:lnTo>
                  <a:cubicBezTo>
                    <a:pt x="461264" y="146939"/>
                    <a:pt x="478790" y="168783"/>
                    <a:pt x="478790" y="195707"/>
                  </a:cubicBezTo>
                  <a:lnTo>
                    <a:pt x="478790" y="391033"/>
                  </a:lnTo>
                  <a:cubicBezTo>
                    <a:pt x="478790" y="417957"/>
                    <a:pt x="461264" y="439801"/>
                    <a:pt x="439674" y="439801"/>
                  </a:cubicBezTo>
                  <a:lnTo>
                    <a:pt x="429133" y="439801"/>
                  </a:lnTo>
                  <a:lnTo>
                    <a:pt x="429133" y="306959"/>
                  </a:lnTo>
                  <a:lnTo>
                    <a:pt x="47879" y="306959"/>
                  </a:lnTo>
                  <a:lnTo>
                    <a:pt x="47879" y="439801"/>
                  </a:lnTo>
                  <a:lnTo>
                    <a:pt x="39116" y="439801"/>
                  </a:lnTo>
                  <a:cubicBezTo>
                    <a:pt x="17526" y="439801"/>
                    <a:pt x="0" y="417957"/>
                    <a:pt x="0" y="391033"/>
                  </a:cubicBezTo>
                  <a:lnTo>
                    <a:pt x="0" y="195707"/>
                  </a:lnTo>
                  <a:cubicBezTo>
                    <a:pt x="0" y="168783"/>
                    <a:pt x="17526" y="146939"/>
                    <a:pt x="39116" y="146939"/>
                  </a:cubicBezTo>
                  <a:close/>
                  <a:moveTo>
                    <a:pt x="370713" y="97663"/>
                  </a:moveTo>
                  <a:lnTo>
                    <a:pt x="414909" y="97663"/>
                  </a:lnTo>
                  <a:lnTo>
                    <a:pt x="414909" y="133096"/>
                  </a:lnTo>
                  <a:lnTo>
                    <a:pt x="370713" y="133096"/>
                  </a:lnTo>
                  <a:close/>
                  <a:moveTo>
                    <a:pt x="332613" y="0"/>
                  </a:moveTo>
                  <a:lnTo>
                    <a:pt x="409956" y="86106"/>
                  </a:lnTo>
                  <a:lnTo>
                    <a:pt x="332613" y="86106"/>
                  </a:lnTo>
                  <a:close/>
                  <a:moveTo>
                    <a:pt x="61595" y="0"/>
                  </a:moveTo>
                  <a:lnTo>
                    <a:pt x="319151" y="0"/>
                  </a:lnTo>
                  <a:lnTo>
                    <a:pt x="319151" y="36830"/>
                  </a:lnTo>
                  <a:lnTo>
                    <a:pt x="105664" y="36830"/>
                  </a:lnTo>
                  <a:lnTo>
                    <a:pt x="105664" y="133223"/>
                  </a:lnTo>
                  <a:lnTo>
                    <a:pt x="61595" y="133223"/>
                  </a:lnTo>
                  <a:close/>
                </a:path>
              </a:pathLst>
            </a:custGeom>
            <a:solidFill>
              <a:srgbClr val="FFFFFF"/>
            </a:solidFill>
          </p:spPr>
        </p:sp>
      </p:grpSp>
      <p:grpSp>
        <p:nvGrpSpPr>
          <p:cNvPr id="28" name="Group 28"/>
          <p:cNvGrpSpPr/>
          <p:nvPr/>
        </p:nvGrpSpPr>
        <p:grpSpPr>
          <a:xfrm rot="-10800000">
            <a:off x="10238400" y="4428540"/>
            <a:ext cx="388800" cy="408780"/>
            <a:chOff x="0" y="0"/>
            <a:chExt cx="518400" cy="545040"/>
          </a:xfrm>
        </p:grpSpPr>
        <p:sp>
          <p:nvSpPr>
            <p:cNvPr id="29" name="Freeform 29"/>
            <p:cNvSpPr/>
            <p:nvPr/>
          </p:nvSpPr>
          <p:spPr>
            <a:xfrm>
              <a:off x="-1397" y="0"/>
              <a:ext cx="560070" cy="544830"/>
            </a:xfrm>
            <a:custGeom>
              <a:avLst/>
              <a:gdLst/>
              <a:ahLst/>
              <a:cxnLst/>
              <a:rect l="l" t="t" r="r" b="b"/>
              <a:pathLst>
                <a:path w="560070" h="544830">
                  <a:moveTo>
                    <a:pt x="256032" y="311277"/>
                  </a:moveTo>
                  <a:cubicBezTo>
                    <a:pt x="264287" y="311277"/>
                    <a:pt x="271018" y="304546"/>
                    <a:pt x="271018" y="296291"/>
                  </a:cubicBezTo>
                  <a:cubicBezTo>
                    <a:pt x="271018" y="288036"/>
                    <a:pt x="264287" y="281305"/>
                    <a:pt x="256032" y="281305"/>
                  </a:cubicBezTo>
                  <a:cubicBezTo>
                    <a:pt x="247777" y="281305"/>
                    <a:pt x="241046" y="288036"/>
                    <a:pt x="241046" y="296291"/>
                  </a:cubicBezTo>
                  <a:cubicBezTo>
                    <a:pt x="241046" y="304546"/>
                    <a:pt x="247777" y="311277"/>
                    <a:pt x="256032" y="311277"/>
                  </a:cubicBezTo>
                  <a:close/>
                  <a:moveTo>
                    <a:pt x="305308" y="331343"/>
                  </a:moveTo>
                  <a:lnTo>
                    <a:pt x="207772" y="317500"/>
                  </a:lnTo>
                  <a:lnTo>
                    <a:pt x="207772" y="291719"/>
                  </a:lnTo>
                  <a:cubicBezTo>
                    <a:pt x="207772" y="280035"/>
                    <a:pt x="220472" y="270510"/>
                    <a:pt x="236220" y="270383"/>
                  </a:cubicBezTo>
                  <a:lnTo>
                    <a:pt x="236220" y="248920"/>
                  </a:lnTo>
                  <a:lnTo>
                    <a:pt x="199263" y="248920"/>
                  </a:lnTo>
                  <a:lnTo>
                    <a:pt x="199263" y="202057"/>
                  </a:lnTo>
                  <a:lnTo>
                    <a:pt x="90424" y="65278"/>
                  </a:lnTo>
                  <a:lnTo>
                    <a:pt x="110109" y="48768"/>
                  </a:lnTo>
                  <a:lnTo>
                    <a:pt x="236347" y="191516"/>
                  </a:lnTo>
                  <a:lnTo>
                    <a:pt x="241300" y="0"/>
                  </a:lnTo>
                  <a:lnTo>
                    <a:pt x="266954" y="0"/>
                  </a:lnTo>
                  <a:lnTo>
                    <a:pt x="272034" y="197231"/>
                  </a:lnTo>
                  <a:lnTo>
                    <a:pt x="274574" y="197231"/>
                  </a:lnTo>
                  <a:lnTo>
                    <a:pt x="273939" y="196723"/>
                  </a:lnTo>
                  <a:lnTo>
                    <a:pt x="405003" y="48641"/>
                  </a:lnTo>
                  <a:lnTo>
                    <a:pt x="424688" y="65151"/>
                  </a:lnTo>
                  <a:lnTo>
                    <a:pt x="311023" y="208026"/>
                  </a:lnTo>
                  <a:lnTo>
                    <a:pt x="311023" y="248920"/>
                  </a:lnTo>
                  <a:lnTo>
                    <a:pt x="274066" y="248920"/>
                  </a:lnTo>
                  <a:lnTo>
                    <a:pt x="274066" y="270256"/>
                  </a:lnTo>
                  <a:lnTo>
                    <a:pt x="276225" y="270256"/>
                  </a:lnTo>
                  <a:cubicBezTo>
                    <a:pt x="292227" y="270256"/>
                    <a:pt x="305308" y="279908"/>
                    <a:pt x="305308" y="291719"/>
                  </a:cubicBezTo>
                  <a:close/>
                  <a:moveTo>
                    <a:pt x="17018" y="338709"/>
                  </a:moveTo>
                  <a:cubicBezTo>
                    <a:pt x="15367" y="338963"/>
                    <a:pt x="13716" y="338836"/>
                    <a:pt x="11938" y="338455"/>
                  </a:cubicBezTo>
                  <a:lnTo>
                    <a:pt x="10795" y="338201"/>
                  </a:lnTo>
                  <a:cubicBezTo>
                    <a:pt x="4064" y="336423"/>
                    <a:pt x="0" y="329438"/>
                    <a:pt x="1778" y="322707"/>
                  </a:cubicBezTo>
                  <a:lnTo>
                    <a:pt x="20193" y="254127"/>
                  </a:lnTo>
                  <a:cubicBezTo>
                    <a:pt x="21971" y="247396"/>
                    <a:pt x="28956" y="243332"/>
                    <a:pt x="35687" y="245110"/>
                  </a:cubicBezTo>
                  <a:lnTo>
                    <a:pt x="36830" y="245364"/>
                  </a:lnTo>
                  <a:cubicBezTo>
                    <a:pt x="43561" y="247142"/>
                    <a:pt x="47625" y="254127"/>
                    <a:pt x="45847" y="260858"/>
                  </a:cubicBezTo>
                  <a:lnTo>
                    <a:pt x="27432" y="329438"/>
                  </a:lnTo>
                  <a:cubicBezTo>
                    <a:pt x="26035" y="334518"/>
                    <a:pt x="21844" y="338074"/>
                    <a:pt x="16891" y="338709"/>
                  </a:cubicBezTo>
                  <a:close/>
                  <a:moveTo>
                    <a:pt x="114173" y="348107"/>
                  </a:moveTo>
                  <a:lnTo>
                    <a:pt x="42291" y="368300"/>
                  </a:lnTo>
                  <a:lnTo>
                    <a:pt x="58293" y="308356"/>
                  </a:lnTo>
                  <a:lnTo>
                    <a:pt x="130175" y="327660"/>
                  </a:lnTo>
                  <a:close/>
                  <a:moveTo>
                    <a:pt x="297307" y="391668"/>
                  </a:moveTo>
                  <a:lnTo>
                    <a:pt x="123190" y="409321"/>
                  </a:lnTo>
                  <a:lnTo>
                    <a:pt x="148844" y="313436"/>
                  </a:lnTo>
                  <a:lnTo>
                    <a:pt x="307086" y="355854"/>
                  </a:lnTo>
                  <a:close/>
                  <a:moveTo>
                    <a:pt x="431927" y="415036"/>
                  </a:moveTo>
                  <a:lnTo>
                    <a:pt x="318770" y="384683"/>
                  </a:lnTo>
                  <a:lnTo>
                    <a:pt x="331597" y="336677"/>
                  </a:lnTo>
                  <a:lnTo>
                    <a:pt x="444754" y="367030"/>
                  </a:lnTo>
                  <a:close/>
                  <a:moveTo>
                    <a:pt x="504571" y="401066"/>
                  </a:moveTo>
                  <a:cubicBezTo>
                    <a:pt x="502539" y="401320"/>
                    <a:pt x="500380" y="401193"/>
                    <a:pt x="498348" y="400685"/>
                  </a:cubicBezTo>
                  <a:lnTo>
                    <a:pt x="469011" y="392811"/>
                  </a:lnTo>
                  <a:cubicBezTo>
                    <a:pt x="460502" y="390525"/>
                    <a:pt x="455549" y="381889"/>
                    <a:pt x="457835" y="373380"/>
                  </a:cubicBezTo>
                  <a:lnTo>
                    <a:pt x="497840" y="224155"/>
                  </a:lnTo>
                  <a:cubicBezTo>
                    <a:pt x="500126" y="215646"/>
                    <a:pt x="508762" y="210693"/>
                    <a:pt x="517271" y="212979"/>
                  </a:cubicBezTo>
                  <a:lnTo>
                    <a:pt x="546608" y="220853"/>
                  </a:lnTo>
                  <a:cubicBezTo>
                    <a:pt x="555117" y="223139"/>
                    <a:pt x="560070" y="231775"/>
                    <a:pt x="557784" y="240284"/>
                  </a:cubicBezTo>
                  <a:lnTo>
                    <a:pt x="479298" y="533273"/>
                  </a:lnTo>
                  <a:cubicBezTo>
                    <a:pt x="477647" y="539623"/>
                    <a:pt x="472313" y="544068"/>
                    <a:pt x="466217" y="544830"/>
                  </a:cubicBezTo>
                  <a:close/>
                </a:path>
              </a:pathLst>
            </a:custGeom>
            <a:solidFill>
              <a:srgbClr val="FFFFFF"/>
            </a:solidFill>
          </p:spPr>
        </p:sp>
      </p:grpSp>
      <p:sp>
        <p:nvSpPr>
          <p:cNvPr id="30" name="Freeform 30"/>
          <p:cNvSpPr/>
          <p:nvPr/>
        </p:nvSpPr>
        <p:spPr>
          <a:xfrm>
            <a:off x="390960" y="1030860"/>
            <a:ext cx="4375080" cy="8750700"/>
          </a:xfrm>
          <a:custGeom>
            <a:avLst/>
            <a:gdLst/>
            <a:ahLst/>
            <a:cxnLst/>
            <a:rect l="l" t="t" r="r" b="b"/>
            <a:pathLst>
              <a:path w="4375080" h="8750700">
                <a:moveTo>
                  <a:pt x="0" y="0"/>
                </a:moveTo>
                <a:lnTo>
                  <a:pt x="4375080" y="0"/>
                </a:lnTo>
                <a:lnTo>
                  <a:pt x="4375080" y="8750700"/>
                </a:lnTo>
                <a:lnTo>
                  <a:pt x="0" y="8750700"/>
                </a:lnTo>
                <a:lnTo>
                  <a:pt x="0" y="0"/>
                </a:lnTo>
                <a:close/>
              </a:path>
            </a:pathLst>
          </a:custGeom>
          <a:blipFill>
            <a:blip r:embed="rId3"/>
            <a:stretch>
              <a:fillRect r="-201" b="-31"/>
            </a:stretch>
          </a:blipFill>
        </p:spPr>
      </p:sp>
      <p:sp>
        <p:nvSpPr>
          <p:cNvPr id="31" name="TextBox 31"/>
          <p:cNvSpPr txBox="1"/>
          <p:nvPr/>
        </p:nvSpPr>
        <p:spPr>
          <a:xfrm>
            <a:off x="863640" y="644295"/>
            <a:ext cx="16618680" cy="1148391"/>
          </a:xfrm>
          <a:prstGeom prst="rect">
            <a:avLst/>
          </a:prstGeom>
        </p:spPr>
        <p:txBody>
          <a:bodyPr lIns="0" tIns="0" rIns="0" bIns="0" rtlCol="0" anchor="t">
            <a:spAutoFit/>
          </a:bodyPr>
          <a:lstStyle/>
          <a:p>
            <a:pPr algn="ctr" rtl="1">
              <a:lnSpc>
                <a:spcPts val="8748"/>
              </a:lnSpc>
            </a:pPr>
            <a:r>
              <a:rPr lang="fa-IR" sz="8100" spc="898" dirty="0">
                <a:solidFill>
                  <a:srgbClr val="000000"/>
                </a:solidFill>
                <a:latin typeface="Arimo"/>
                <a:cs typeface="B Nazanin" panose="00000400000000000000" pitchFamily="2" charset="-78"/>
              </a:rPr>
              <a:t>سبک اینفوگرافیک</a:t>
            </a:r>
            <a:endParaRPr lang="en-US" sz="8100" spc="898" dirty="0">
              <a:solidFill>
                <a:srgbClr val="000000"/>
              </a:solidFill>
              <a:latin typeface="Arimo"/>
              <a:cs typeface="B Nazanin" panose="00000400000000000000" pitchFamily="2" charset="-78"/>
            </a:endParaRPr>
          </a:p>
        </p:txBody>
      </p:sp>
      <p:grpSp>
        <p:nvGrpSpPr>
          <p:cNvPr id="32" name="Group 32"/>
          <p:cNvGrpSpPr/>
          <p:nvPr/>
        </p:nvGrpSpPr>
        <p:grpSpPr>
          <a:xfrm>
            <a:off x="13578840" y="4233060"/>
            <a:ext cx="764100" cy="764100"/>
            <a:chOff x="0" y="0"/>
            <a:chExt cx="1018800" cy="1018800"/>
          </a:xfrm>
        </p:grpSpPr>
        <p:sp>
          <p:nvSpPr>
            <p:cNvPr id="33" name="Freeform 33"/>
            <p:cNvSpPr/>
            <p:nvPr/>
          </p:nvSpPr>
          <p:spPr>
            <a:xfrm>
              <a:off x="0" y="-1016"/>
              <a:ext cx="1020826" cy="1022858"/>
            </a:xfrm>
            <a:custGeom>
              <a:avLst/>
              <a:gdLst/>
              <a:ahLst/>
              <a:cxnLst/>
              <a:rect l="l" t="t" r="r" b="b"/>
              <a:pathLst>
                <a:path w="1020826" h="1022858">
                  <a:moveTo>
                    <a:pt x="0" y="510413"/>
                  </a:moveTo>
                  <a:cubicBezTo>
                    <a:pt x="0" y="229743"/>
                    <a:pt x="226949" y="2032"/>
                    <a:pt x="507492" y="1016"/>
                  </a:cubicBezTo>
                  <a:cubicBezTo>
                    <a:pt x="788035" y="0"/>
                    <a:pt x="1016762" y="226060"/>
                    <a:pt x="1018794" y="506730"/>
                  </a:cubicBezTo>
                  <a:cubicBezTo>
                    <a:pt x="1020826" y="787400"/>
                    <a:pt x="795528" y="1016762"/>
                    <a:pt x="514985" y="1019810"/>
                  </a:cubicBezTo>
                  <a:cubicBezTo>
                    <a:pt x="234442" y="1022858"/>
                    <a:pt x="4191" y="798449"/>
                    <a:pt x="0" y="517779"/>
                  </a:cubicBezTo>
                  <a:close/>
                </a:path>
              </a:pathLst>
            </a:custGeom>
            <a:solidFill>
              <a:srgbClr val="404040"/>
            </a:solidFill>
          </p:spPr>
        </p:sp>
      </p:grpSp>
      <p:sp>
        <p:nvSpPr>
          <p:cNvPr id="34" name="TextBox 34"/>
          <p:cNvSpPr txBox="1"/>
          <p:nvPr/>
        </p:nvSpPr>
        <p:spPr>
          <a:xfrm>
            <a:off x="12533580" y="5619600"/>
            <a:ext cx="2848140" cy="846386"/>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35" name="TextBox 35"/>
          <p:cNvSpPr txBox="1"/>
          <p:nvPr/>
        </p:nvSpPr>
        <p:spPr>
          <a:xfrm>
            <a:off x="12533580" y="5294520"/>
            <a:ext cx="284814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grpSp>
        <p:nvGrpSpPr>
          <p:cNvPr id="36" name="Group 36"/>
          <p:cNvGrpSpPr/>
          <p:nvPr/>
        </p:nvGrpSpPr>
        <p:grpSpPr>
          <a:xfrm>
            <a:off x="13563180" y="6782940"/>
            <a:ext cx="764100" cy="764100"/>
            <a:chOff x="0" y="0"/>
            <a:chExt cx="1018800" cy="1018800"/>
          </a:xfrm>
        </p:grpSpPr>
        <p:sp>
          <p:nvSpPr>
            <p:cNvPr id="37" name="Freeform 37"/>
            <p:cNvSpPr/>
            <p:nvPr/>
          </p:nvSpPr>
          <p:spPr>
            <a:xfrm>
              <a:off x="0" y="-1016"/>
              <a:ext cx="1020826" cy="1022858"/>
            </a:xfrm>
            <a:custGeom>
              <a:avLst/>
              <a:gdLst/>
              <a:ahLst/>
              <a:cxnLst/>
              <a:rect l="l" t="t" r="r" b="b"/>
              <a:pathLst>
                <a:path w="1020826" h="1022858">
                  <a:moveTo>
                    <a:pt x="0" y="510413"/>
                  </a:moveTo>
                  <a:cubicBezTo>
                    <a:pt x="0" y="229743"/>
                    <a:pt x="226949" y="2032"/>
                    <a:pt x="507492" y="1016"/>
                  </a:cubicBezTo>
                  <a:cubicBezTo>
                    <a:pt x="788035" y="0"/>
                    <a:pt x="1016762" y="226060"/>
                    <a:pt x="1018794" y="506730"/>
                  </a:cubicBezTo>
                  <a:cubicBezTo>
                    <a:pt x="1020826" y="787400"/>
                    <a:pt x="795528" y="1016762"/>
                    <a:pt x="514985" y="1019810"/>
                  </a:cubicBezTo>
                  <a:cubicBezTo>
                    <a:pt x="234442" y="1022858"/>
                    <a:pt x="4191" y="798449"/>
                    <a:pt x="0" y="517779"/>
                  </a:cubicBezTo>
                  <a:close/>
                </a:path>
              </a:pathLst>
            </a:custGeom>
            <a:solidFill>
              <a:srgbClr val="A26022"/>
            </a:solidFill>
          </p:spPr>
        </p:sp>
      </p:grpSp>
      <p:sp>
        <p:nvSpPr>
          <p:cNvPr id="38" name="TextBox 38"/>
          <p:cNvSpPr txBox="1"/>
          <p:nvPr/>
        </p:nvSpPr>
        <p:spPr>
          <a:xfrm>
            <a:off x="12518460" y="8170020"/>
            <a:ext cx="2848140" cy="846386"/>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a:cs typeface="B Nazanin" panose="00000400000000000000" pitchFamily="2" charset="-78"/>
              </a:rPr>
              <a:t>شما به سادگی می توانید مخاطبان خود را تحت تاثیر قرار دهید و یک </a:t>
            </a:r>
            <a:r>
              <a:rPr lang="en-US" sz="1800" spc="25" dirty="0">
                <a:solidFill>
                  <a:srgbClr val="404040"/>
                </a:solidFill>
                <a:latin typeface="Montserrat"/>
                <a:cs typeface="B Nazanin" panose="00000400000000000000" pitchFamily="2" charset="-78"/>
              </a:rPr>
              <a:t>zing </a:t>
            </a:r>
            <a:r>
              <a:rPr lang="fa-IR" sz="1800" spc="25" dirty="0">
                <a:solidFill>
                  <a:srgbClr val="404040"/>
                </a:solidFill>
                <a:latin typeface="Montserrat"/>
                <a:cs typeface="B Nazanin" panose="00000400000000000000" pitchFamily="2" charset="-78"/>
              </a:rPr>
              <a:t>منحصر به فرد اضافه کنید.</a:t>
            </a:r>
            <a:endParaRPr lang="en-US" sz="1800" spc="25" dirty="0">
              <a:solidFill>
                <a:srgbClr val="404040"/>
              </a:solidFill>
              <a:latin typeface="Montserrat"/>
              <a:cs typeface="B Nazanin" panose="00000400000000000000" pitchFamily="2" charset="-78"/>
            </a:endParaRPr>
          </a:p>
        </p:txBody>
      </p:sp>
      <p:sp>
        <p:nvSpPr>
          <p:cNvPr id="39" name="TextBox 39"/>
          <p:cNvSpPr txBox="1"/>
          <p:nvPr/>
        </p:nvSpPr>
        <p:spPr>
          <a:xfrm>
            <a:off x="12518460" y="7844400"/>
            <a:ext cx="2848140" cy="282129"/>
          </a:xfrm>
          <a:prstGeom prst="rect">
            <a:avLst/>
          </a:prstGeom>
        </p:spPr>
        <p:txBody>
          <a:bodyPr lIns="0" tIns="0" rIns="0" bIns="0" rtlCol="0" anchor="t">
            <a:spAutoFit/>
          </a:bodyPr>
          <a:lstStyle/>
          <a:p>
            <a:pPr algn="ctr" rtl="1">
              <a:lnSpc>
                <a:spcPts val="2160"/>
              </a:lnSpc>
            </a:pPr>
            <a:r>
              <a:rPr lang="fa-IR" sz="1800" spc="25" dirty="0">
                <a:solidFill>
                  <a:srgbClr val="404040"/>
                </a:solidFill>
                <a:latin typeface="Montserrat Bold"/>
                <a:cs typeface="B Nazanin" panose="00000400000000000000" pitchFamily="2" charset="-78"/>
              </a:rPr>
              <a:t>متن شما در اینجا</a:t>
            </a:r>
            <a:endParaRPr lang="en-US" sz="1800" spc="25" dirty="0">
              <a:solidFill>
                <a:srgbClr val="404040"/>
              </a:solidFill>
              <a:latin typeface="Montserrat Bold"/>
              <a:cs typeface="B Nazanin" panose="00000400000000000000" pitchFamily="2" charset="-78"/>
            </a:endParaRPr>
          </a:p>
        </p:txBody>
      </p:sp>
      <p:grpSp>
        <p:nvGrpSpPr>
          <p:cNvPr id="40" name="Group 40"/>
          <p:cNvGrpSpPr/>
          <p:nvPr/>
        </p:nvGrpSpPr>
        <p:grpSpPr>
          <a:xfrm>
            <a:off x="13811580" y="6930900"/>
            <a:ext cx="342900" cy="450900"/>
            <a:chOff x="0" y="0"/>
            <a:chExt cx="457200" cy="601200"/>
          </a:xfrm>
        </p:grpSpPr>
        <p:sp>
          <p:nvSpPr>
            <p:cNvPr id="41" name="Freeform 41"/>
            <p:cNvSpPr/>
            <p:nvPr/>
          </p:nvSpPr>
          <p:spPr>
            <a:xfrm>
              <a:off x="0" y="-254"/>
              <a:ext cx="457327" cy="601472"/>
            </a:xfrm>
            <a:custGeom>
              <a:avLst/>
              <a:gdLst/>
              <a:ahLst/>
              <a:cxnLst/>
              <a:rect l="l" t="t" r="r" b="b"/>
              <a:pathLst>
                <a:path w="457327" h="601472">
                  <a:moveTo>
                    <a:pt x="158369" y="144780"/>
                  </a:moveTo>
                  <a:cubicBezTo>
                    <a:pt x="172847" y="144780"/>
                    <a:pt x="184531" y="165100"/>
                    <a:pt x="184531" y="190246"/>
                  </a:cubicBezTo>
                  <a:cubicBezTo>
                    <a:pt x="184531" y="215392"/>
                    <a:pt x="172847" y="235712"/>
                    <a:pt x="158369" y="235712"/>
                  </a:cubicBezTo>
                  <a:cubicBezTo>
                    <a:pt x="143891" y="235712"/>
                    <a:pt x="132207" y="215392"/>
                    <a:pt x="132207" y="190246"/>
                  </a:cubicBezTo>
                  <a:cubicBezTo>
                    <a:pt x="132207" y="165100"/>
                    <a:pt x="143891" y="144780"/>
                    <a:pt x="158369" y="144780"/>
                  </a:cubicBezTo>
                  <a:close/>
                  <a:moveTo>
                    <a:pt x="121793" y="98298"/>
                  </a:moveTo>
                  <a:lnTo>
                    <a:pt x="121793" y="280543"/>
                  </a:lnTo>
                  <a:cubicBezTo>
                    <a:pt x="121793" y="294894"/>
                    <a:pt x="131318" y="306959"/>
                    <a:pt x="144526" y="310515"/>
                  </a:cubicBezTo>
                  <a:lnTo>
                    <a:pt x="144526" y="374269"/>
                  </a:lnTo>
                  <a:cubicBezTo>
                    <a:pt x="144526" y="381889"/>
                    <a:pt x="150749" y="388112"/>
                    <a:pt x="158369" y="388112"/>
                  </a:cubicBezTo>
                  <a:cubicBezTo>
                    <a:pt x="165989" y="388112"/>
                    <a:pt x="172212" y="381889"/>
                    <a:pt x="172212" y="374269"/>
                  </a:cubicBezTo>
                  <a:lnTo>
                    <a:pt x="172212" y="310642"/>
                  </a:lnTo>
                  <a:cubicBezTo>
                    <a:pt x="185420" y="307086"/>
                    <a:pt x="195072" y="294894"/>
                    <a:pt x="195072" y="280543"/>
                  </a:cubicBezTo>
                  <a:lnTo>
                    <a:pt x="195072" y="98552"/>
                  </a:lnTo>
                  <a:cubicBezTo>
                    <a:pt x="263144" y="107442"/>
                    <a:pt x="315595" y="165862"/>
                    <a:pt x="315595" y="236474"/>
                  </a:cubicBezTo>
                  <a:lnTo>
                    <a:pt x="315595" y="323723"/>
                  </a:lnTo>
                  <a:lnTo>
                    <a:pt x="315595" y="462534"/>
                  </a:lnTo>
                  <a:cubicBezTo>
                    <a:pt x="315595" y="539242"/>
                    <a:pt x="253492" y="601472"/>
                    <a:pt x="176911" y="601472"/>
                  </a:cubicBezTo>
                  <a:lnTo>
                    <a:pt x="138811" y="601472"/>
                  </a:lnTo>
                  <a:cubicBezTo>
                    <a:pt x="62103" y="601472"/>
                    <a:pt x="0" y="539242"/>
                    <a:pt x="0" y="462534"/>
                  </a:cubicBezTo>
                  <a:lnTo>
                    <a:pt x="0" y="325882"/>
                  </a:lnTo>
                  <a:lnTo>
                    <a:pt x="0" y="236347"/>
                  </a:lnTo>
                  <a:cubicBezTo>
                    <a:pt x="0" y="165354"/>
                    <a:pt x="53086" y="106680"/>
                    <a:pt x="121793" y="98298"/>
                  </a:cubicBezTo>
                  <a:close/>
                  <a:moveTo>
                    <a:pt x="244856" y="254"/>
                  </a:moveTo>
                  <a:cubicBezTo>
                    <a:pt x="262001" y="508"/>
                    <a:pt x="278892" y="5334"/>
                    <a:pt x="294132" y="14478"/>
                  </a:cubicBezTo>
                  <a:cubicBezTo>
                    <a:pt x="322580" y="31750"/>
                    <a:pt x="340106" y="62230"/>
                    <a:pt x="340995" y="95250"/>
                  </a:cubicBezTo>
                  <a:lnTo>
                    <a:pt x="341376" y="95250"/>
                  </a:lnTo>
                  <a:cubicBezTo>
                    <a:pt x="343535" y="123317"/>
                    <a:pt x="360680" y="147955"/>
                    <a:pt x="386080" y="159766"/>
                  </a:cubicBezTo>
                  <a:cubicBezTo>
                    <a:pt x="409067" y="170434"/>
                    <a:pt x="435737" y="169164"/>
                    <a:pt x="457327" y="156464"/>
                  </a:cubicBezTo>
                  <a:lnTo>
                    <a:pt x="457327" y="179070"/>
                  </a:lnTo>
                  <a:cubicBezTo>
                    <a:pt x="432181" y="190119"/>
                    <a:pt x="403098" y="189992"/>
                    <a:pt x="377571" y="178181"/>
                  </a:cubicBezTo>
                  <a:cubicBezTo>
                    <a:pt x="346710" y="163830"/>
                    <a:pt x="325628" y="134620"/>
                    <a:pt x="321818" y="101092"/>
                  </a:cubicBezTo>
                  <a:lnTo>
                    <a:pt x="320929" y="101092"/>
                  </a:lnTo>
                  <a:cubicBezTo>
                    <a:pt x="321818" y="73025"/>
                    <a:pt x="307594" y="46609"/>
                    <a:pt x="283591" y="32004"/>
                  </a:cubicBezTo>
                  <a:cubicBezTo>
                    <a:pt x="259588" y="17399"/>
                    <a:pt x="229616" y="16891"/>
                    <a:pt x="205105" y="30734"/>
                  </a:cubicBezTo>
                  <a:cubicBezTo>
                    <a:pt x="180594" y="44577"/>
                    <a:pt x="165481" y="70485"/>
                    <a:pt x="165481" y="98552"/>
                  </a:cubicBezTo>
                  <a:lnTo>
                    <a:pt x="145161" y="98552"/>
                  </a:lnTo>
                  <a:cubicBezTo>
                    <a:pt x="145161" y="63119"/>
                    <a:pt x="164211" y="30480"/>
                    <a:pt x="195072" y="13081"/>
                  </a:cubicBezTo>
                  <a:cubicBezTo>
                    <a:pt x="210566" y="4191"/>
                    <a:pt x="227711" y="0"/>
                    <a:pt x="244856" y="254"/>
                  </a:cubicBezTo>
                  <a:close/>
                </a:path>
              </a:pathLst>
            </a:custGeom>
            <a:solidFill>
              <a:srgbClr val="FFFFFF"/>
            </a:solidFill>
          </p:spPr>
        </p:sp>
      </p:grpSp>
      <p:grpSp>
        <p:nvGrpSpPr>
          <p:cNvPr id="42" name="Group 42"/>
          <p:cNvGrpSpPr/>
          <p:nvPr/>
        </p:nvGrpSpPr>
        <p:grpSpPr>
          <a:xfrm rot="-10800000">
            <a:off x="13766220" y="4428540"/>
            <a:ext cx="388800" cy="408780"/>
            <a:chOff x="0" y="0"/>
            <a:chExt cx="518400" cy="545040"/>
          </a:xfrm>
        </p:grpSpPr>
        <p:sp>
          <p:nvSpPr>
            <p:cNvPr id="43" name="Freeform 43"/>
            <p:cNvSpPr/>
            <p:nvPr/>
          </p:nvSpPr>
          <p:spPr>
            <a:xfrm>
              <a:off x="-1397" y="0"/>
              <a:ext cx="560070" cy="544830"/>
            </a:xfrm>
            <a:custGeom>
              <a:avLst/>
              <a:gdLst/>
              <a:ahLst/>
              <a:cxnLst/>
              <a:rect l="l" t="t" r="r" b="b"/>
              <a:pathLst>
                <a:path w="560070" h="544830">
                  <a:moveTo>
                    <a:pt x="256032" y="311277"/>
                  </a:moveTo>
                  <a:cubicBezTo>
                    <a:pt x="264287" y="311277"/>
                    <a:pt x="271018" y="304546"/>
                    <a:pt x="271018" y="296291"/>
                  </a:cubicBezTo>
                  <a:cubicBezTo>
                    <a:pt x="271018" y="288036"/>
                    <a:pt x="264287" y="281305"/>
                    <a:pt x="256032" y="281305"/>
                  </a:cubicBezTo>
                  <a:cubicBezTo>
                    <a:pt x="247777" y="281305"/>
                    <a:pt x="241046" y="288036"/>
                    <a:pt x="241046" y="296291"/>
                  </a:cubicBezTo>
                  <a:cubicBezTo>
                    <a:pt x="241046" y="304546"/>
                    <a:pt x="247777" y="311277"/>
                    <a:pt x="256032" y="311277"/>
                  </a:cubicBezTo>
                  <a:close/>
                  <a:moveTo>
                    <a:pt x="305308" y="331343"/>
                  </a:moveTo>
                  <a:lnTo>
                    <a:pt x="207772" y="317500"/>
                  </a:lnTo>
                  <a:lnTo>
                    <a:pt x="207772" y="291719"/>
                  </a:lnTo>
                  <a:cubicBezTo>
                    <a:pt x="207772" y="280035"/>
                    <a:pt x="220472" y="270510"/>
                    <a:pt x="236220" y="270383"/>
                  </a:cubicBezTo>
                  <a:lnTo>
                    <a:pt x="236220" y="248920"/>
                  </a:lnTo>
                  <a:lnTo>
                    <a:pt x="199263" y="248920"/>
                  </a:lnTo>
                  <a:lnTo>
                    <a:pt x="199263" y="202057"/>
                  </a:lnTo>
                  <a:lnTo>
                    <a:pt x="90424" y="65278"/>
                  </a:lnTo>
                  <a:lnTo>
                    <a:pt x="110109" y="48768"/>
                  </a:lnTo>
                  <a:lnTo>
                    <a:pt x="236347" y="191516"/>
                  </a:lnTo>
                  <a:lnTo>
                    <a:pt x="241300" y="0"/>
                  </a:lnTo>
                  <a:lnTo>
                    <a:pt x="266954" y="0"/>
                  </a:lnTo>
                  <a:lnTo>
                    <a:pt x="272034" y="197231"/>
                  </a:lnTo>
                  <a:lnTo>
                    <a:pt x="274574" y="197231"/>
                  </a:lnTo>
                  <a:lnTo>
                    <a:pt x="273939" y="196723"/>
                  </a:lnTo>
                  <a:lnTo>
                    <a:pt x="405003" y="48641"/>
                  </a:lnTo>
                  <a:lnTo>
                    <a:pt x="424688" y="65151"/>
                  </a:lnTo>
                  <a:lnTo>
                    <a:pt x="311023" y="208026"/>
                  </a:lnTo>
                  <a:lnTo>
                    <a:pt x="311023" y="248920"/>
                  </a:lnTo>
                  <a:lnTo>
                    <a:pt x="274066" y="248920"/>
                  </a:lnTo>
                  <a:lnTo>
                    <a:pt x="274066" y="270256"/>
                  </a:lnTo>
                  <a:lnTo>
                    <a:pt x="276225" y="270256"/>
                  </a:lnTo>
                  <a:cubicBezTo>
                    <a:pt x="292227" y="270256"/>
                    <a:pt x="305308" y="279908"/>
                    <a:pt x="305308" y="291719"/>
                  </a:cubicBezTo>
                  <a:close/>
                  <a:moveTo>
                    <a:pt x="17018" y="338709"/>
                  </a:moveTo>
                  <a:cubicBezTo>
                    <a:pt x="15367" y="338963"/>
                    <a:pt x="13716" y="338836"/>
                    <a:pt x="11938" y="338455"/>
                  </a:cubicBezTo>
                  <a:lnTo>
                    <a:pt x="10795" y="338201"/>
                  </a:lnTo>
                  <a:cubicBezTo>
                    <a:pt x="4064" y="336423"/>
                    <a:pt x="0" y="329438"/>
                    <a:pt x="1778" y="322707"/>
                  </a:cubicBezTo>
                  <a:lnTo>
                    <a:pt x="20193" y="254127"/>
                  </a:lnTo>
                  <a:cubicBezTo>
                    <a:pt x="21971" y="247396"/>
                    <a:pt x="28956" y="243332"/>
                    <a:pt x="35687" y="245110"/>
                  </a:cubicBezTo>
                  <a:lnTo>
                    <a:pt x="36830" y="245364"/>
                  </a:lnTo>
                  <a:cubicBezTo>
                    <a:pt x="43561" y="247142"/>
                    <a:pt x="47625" y="254127"/>
                    <a:pt x="45847" y="260858"/>
                  </a:cubicBezTo>
                  <a:lnTo>
                    <a:pt x="27432" y="329438"/>
                  </a:lnTo>
                  <a:cubicBezTo>
                    <a:pt x="26035" y="334518"/>
                    <a:pt x="21844" y="338074"/>
                    <a:pt x="16891" y="338709"/>
                  </a:cubicBezTo>
                  <a:close/>
                  <a:moveTo>
                    <a:pt x="114173" y="348107"/>
                  </a:moveTo>
                  <a:lnTo>
                    <a:pt x="42291" y="368300"/>
                  </a:lnTo>
                  <a:lnTo>
                    <a:pt x="58293" y="308356"/>
                  </a:lnTo>
                  <a:lnTo>
                    <a:pt x="130175" y="327660"/>
                  </a:lnTo>
                  <a:close/>
                  <a:moveTo>
                    <a:pt x="297307" y="391668"/>
                  </a:moveTo>
                  <a:lnTo>
                    <a:pt x="123190" y="409321"/>
                  </a:lnTo>
                  <a:lnTo>
                    <a:pt x="148844" y="313436"/>
                  </a:lnTo>
                  <a:lnTo>
                    <a:pt x="307086" y="355854"/>
                  </a:lnTo>
                  <a:close/>
                  <a:moveTo>
                    <a:pt x="431927" y="415036"/>
                  </a:moveTo>
                  <a:lnTo>
                    <a:pt x="318770" y="384683"/>
                  </a:lnTo>
                  <a:lnTo>
                    <a:pt x="331597" y="336677"/>
                  </a:lnTo>
                  <a:lnTo>
                    <a:pt x="444754" y="367030"/>
                  </a:lnTo>
                  <a:close/>
                  <a:moveTo>
                    <a:pt x="504571" y="401066"/>
                  </a:moveTo>
                  <a:cubicBezTo>
                    <a:pt x="502539" y="401320"/>
                    <a:pt x="500380" y="401193"/>
                    <a:pt x="498348" y="400685"/>
                  </a:cubicBezTo>
                  <a:lnTo>
                    <a:pt x="469011" y="392811"/>
                  </a:lnTo>
                  <a:cubicBezTo>
                    <a:pt x="460502" y="390525"/>
                    <a:pt x="455549" y="381889"/>
                    <a:pt x="457835" y="373380"/>
                  </a:cubicBezTo>
                  <a:lnTo>
                    <a:pt x="497840" y="224155"/>
                  </a:lnTo>
                  <a:cubicBezTo>
                    <a:pt x="500126" y="215646"/>
                    <a:pt x="508762" y="210693"/>
                    <a:pt x="517271" y="212979"/>
                  </a:cubicBezTo>
                  <a:lnTo>
                    <a:pt x="546608" y="220853"/>
                  </a:lnTo>
                  <a:cubicBezTo>
                    <a:pt x="555117" y="223139"/>
                    <a:pt x="560070" y="231775"/>
                    <a:pt x="557784" y="240284"/>
                  </a:cubicBezTo>
                  <a:lnTo>
                    <a:pt x="479298" y="533273"/>
                  </a:lnTo>
                  <a:cubicBezTo>
                    <a:pt x="477647" y="539623"/>
                    <a:pt x="472313" y="544068"/>
                    <a:pt x="466217" y="544830"/>
                  </a:cubicBezTo>
                  <a:close/>
                </a:path>
              </a:pathLst>
            </a:custGeom>
            <a:solidFill>
              <a:srgbClr val="FFFFFF"/>
            </a:solidFill>
          </p:spPr>
        </p:sp>
      </p:grpSp>
      <p:sp>
        <p:nvSpPr>
          <p:cNvPr id="44" name="Freeform 44"/>
          <p:cNvSpPr/>
          <p:nvPr/>
        </p:nvSpPr>
        <p:spPr>
          <a:xfrm>
            <a:off x="15974280" y="163620"/>
            <a:ext cx="1346220" cy="1895940"/>
          </a:xfrm>
          <a:custGeom>
            <a:avLst/>
            <a:gdLst/>
            <a:ahLst/>
            <a:cxnLst/>
            <a:rect l="l" t="t" r="r" b="b"/>
            <a:pathLst>
              <a:path w="1346220" h="1895940">
                <a:moveTo>
                  <a:pt x="0" y="0"/>
                </a:moveTo>
                <a:lnTo>
                  <a:pt x="1346220" y="0"/>
                </a:lnTo>
                <a:lnTo>
                  <a:pt x="1346220" y="1895940"/>
                </a:lnTo>
                <a:lnTo>
                  <a:pt x="0" y="1895940"/>
                </a:lnTo>
                <a:lnTo>
                  <a:pt x="0" y="0"/>
                </a:lnTo>
                <a:close/>
              </a:path>
            </a:pathLst>
          </a:custGeom>
          <a:blipFill>
            <a:blip r:embed="rId4"/>
            <a:stretch>
              <a:fillRect r="-470" b="-937"/>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3238</Words>
  <Application>Microsoft Office PowerPoint</Application>
  <PresentationFormat>Custom</PresentationFormat>
  <Paragraphs>326</Paragraphs>
  <Slides>37</Slides>
  <Notes>14</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37</vt:i4>
      </vt:variant>
    </vt:vector>
  </HeadingPairs>
  <TitlesOfParts>
    <vt:vector size="50" baseType="lpstr">
      <vt:lpstr>Arimo</vt:lpstr>
      <vt:lpstr>Roboto Medium</vt:lpstr>
      <vt:lpstr>Amatic SC</vt:lpstr>
      <vt:lpstr>Source Sans Pro</vt:lpstr>
      <vt:lpstr>Arial</vt:lpstr>
      <vt:lpstr>Lato</vt:lpstr>
      <vt:lpstr>Open Sans Light</vt:lpstr>
      <vt:lpstr>Montserrat Bold</vt:lpstr>
      <vt:lpstr>Arimo Bold</vt:lpstr>
      <vt:lpstr>Montserrat</vt:lpstr>
      <vt:lpstr>Calibri</vt:lpstr>
      <vt:lpstr>Lato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2024-01-06T08:35:35Z</dcterms:created>
  <dcterms:modified xsi:type="dcterms:W3CDTF">2024-01-16T14:28:30Z</dcterms:modified>
  <dc:identifier/>
</cp:coreProperties>
</file>