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2" r:id="rId5"/>
    <p:sldId id="266" r:id="rId6"/>
    <p:sldId id="273" r:id="rId7"/>
    <p:sldId id="277" r:id="rId8"/>
    <p:sldId id="280" r:id="rId9"/>
  </p:sldIdLst>
  <p:sldSz cx="18288000" cy="10287000"/>
  <p:notesSz cx="6858000" cy="9144000"/>
  <p:embeddedFontLst>
    <p:embeddedFont>
      <p:font typeface="Arimo" panose="020B0604020202020204" charset="0"/>
      <p:regular r:id="rId11"/>
    </p:embeddedFont>
    <p:embeddedFont>
      <p:font typeface="Arimo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Bold" panose="00000800000000000000" charset="0"/>
      <p:regular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844" autoAdjust="0"/>
  </p:normalViewPr>
  <p:slideViewPr>
    <p:cSldViewPr>
      <p:cViewPr varScale="1">
        <p:scale>
          <a:sx n="44" d="100"/>
          <a:sy n="44" d="100"/>
        </p:scale>
        <p:origin x="8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0" y="38100"/>
            <a:ext cx="18288180" cy="10287000"/>
          </a:xfrm>
          <a:custGeom>
            <a:avLst/>
            <a:gdLst/>
            <a:ahLst/>
            <a:cxnLst/>
            <a:rect l="l" t="t" r="r" b="b"/>
            <a:pathLst>
              <a:path w="18288180" h="10287000">
                <a:moveTo>
                  <a:pt x="0" y="0"/>
                </a:moveTo>
                <a:lnTo>
                  <a:pt x="18288180" y="0"/>
                </a:lnTo>
                <a:lnTo>
                  <a:pt x="182881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0" y="7372890"/>
            <a:ext cx="18288180" cy="2914920"/>
          </a:xfrm>
          <a:custGeom>
            <a:avLst/>
            <a:gdLst/>
            <a:ahLst/>
            <a:cxnLst/>
            <a:rect l="l" t="t" r="r" b="b"/>
            <a:pathLst>
              <a:path w="18288180" h="2914920">
                <a:moveTo>
                  <a:pt x="0" y="0"/>
                </a:moveTo>
                <a:lnTo>
                  <a:pt x="18288180" y="0"/>
                </a:lnTo>
                <a:lnTo>
                  <a:pt x="18288180" y="2914920"/>
                </a:lnTo>
                <a:lnTo>
                  <a:pt x="0" y="2914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27370" y="8125349"/>
            <a:ext cx="7772400" cy="1410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692"/>
              </a:lnSpc>
            </a:pPr>
            <a:r>
              <a:rPr lang="fa-IR" sz="9900" spc="898" dirty="0">
                <a:solidFill>
                  <a:srgbClr val="FFC929"/>
                </a:solidFill>
                <a:latin typeface="Arimo"/>
                <a:cs typeface="B Nazanin" panose="00000700000000000000" pitchFamily="2" charset="-78"/>
              </a:rPr>
              <a:t>تم : اهرام مصر</a:t>
            </a:r>
            <a:endParaRPr lang="en-US" sz="9900" spc="898" dirty="0">
              <a:solidFill>
                <a:srgbClr val="FFC929"/>
              </a:solidFill>
              <a:latin typeface="Arimo"/>
              <a:cs typeface="B Nazanin" panose="000007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10510" y="9615353"/>
            <a:ext cx="706662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fa-IR" sz="3000" spc="942" dirty="0">
                <a:solidFill>
                  <a:srgbClr val="BFBFBF"/>
                </a:solidFill>
                <a:latin typeface="Montserrat"/>
                <a:cs typeface="B Nazanin" panose="00000700000000000000" pitchFamily="2" charset="-78"/>
              </a:rPr>
              <a:t>قالب پاورپوینت تاریخی</a:t>
            </a:r>
            <a:endParaRPr lang="en-US" sz="3000" spc="942" dirty="0">
              <a:solidFill>
                <a:srgbClr val="BFBFBF"/>
              </a:solidFill>
              <a:latin typeface="Montserrat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034040" cy="10287000"/>
          </a:xfrm>
          <a:custGeom>
            <a:avLst/>
            <a:gdLst/>
            <a:ahLst/>
            <a:cxnLst/>
            <a:rect l="l" t="t" r="r" b="b"/>
            <a:pathLst>
              <a:path w="7034040" h="10287000">
                <a:moveTo>
                  <a:pt x="0" y="0"/>
                </a:moveTo>
                <a:lnTo>
                  <a:pt x="7034040" y="0"/>
                </a:lnTo>
                <a:lnTo>
                  <a:pt x="70340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0" b="-71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131875" y="19980"/>
            <a:ext cx="13159260" cy="10287000"/>
            <a:chOff x="0" y="0"/>
            <a:chExt cx="1754568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45686" cy="13716000"/>
            </a:xfrm>
            <a:custGeom>
              <a:avLst/>
              <a:gdLst/>
              <a:ahLst/>
              <a:cxnLst/>
              <a:rect l="l" t="t" r="r" b="b"/>
              <a:pathLst>
                <a:path w="17545686" h="13716000">
                  <a:moveTo>
                    <a:pt x="1716532" y="0"/>
                  </a:moveTo>
                  <a:lnTo>
                    <a:pt x="17545686" y="0"/>
                  </a:lnTo>
                  <a:lnTo>
                    <a:pt x="17545686" y="13716000"/>
                  </a:lnTo>
                  <a:lnTo>
                    <a:pt x="1744218" y="13716000"/>
                  </a:lnTo>
                  <a:lnTo>
                    <a:pt x="1742567" y="13713079"/>
                  </a:lnTo>
                  <a:cubicBezTo>
                    <a:pt x="631317" y="11667363"/>
                    <a:pt x="0" y="9322943"/>
                    <a:pt x="0" y="6831076"/>
                  </a:cubicBezTo>
                  <a:cubicBezTo>
                    <a:pt x="0" y="4588510"/>
                    <a:pt x="511302" y="2465324"/>
                    <a:pt x="1423797" y="5717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735140" y="-19980"/>
            <a:ext cx="1553040" cy="10287000"/>
            <a:chOff x="0" y="0"/>
            <a:chExt cx="207072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0608" cy="13716000"/>
            </a:xfrm>
            <a:custGeom>
              <a:avLst/>
              <a:gdLst/>
              <a:ahLst/>
              <a:cxnLst/>
              <a:rect l="l" t="t" r="r" b="b"/>
              <a:pathLst>
                <a:path w="2070608" h="13716000">
                  <a:moveTo>
                    <a:pt x="1716786" y="0"/>
                  </a:moveTo>
                  <a:lnTo>
                    <a:pt x="2070608" y="0"/>
                  </a:lnTo>
                  <a:lnTo>
                    <a:pt x="2070608" y="13716000"/>
                  </a:lnTo>
                  <a:lnTo>
                    <a:pt x="1744599" y="13716000"/>
                  </a:lnTo>
                  <a:lnTo>
                    <a:pt x="1742948" y="13713079"/>
                  </a:lnTo>
                  <a:cubicBezTo>
                    <a:pt x="631317" y="11667363"/>
                    <a:pt x="0" y="9322943"/>
                    <a:pt x="0" y="6831076"/>
                  </a:cubicBezTo>
                  <a:cubicBezTo>
                    <a:pt x="0" y="4588510"/>
                    <a:pt x="511429" y="2465324"/>
                    <a:pt x="1423924" y="571754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248060" y="-19980"/>
            <a:ext cx="1149120" cy="3083400"/>
            <a:chOff x="0" y="0"/>
            <a:chExt cx="1532160" cy="41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32128" cy="4111244"/>
            </a:xfrm>
            <a:custGeom>
              <a:avLst/>
              <a:gdLst/>
              <a:ahLst/>
              <a:cxnLst/>
              <a:rect l="l" t="t" r="r" b="b"/>
              <a:pathLst>
                <a:path w="1532128" h="4111244">
                  <a:moveTo>
                    <a:pt x="1455928" y="0"/>
                  </a:moveTo>
                  <a:lnTo>
                    <a:pt x="1532128" y="0"/>
                  </a:lnTo>
                  <a:lnTo>
                    <a:pt x="1239266" y="571754"/>
                  </a:lnTo>
                  <a:cubicBezTo>
                    <a:pt x="782955" y="1518539"/>
                    <a:pt x="426974" y="2522728"/>
                    <a:pt x="185039" y="3570605"/>
                  </a:cubicBezTo>
                  <a:lnTo>
                    <a:pt x="76200" y="4111244"/>
                  </a:lnTo>
                  <a:lnTo>
                    <a:pt x="0" y="4111244"/>
                  </a:lnTo>
                  <a:lnTo>
                    <a:pt x="108839" y="3570605"/>
                  </a:lnTo>
                  <a:cubicBezTo>
                    <a:pt x="350774" y="2522728"/>
                    <a:pt x="706755" y="1518539"/>
                    <a:pt x="1163066" y="571754"/>
                  </a:cubicBezTo>
                  <a:close/>
                </a:path>
              </a:pathLst>
            </a:custGeom>
            <a:solidFill>
              <a:srgbClr val="40404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078050" y="3066144"/>
            <a:ext cx="328860" cy="328860"/>
            <a:chOff x="0" y="0"/>
            <a:chExt cx="438480" cy="438480"/>
          </a:xfrm>
        </p:grpSpPr>
        <p:sp>
          <p:nvSpPr>
            <p:cNvPr id="10" name="Freeform 10"/>
            <p:cNvSpPr/>
            <p:nvPr/>
          </p:nvSpPr>
          <p:spPr>
            <a:xfrm>
              <a:off x="0" y="-381"/>
              <a:ext cx="439420" cy="440055"/>
            </a:xfrm>
            <a:custGeom>
              <a:avLst/>
              <a:gdLst/>
              <a:ahLst/>
              <a:cxnLst/>
              <a:rect l="l" t="t" r="r" b="b"/>
              <a:pathLst>
                <a:path w="439420" h="440055">
                  <a:moveTo>
                    <a:pt x="0" y="219583"/>
                  </a:moveTo>
                  <a:cubicBezTo>
                    <a:pt x="0" y="98806"/>
                    <a:pt x="97663" y="762"/>
                    <a:pt x="218440" y="381"/>
                  </a:cubicBezTo>
                  <a:cubicBezTo>
                    <a:pt x="339217" y="0"/>
                    <a:pt x="437642" y="97282"/>
                    <a:pt x="438531" y="218059"/>
                  </a:cubicBezTo>
                  <a:cubicBezTo>
                    <a:pt x="439420" y="338836"/>
                    <a:pt x="342392" y="437515"/>
                    <a:pt x="221615" y="438785"/>
                  </a:cubicBezTo>
                  <a:cubicBezTo>
                    <a:pt x="100838" y="440055"/>
                    <a:pt x="1778" y="343535"/>
                    <a:pt x="0" y="222758"/>
                  </a:cubicBezTo>
                  <a:close/>
                </a:path>
              </a:pathLst>
            </a:custGeom>
            <a:solidFill>
              <a:srgbClr val="40404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183740" y="3903144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00300" y="3395004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فهرست</a:t>
            </a:r>
            <a:endParaRPr lang="en-US" sz="2700" spc="38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83740" y="5339544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00300" y="4831944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فهرست</a:t>
            </a:r>
            <a:endParaRPr lang="en-US" sz="2700" spc="38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83740" y="6775944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00300" y="6268344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فهرست</a:t>
            </a:r>
            <a:endParaRPr lang="en-US" sz="2700" spc="38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83740" y="8212344"/>
            <a:ext cx="65784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00300" y="7704744"/>
            <a:ext cx="6545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فهرست</a:t>
            </a:r>
            <a:endParaRPr lang="en-US" sz="2700" spc="38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71135" y="515715"/>
            <a:ext cx="935676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0800"/>
              </a:lnSpc>
            </a:pPr>
            <a:r>
              <a:rPr lang="fa-IR" sz="9000" spc="898" dirty="0">
                <a:solidFill>
                  <a:srgbClr val="FFC000"/>
                </a:solidFill>
                <a:latin typeface="Arimo Bold"/>
                <a:cs typeface="B Nazanin" panose="00000400000000000000" pitchFamily="2" charset="-78"/>
              </a:rPr>
              <a:t>سبک دستور کار</a:t>
            </a:r>
            <a:endParaRPr lang="en-US" sz="9000" spc="898" dirty="0">
              <a:solidFill>
                <a:srgbClr val="FFC000"/>
              </a:solidFill>
              <a:latin typeface="Arimo Bold"/>
              <a:cs typeface="B Nazanin" panose="00000400000000000000" pitchFamily="2" charset="-78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2045520" y="1027620"/>
            <a:ext cx="1923480" cy="2255040"/>
            <a:chOff x="0" y="0"/>
            <a:chExt cx="2564640" cy="30067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64638" cy="3006725"/>
            </a:xfrm>
            <a:custGeom>
              <a:avLst/>
              <a:gdLst/>
              <a:ahLst/>
              <a:cxnLst/>
              <a:rect l="l" t="t" r="r" b="b"/>
              <a:pathLst>
                <a:path w="2564638" h="3006725">
                  <a:moveTo>
                    <a:pt x="2376424" y="2267077"/>
                  </a:moveTo>
                  <a:lnTo>
                    <a:pt x="2564638" y="2267077"/>
                  </a:lnTo>
                  <a:lnTo>
                    <a:pt x="2564638" y="3006725"/>
                  </a:lnTo>
                  <a:lnTo>
                    <a:pt x="0" y="3006725"/>
                  </a:lnTo>
                  <a:lnTo>
                    <a:pt x="0" y="2840228"/>
                  </a:lnTo>
                  <a:lnTo>
                    <a:pt x="2376424" y="2840228"/>
                  </a:lnTo>
                  <a:close/>
                  <a:moveTo>
                    <a:pt x="0" y="0"/>
                  </a:moveTo>
                  <a:lnTo>
                    <a:pt x="2564638" y="0"/>
                  </a:lnTo>
                  <a:lnTo>
                    <a:pt x="2564638" y="438150"/>
                  </a:lnTo>
                  <a:lnTo>
                    <a:pt x="2376424" y="438150"/>
                  </a:lnTo>
                  <a:lnTo>
                    <a:pt x="2376424" y="210439"/>
                  </a:lnTo>
                  <a:lnTo>
                    <a:pt x="0" y="2104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911060" y="1027620"/>
            <a:ext cx="802440" cy="2255040"/>
            <a:chOff x="0" y="0"/>
            <a:chExt cx="1069920" cy="30067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69975" cy="3006725"/>
            </a:xfrm>
            <a:custGeom>
              <a:avLst/>
              <a:gdLst/>
              <a:ahLst/>
              <a:cxnLst/>
              <a:rect l="l" t="t" r="r" b="b"/>
              <a:pathLst>
                <a:path w="1069975" h="3006725">
                  <a:moveTo>
                    <a:pt x="0" y="0"/>
                  </a:moveTo>
                  <a:lnTo>
                    <a:pt x="1069975" y="0"/>
                  </a:lnTo>
                  <a:lnTo>
                    <a:pt x="1069975" y="210439"/>
                  </a:lnTo>
                  <a:lnTo>
                    <a:pt x="190881" y="210439"/>
                  </a:lnTo>
                  <a:lnTo>
                    <a:pt x="190881" y="2840228"/>
                  </a:lnTo>
                  <a:lnTo>
                    <a:pt x="1069975" y="2840228"/>
                  </a:lnTo>
                  <a:lnTo>
                    <a:pt x="1069975" y="3006725"/>
                  </a:lnTo>
                  <a:lnTo>
                    <a:pt x="0" y="300672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17360" y="683640"/>
            <a:ext cx="318060" cy="673380"/>
            <a:chOff x="0" y="0"/>
            <a:chExt cx="424080" cy="8978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4180" cy="897890"/>
            </a:xfrm>
            <a:custGeom>
              <a:avLst/>
              <a:gdLst/>
              <a:ahLst/>
              <a:cxnLst/>
              <a:rect l="l" t="t" r="r" b="b"/>
              <a:pathLst>
                <a:path w="424180" h="897890">
                  <a:moveTo>
                    <a:pt x="70739" y="897890"/>
                  </a:moveTo>
                  <a:lnTo>
                    <a:pt x="353441" y="897890"/>
                  </a:lnTo>
                  <a:cubicBezTo>
                    <a:pt x="392430" y="897890"/>
                    <a:pt x="424180" y="866267"/>
                    <a:pt x="424180" y="827151"/>
                  </a:cubicBezTo>
                  <a:lnTo>
                    <a:pt x="424180" y="509905"/>
                  </a:lnTo>
                  <a:cubicBezTo>
                    <a:pt x="424180" y="470916"/>
                    <a:pt x="392557" y="439166"/>
                    <a:pt x="353441" y="439166"/>
                  </a:cubicBezTo>
                  <a:lnTo>
                    <a:pt x="208153" y="439166"/>
                  </a:lnTo>
                  <a:lnTo>
                    <a:pt x="208280" y="438658"/>
                  </a:lnTo>
                  <a:cubicBezTo>
                    <a:pt x="235839" y="301244"/>
                    <a:pt x="284353" y="259461"/>
                    <a:pt x="368300" y="175387"/>
                  </a:cubicBezTo>
                  <a:lnTo>
                    <a:pt x="424180" y="129286"/>
                  </a:lnTo>
                  <a:lnTo>
                    <a:pt x="398526" y="0"/>
                  </a:lnTo>
                  <a:lnTo>
                    <a:pt x="324231" y="31496"/>
                  </a:lnTo>
                  <a:cubicBezTo>
                    <a:pt x="155702" y="145288"/>
                    <a:pt x="33909" y="261620"/>
                    <a:pt x="6096" y="456438"/>
                  </a:cubicBezTo>
                  <a:lnTo>
                    <a:pt x="2159" y="493395"/>
                  </a:lnTo>
                  <a:lnTo>
                    <a:pt x="1397" y="495681"/>
                  </a:lnTo>
                  <a:cubicBezTo>
                    <a:pt x="508" y="500253"/>
                    <a:pt x="0" y="505079"/>
                    <a:pt x="0" y="509905"/>
                  </a:cubicBezTo>
                  <a:lnTo>
                    <a:pt x="0" y="544830"/>
                  </a:lnTo>
                  <a:lnTo>
                    <a:pt x="0" y="778891"/>
                  </a:lnTo>
                  <a:lnTo>
                    <a:pt x="0" y="827151"/>
                  </a:lnTo>
                  <a:cubicBezTo>
                    <a:pt x="0" y="866140"/>
                    <a:pt x="31623" y="897890"/>
                    <a:pt x="70739" y="897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415880" y="683640"/>
            <a:ext cx="318060" cy="673380"/>
            <a:chOff x="0" y="0"/>
            <a:chExt cx="424080" cy="89784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4180" cy="897890"/>
            </a:xfrm>
            <a:custGeom>
              <a:avLst/>
              <a:gdLst/>
              <a:ahLst/>
              <a:cxnLst/>
              <a:rect l="l" t="t" r="r" b="b"/>
              <a:pathLst>
                <a:path w="424180" h="897890">
                  <a:moveTo>
                    <a:pt x="70739" y="897890"/>
                  </a:moveTo>
                  <a:lnTo>
                    <a:pt x="353441" y="897890"/>
                  </a:lnTo>
                  <a:cubicBezTo>
                    <a:pt x="392430" y="897890"/>
                    <a:pt x="424180" y="866267"/>
                    <a:pt x="424180" y="827151"/>
                  </a:cubicBezTo>
                  <a:lnTo>
                    <a:pt x="424180" y="509905"/>
                  </a:lnTo>
                  <a:cubicBezTo>
                    <a:pt x="424180" y="470916"/>
                    <a:pt x="392557" y="439166"/>
                    <a:pt x="353441" y="439166"/>
                  </a:cubicBezTo>
                  <a:lnTo>
                    <a:pt x="208153" y="439166"/>
                  </a:lnTo>
                  <a:lnTo>
                    <a:pt x="208280" y="438658"/>
                  </a:lnTo>
                  <a:cubicBezTo>
                    <a:pt x="235839" y="301244"/>
                    <a:pt x="284353" y="259461"/>
                    <a:pt x="368300" y="175387"/>
                  </a:cubicBezTo>
                  <a:lnTo>
                    <a:pt x="424180" y="129286"/>
                  </a:lnTo>
                  <a:lnTo>
                    <a:pt x="398526" y="0"/>
                  </a:lnTo>
                  <a:lnTo>
                    <a:pt x="324231" y="31496"/>
                  </a:lnTo>
                  <a:cubicBezTo>
                    <a:pt x="155702" y="145288"/>
                    <a:pt x="33909" y="261620"/>
                    <a:pt x="6096" y="456438"/>
                  </a:cubicBezTo>
                  <a:lnTo>
                    <a:pt x="2159" y="493395"/>
                  </a:lnTo>
                  <a:lnTo>
                    <a:pt x="1397" y="495681"/>
                  </a:lnTo>
                  <a:cubicBezTo>
                    <a:pt x="508" y="500253"/>
                    <a:pt x="0" y="505079"/>
                    <a:pt x="0" y="509905"/>
                  </a:cubicBezTo>
                  <a:lnTo>
                    <a:pt x="0" y="544830"/>
                  </a:lnTo>
                  <a:lnTo>
                    <a:pt x="0" y="778891"/>
                  </a:lnTo>
                  <a:lnTo>
                    <a:pt x="0" y="827151"/>
                  </a:lnTo>
                  <a:cubicBezTo>
                    <a:pt x="0" y="866140"/>
                    <a:pt x="31623" y="897890"/>
                    <a:pt x="70739" y="897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4593780" y="4700160"/>
            <a:ext cx="1365120" cy="5594940"/>
            <a:chOff x="0" y="0"/>
            <a:chExt cx="1820160" cy="74599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20164" cy="7459980"/>
            </a:xfrm>
            <a:custGeom>
              <a:avLst/>
              <a:gdLst/>
              <a:ahLst/>
              <a:cxnLst/>
              <a:rect l="l" t="t" r="r" b="b"/>
              <a:pathLst>
                <a:path w="1820164" h="7459980">
                  <a:moveTo>
                    <a:pt x="16383" y="0"/>
                  </a:moveTo>
                  <a:lnTo>
                    <a:pt x="92583" y="0"/>
                  </a:lnTo>
                  <a:lnTo>
                    <a:pt x="76200" y="575183"/>
                  </a:lnTo>
                  <a:cubicBezTo>
                    <a:pt x="76200" y="3066923"/>
                    <a:pt x="707390" y="5411343"/>
                    <a:pt x="1818513" y="7457059"/>
                  </a:cubicBezTo>
                  <a:lnTo>
                    <a:pt x="1820164" y="7459980"/>
                  </a:lnTo>
                  <a:lnTo>
                    <a:pt x="1743964" y="7459980"/>
                  </a:lnTo>
                  <a:lnTo>
                    <a:pt x="1742313" y="7457059"/>
                  </a:lnTo>
                  <a:cubicBezTo>
                    <a:pt x="631190" y="5411343"/>
                    <a:pt x="0" y="3066923"/>
                    <a:pt x="0" y="57518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TextBox 13">
            <a:extLst>
              <a:ext uri="{FF2B5EF4-FFF2-40B4-BE49-F238E27FC236}">
                <a16:creationId xmlns:a16="http://schemas.microsoft.com/office/drawing/2014/main" id="{AF32C98F-1B2C-F557-AED3-9A628B8623B6}"/>
              </a:ext>
            </a:extLst>
          </p:cNvPr>
          <p:cNvSpPr txBox="1"/>
          <p:nvPr/>
        </p:nvSpPr>
        <p:spPr>
          <a:xfrm>
            <a:off x="14128432" y="3282664"/>
            <a:ext cx="1220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4EC6F9AC-3F6A-9BCB-F231-45C25D875A52}"/>
              </a:ext>
            </a:extLst>
          </p:cNvPr>
          <p:cNvSpPr txBox="1"/>
          <p:nvPr/>
        </p:nvSpPr>
        <p:spPr>
          <a:xfrm>
            <a:off x="14128432" y="4719064"/>
            <a:ext cx="1220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D0FC8BDB-EECB-2EA4-D8D8-D2A9CD29F102}"/>
              </a:ext>
            </a:extLst>
          </p:cNvPr>
          <p:cNvSpPr txBox="1"/>
          <p:nvPr/>
        </p:nvSpPr>
        <p:spPr>
          <a:xfrm>
            <a:off x="14128432" y="6155464"/>
            <a:ext cx="1220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A473D923-4F63-9A5D-1C9D-CF6C28528EA7}"/>
              </a:ext>
            </a:extLst>
          </p:cNvPr>
          <p:cNvSpPr txBox="1"/>
          <p:nvPr/>
        </p:nvSpPr>
        <p:spPr>
          <a:xfrm>
            <a:off x="14128432" y="7591864"/>
            <a:ext cx="1220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04</a:t>
            </a:r>
          </a:p>
        </p:txBody>
      </p:sp>
      <p:grpSp>
        <p:nvGrpSpPr>
          <p:cNvPr id="40" name="Group 34">
            <a:extLst>
              <a:ext uri="{FF2B5EF4-FFF2-40B4-BE49-F238E27FC236}">
                <a16:creationId xmlns:a16="http://schemas.microsoft.com/office/drawing/2014/main" id="{24F24E52-8467-46A3-9DE0-2E4247FDE6CD}"/>
              </a:ext>
            </a:extLst>
          </p:cNvPr>
          <p:cNvGrpSpPr/>
          <p:nvPr/>
        </p:nvGrpSpPr>
        <p:grpSpPr>
          <a:xfrm>
            <a:off x="12045112" y="4415764"/>
            <a:ext cx="328860" cy="328860"/>
            <a:chOff x="0" y="0"/>
            <a:chExt cx="438480" cy="438480"/>
          </a:xfrm>
        </p:grpSpPr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815D2EF0-7342-3C82-C9A8-5539AFEF65D5}"/>
                </a:ext>
              </a:extLst>
            </p:cNvPr>
            <p:cNvSpPr/>
            <p:nvPr/>
          </p:nvSpPr>
          <p:spPr>
            <a:xfrm>
              <a:off x="0" y="-381"/>
              <a:ext cx="439420" cy="440055"/>
            </a:xfrm>
            <a:custGeom>
              <a:avLst/>
              <a:gdLst/>
              <a:ahLst/>
              <a:cxnLst/>
              <a:rect l="l" t="t" r="r" b="b"/>
              <a:pathLst>
                <a:path w="439420" h="440055">
                  <a:moveTo>
                    <a:pt x="0" y="219583"/>
                  </a:moveTo>
                  <a:cubicBezTo>
                    <a:pt x="0" y="98806"/>
                    <a:pt x="97663" y="762"/>
                    <a:pt x="218440" y="381"/>
                  </a:cubicBezTo>
                  <a:cubicBezTo>
                    <a:pt x="339217" y="0"/>
                    <a:pt x="437642" y="97282"/>
                    <a:pt x="438531" y="218059"/>
                  </a:cubicBezTo>
                  <a:cubicBezTo>
                    <a:pt x="439420" y="338836"/>
                    <a:pt x="342392" y="437515"/>
                    <a:pt x="221615" y="438785"/>
                  </a:cubicBezTo>
                  <a:cubicBezTo>
                    <a:pt x="100838" y="440055"/>
                    <a:pt x="1778" y="343535"/>
                    <a:pt x="0" y="2227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420" y="0"/>
            <a:ext cx="5931900" cy="10287000"/>
          </a:xfrm>
          <a:custGeom>
            <a:avLst/>
            <a:gdLst/>
            <a:ahLst/>
            <a:cxnLst/>
            <a:rect l="l" t="t" r="r" b="b"/>
            <a:pathLst>
              <a:path w="5931900" h="10287000">
                <a:moveTo>
                  <a:pt x="0" y="0"/>
                </a:moveTo>
                <a:lnTo>
                  <a:pt x="5931900" y="0"/>
                </a:lnTo>
                <a:lnTo>
                  <a:pt x="59319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97" b="-102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730320" y="0"/>
            <a:ext cx="14557320" cy="10287000"/>
            <a:chOff x="0" y="0"/>
            <a:chExt cx="1940976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09665" cy="13716000"/>
            </a:xfrm>
            <a:custGeom>
              <a:avLst/>
              <a:gdLst/>
              <a:ahLst/>
              <a:cxnLst/>
              <a:rect l="l" t="t" r="r" b="b"/>
              <a:pathLst>
                <a:path w="19409665" h="13716000">
                  <a:moveTo>
                    <a:pt x="1898904" y="0"/>
                  </a:moveTo>
                  <a:lnTo>
                    <a:pt x="19409665" y="0"/>
                  </a:lnTo>
                  <a:lnTo>
                    <a:pt x="19409665" y="13716000"/>
                  </a:lnTo>
                  <a:lnTo>
                    <a:pt x="1929638" y="13716000"/>
                  </a:lnTo>
                  <a:lnTo>
                    <a:pt x="1927733" y="13713079"/>
                  </a:lnTo>
                  <a:cubicBezTo>
                    <a:pt x="698373" y="11667363"/>
                    <a:pt x="0" y="9322943"/>
                    <a:pt x="0" y="6831076"/>
                  </a:cubicBezTo>
                  <a:cubicBezTo>
                    <a:pt x="0" y="4588510"/>
                    <a:pt x="565658" y="2465324"/>
                    <a:pt x="1575054" y="5717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AutoShape 5"/>
          <p:cNvSpPr/>
          <p:nvPr/>
        </p:nvSpPr>
        <p:spPr>
          <a:xfrm rot="15027">
            <a:off x="4384737" y="5481465"/>
            <a:ext cx="13218246" cy="0"/>
          </a:xfrm>
          <a:prstGeom prst="line">
            <a:avLst/>
          </a:prstGeom>
          <a:ln w="28575" cap="rnd">
            <a:solidFill>
              <a:srgbClr val="A6A6A6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6" name="Group 6"/>
          <p:cNvGrpSpPr/>
          <p:nvPr/>
        </p:nvGrpSpPr>
        <p:grpSpPr>
          <a:xfrm>
            <a:off x="8378640" y="7149060"/>
            <a:ext cx="1224720" cy="1224720"/>
            <a:chOff x="0" y="0"/>
            <a:chExt cx="1632960" cy="16329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2966" cy="1632966"/>
            </a:xfrm>
            <a:custGeom>
              <a:avLst/>
              <a:gdLst/>
              <a:ahLst/>
              <a:cxnLst/>
              <a:rect l="l" t="t" r="r" b="b"/>
              <a:pathLst>
                <a:path w="1632966" h="1632966">
                  <a:moveTo>
                    <a:pt x="0" y="0"/>
                  </a:moveTo>
                  <a:lnTo>
                    <a:pt x="1632966" y="0"/>
                  </a:lnTo>
                  <a:lnTo>
                    <a:pt x="1632966" y="1632966"/>
                  </a:lnTo>
                  <a:lnTo>
                    <a:pt x="0" y="1632966"/>
                  </a:lnTo>
                  <a:close/>
                  <a:moveTo>
                    <a:pt x="204089" y="204089"/>
                  </a:moveTo>
                  <a:lnTo>
                    <a:pt x="204089" y="1428750"/>
                  </a:lnTo>
                  <a:lnTo>
                    <a:pt x="1428750" y="1428750"/>
                  </a:lnTo>
                  <a:lnTo>
                    <a:pt x="1428750" y="204089"/>
                  </a:lnTo>
                  <a:close/>
                </a:path>
              </a:pathLst>
            </a:custGeom>
            <a:solidFill>
              <a:srgbClr val="F6B94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27580" y="5927580"/>
            <a:ext cx="726840" cy="1224720"/>
            <a:chOff x="0" y="0"/>
            <a:chExt cx="969120" cy="1632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69137" cy="1632966"/>
            </a:xfrm>
            <a:custGeom>
              <a:avLst/>
              <a:gdLst/>
              <a:ahLst/>
              <a:cxnLst/>
              <a:rect l="l" t="t" r="r" b="b"/>
              <a:pathLst>
                <a:path w="969137" h="1632966">
                  <a:moveTo>
                    <a:pt x="242316" y="1632966"/>
                  </a:moveTo>
                  <a:lnTo>
                    <a:pt x="242316" y="484759"/>
                  </a:lnTo>
                  <a:lnTo>
                    <a:pt x="0" y="484759"/>
                  </a:lnTo>
                  <a:lnTo>
                    <a:pt x="484505" y="0"/>
                  </a:lnTo>
                  <a:lnTo>
                    <a:pt x="969137" y="484759"/>
                  </a:lnTo>
                  <a:lnTo>
                    <a:pt x="726821" y="484759"/>
                  </a:lnTo>
                  <a:lnTo>
                    <a:pt x="726821" y="1632966"/>
                  </a:lnTo>
                  <a:close/>
                </a:path>
              </a:pathLst>
            </a:custGeom>
            <a:solidFill>
              <a:srgbClr val="F6B94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396460" y="7416900"/>
            <a:ext cx="1189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3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2016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9820" y="6506280"/>
            <a:ext cx="2871360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401720" y="6090480"/>
            <a:ext cx="2888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555320" y="3185820"/>
            <a:ext cx="2871360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47220" y="2770560"/>
            <a:ext cx="2888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845780" y="3185820"/>
            <a:ext cx="2871360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837140" y="2770560"/>
            <a:ext cx="2888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00280" y="6506280"/>
            <a:ext cx="2871360" cy="161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692180" y="6090480"/>
            <a:ext cx="2888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4669100" y="7149060"/>
            <a:ext cx="1224720" cy="1224720"/>
            <a:chOff x="0" y="0"/>
            <a:chExt cx="1632960" cy="16329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32966" cy="1632966"/>
            </a:xfrm>
            <a:custGeom>
              <a:avLst/>
              <a:gdLst/>
              <a:ahLst/>
              <a:cxnLst/>
              <a:rect l="l" t="t" r="r" b="b"/>
              <a:pathLst>
                <a:path w="1632966" h="1632966">
                  <a:moveTo>
                    <a:pt x="0" y="0"/>
                  </a:moveTo>
                  <a:lnTo>
                    <a:pt x="1632966" y="0"/>
                  </a:lnTo>
                  <a:lnTo>
                    <a:pt x="1632966" y="1632966"/>
                  </a:lnTo>
                  <a:lnTo>
                    <a:pt x="0" y="1632966"/>
                  </a:lnTo>
                  <a:close/>
                  <a:moveTo>
                    <a:pt x="204089" y="204089"/>
                  </a:moveTo>
                  <a:lnTo>
                    <a:pt x="204089" y="1428750"/>
                  </a:lnTo>
                  <a:lnTo>
                    <a:pt x="1428750" y="1428750"/>
                  </a:lnTo>
                  <a:lnTo>
                    <a:pt x="1428750" y="204089"/>
                  </a:lnTo>
                  <a:close/>
                </a:path>
              </a:pathLst>
            </a:custGeom>
            <a:solidFill>
              <a:srgbClr val="40404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918040" y="5927580"/>
            <a:ext cx="726840" cy="1224720"/>
            <a:chOff x="0" y="0"/>
            <a:chExt cx="969120" cy="163296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69137" cy="1632966"/>
            </a:xfrm>
            <a:custGeom>
              <a:avLst/>
              <a:gdLst/>
              <a:ahLst/>
              <a:cxnLst/>
              <a:rect l="l" t="t" r="r" b="b"/>
              <a:pathLst>
                <a:path w="969137" h="1632966">
                  <a:moveTo>
                    <a:pt x="242316" y="1632966"/>
                  </a:moveTo>
                  <a:lnTo>
                    <a:pt x="242316" y="484759"/>
                  </a:lnTo>
                  <a:lnTo>
                    <a:pt x="0" y="484759"/>
                  </a:lnTo>
                  <a:lnTo>
                    <a:pt x="484505" y="0"/>
                  </a:lnTo>
                  <a:lnTo>
                    <a:pt x="969137" y="484759"/>
                  </a:lnTo>
                  <a:lnTo>
                    <a:pt x="726821" y="484759"/>
                  </a:lnTo>
                  <a:lnTo>
                    <a:pt x="726821" y="1632966"/>
                  </a:lnTo>
                  <a:close/>
                </a:path>
              </a:pathLst>
            </a:custGeom>
            <a:solidFill>
              <a:srgbClr val="404040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4686920" y="7416900"/>
            <a:ext cx="1189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3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2018</a:t>
            </a:r>
          </a:p>
        </p:txBody>
      </p:sp>
      <p:grpSp>
        <p:nvGrpSpPr>
          <p:cNvPr id="24" name="Group 24"/>
          <p:cNvGrpSpPr/>
          <p:nvPr/>
        </p:nvGrpSpPr>
        <p:grpSpPr>
          <a:xfrm rot="-10800000">
            <a:off x="5233140" y="2603340"/>
            <a:ext cx="1224720" cy="1224720"/>
            <a:chOff x="0" y="0"/>
            <a:chExt cx="1632960" cy="163296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32966" cy="1632966"/>
            </a:xfrm>
            <a:custGeom>
              <a:avLst/>
              <a:gdLst/>
              <a:ahLst/>
              <a:cxnLst/>
              <a:rect l="l" t="t" r="r" b="b"/>
              <a:pathLst>
                <a:path w="1632966" h="1632966">
                  <a:moveTo>
                    <a:pt x="0" y="0"/>
                  </a:moveTo>
                  <a:lnTo>
                    <a:pt x="1632966" y="0"/>
                  </a:lnTo>
                  <a:lnTo>
                    <a:pt x="1632966" y="1632966"/>
                  </a:lnTo>
                  <a:lnTo>
                    <a:pt x="0" y="1632966"/>
                  </a:lnTo>
                  <a:close/>
                  <a:moveTo>
                    <a:pt x="204089" y="204089"/>
                  </a:moveTo>
                  <a:lnTo>
                    <a:pt x="204089" y="1428750"/>
                  </a:lnTo>
                  <a:lnTo>
                    <a:pt x="1428750" y="1428750"/>
                  </a:lnTo>
                  <a:lnTo>
                    <a:pt x="1428750" y="204089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10800000">
            <a:off x="5482620" y="3825360"/>
            <a:ext cx="726840" cy="1224720"/>
            <a:chOff x="0" y="0"/>
            <a:chExt cx="969120" cy="16329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69137" cy="1632966"/>
            </a:xfrm>
            <a:custGeom>
              <a:avLst/>
              <a:gdLst/>
              <a:ahLst/>
              <a:cxnLst/>
              <a:rect l="l" t="t" r="r" b="b"/>
              <a:pathLst>
                <a:path w="969137" h="1632966">
                  <a:moveTo>
                    <a:pt x="242316" y="1632966"/>
                  </a:moveTo>
                  <a:lnTo>
                    <a:pt x="242316" y="484759"/>
                  </a:lnTo>
                  <a:lnTo>
                    <a:pt x="0" y="484759"/>
                  </a:lnTo>
                  <a:lnTo>
                    <a:pt x="484505" y="0"/>
                  </a:lnTo>
                  <a:lnTo>
                    <a:pt x="969137" y="484759"/>
                  </a:lnTo>
                  <a:lnTo>
                    <a:pt x="726821" y="484759"/>
                  </a:lnTo>
                  <a:lnTo>
                    <a:pt x="726821" y="1632966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5250960" y="2871720"/>
            <a:ext cx="1189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3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2015</a:t>
            </a:r>
          </a:p>
        </p:txBody>
      </p:sp>
      <p:grpSp>
        <p:nvGrpSpPr>
          <p:cNvPr id="29" name="Group 29"/>
          <p:cNvGrpSpPr/>
          <p:nvPr/>
        </p:nvGrpSpPr>
        <p:grpSpPr>
          <a:xfrm rot="-10800000">
            <a:off x="11523600" y="2603340"/>
            <a:ext cx="1224720" cy="1224720"/>
            <a:chOff x="0" y="0"/>
            <a:chExt cx="1632960" cy="16329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32966" cy="1632966"/>
            </a:xfrm>
            <a:custGeom>
              <a:avLst/>
              <a:gdLst/>
              <a:ahLst/>
              <a:cxnLst/>
              <a:rect l="l" t="t" r="r" b="b"/>
              <a:pathLst>
                <a:path w="1632966" h="1632966">
                  <a:moveTo>
                    <a:pt x="0" y="0"/>
                  </a:moveTo>
                  <a:lnTo>
                    <a:pt x="1632966" y="0"/>
                  </a:lnTo>
                  <a:lnTo>
                    <a:pt x="1632966" y="1632966"/>
                  </a:lnTo>
                  <a:lnTo>
                    <a:pt x="0" y="1632966"/>
                  </a:lnTo>
                  <a:close/>
                  <a:moveTo>
                    <a:pt x="204089" y="204089"/>
                  </a:moveTo>
                  <a:lnTo>
                    <a:pt x="204089" y="1428750"/>
                  </a:lnTo>
                  <a:lnTo>
                    <a:pt x="1428750" y="1428750"/>
                  </a:lnTo>
                  <a:lnTo>
                    <a:pt x="1428750" y="204089"/>
                  </a:lnTo>
                  <a:close/>
                </a:path>
              </a:pathLst>
            </a:custGeom>
            <a:solidFill>
              <a:srgbClr val="A26022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10800000">
            <a:off x="11773080" y="3825360"/>
            <a:ext cx="726840" cy="1224720"/>
            <a:chOff x="0" y="0"/>
            <a:chExt cx="969120" cy="163296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69137" cy="1632966"/>
            </a:xfrm>
            <a:custGeom>
              <a:avLst/>
              <a:gdLst/>
              <a:ahLst/>
              <a:cxnLst/>
              <a:rect l="l" t="t" r="r" b="b"/>
              <a:pathLst>
                <a:path w="969137" h="1632966">
                  <a:moveTo>
                    <a:pt x="242316" y="1632966"/>
                  </a:moveTo>
                  <a:lnTo>
                    <a:pt x="242316" y="484759"/>
                  </a:lnTo>
                  <a:lnTo>
                    <a:pt x="0" y="484759"/>
                  </a:lnTo>
                  <a:lnTo>
                    <a:pt x="484505" y="0"/>
                  </a:lnTo>
                  <a:lnTo>
                    <a:pt x="969137" y="484759"/>
                  </a:lnTo>
                  <a:lnTo>
                    <a:pt x="726821" y="484759"/>
                  </a:lnTo>
                  <a:lnTo>
                    <a:pt x="726821" y="1632966"/>
                  </a:lnTo>
                  <a:close/>
                </a:path>
              </a:pathLst>
            </a:custGeom>
            <a:solidFill>
              <a:srgbClr val="A26022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1541420" y="2871720"/>
            <a:ext cx="118908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38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2017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5603040" y="5258520"/>
            <a:ext cx="485460" cy="485460"/>
            <a:chOff x="0" y="0"/>
            <a:chExt cx="647280" cy="647280"/>
          </a:xfrm>
        </p:grpSpPr>
        <p:sp>
          <p:nvSpPr>
            <p:cNvPr id="35" name="Freeform 35"/>
            <p:cNvSpPr/>
            <p:nvPr/>
          </p:nvSpPr>
          <p:spPr>
            <a:xfrm>
              <a:off x="0" y="-635"/>
              <a:ext cx="648716" cy="649986"/>
            </a:xfrm>
            <a:custGeom>
              <a:avLst/>
              <a:gdLst/>
              <a:ahLst/>
              <a:cxnLst/>
              <a:rect l="l" t="t" r="r" b="b"/>
              <a:pathLst>
                <a:path w="648716" h="649986">
                  <a:moveTo>
                    <a:pt x="0" y="324231"/>
                  </a:moveTo>
                  <a:cubicBezTo>
                    <a:pt x="0" y="146050"/>
                    <a:pt x="144145" y="1270"/>
                    <a:pt x="322453" y="635"/>
                  </a:cubicBezTo>
                  <a:cubicBezTo>
                    <a:pt x="500761" y="0"/>
                    <a:pt x="645922" y="143637"/>
                    <a:pt x="647319" y="321945"/>
                  </a:cubicBezTo>
                  <a:cubicBezTo>
                    <a:pt x="648716" y="500253"/>
                    <a:pt x="505460" y="645922"/>
                    <a:pt x="327152" y="647954"/>
                  </a:cubicBezTo>
                  <a:cubicBezTo>
                    <a:pt x="148844" y="649986"/>
                    <a:pt x="2667" y="507238"/>
                    <a:pt x="0" y="328930"/>
                  </a:cubicBezTo>
                  <a:close/>
                </a:path>
              </a:pathLst>
            </a:custGeom>
            <a:solidFill>
              <a:srgbClr val="FFC929">
                <a:alpha val="49804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5711040" y="5365980"/>
            <a:ext cx="270000" cy="270000"/>
            <a:chOff x="0" y="0"/>
            <a:chExt cx="360000" cy="360000"/>
          </a:xfrm>
        </p:grpSpPr>
        <p:sp>
          <p:nvSpPr>
            <p:cNvPr id="37" name="Freeform 37"/>
            <p:cNvSpPr/>
            <p:nvPr/>
          </p:nvSpPr>
          <p:spPr>
            <a:xfrm>
              <a:off x="0" y="-381"/>
              <a:ext cx="360807" cy="361569"/>
            </a:xfrm>
            <a:custGeom>
              <a:avLst/>
              <a:gdLst/>
              <a:ahLst/>
              <a:cxnLst/>
              <a:rect l="l" t="t" r="r" b="b"/>
              <a:pathLst>
                <a:path w="360807" h="361569">
                  <a:moveTo>
                    <a:pt x="0" y="180340"/>
                  </a:moveTo>
                  <a:cubicBezTo>
                    <a:pt x="0" y="81280"/>
                    <a:pt x="80137" y="762"/>
                    <a:pt x="179324" y="381"/>
                  </a:cubicBezTo>
                  <a:cubicBezTo>
                    <a:pt x="278511" y="0"/>
                    <a:pt x="359283" y="79883"/>
                    <a:pt x="360045" y="179070"/>
                  </a:cubicBezTo>
                  <a:cubicBezTo>
                    <a:pt x="360807" y="278257"/>
                    <a:pt x="281051" y="359283"/>
                    <a:pt x="181991" y="360426"/>
                  </a:cubicBezTo>
                  <a:cubicBezTo>
                    <a:pt x="82931" y="361569"/>
                    <a:pt x="1524" y="282194"/>
                    <a:pt x="0" y="18300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8740980" y="5258520"/>
            <a:ext cx="485460" cy="485460"/>
            <a:chOff x="0" y="0"/>
            <a:chExt cx="647280" cy="647280"/>
          </a:xfrm>
        </p:grpSpPr>
        <p:sp>
          <p:nvSpPr>
            <p:cNvPr id="39" name="Freeform 39"/>
            <p:cNvSpPr/>
            <p:nvPr/>
          </p:nvSpPr>
          <p:spPr>
            <a:xfrm>
              <a:off x="0" y="-635"/>
              <a:ext cx="648716" cy="649986"/>
            </a:xfrm>
            <a:custGeom>
              <a:avLst/>
              <a:gdLst/>
              <a:ahLst/>
              <a:cxnLst/>
              <a:rect l="l" t="t" r="r" b="b"/>
              <a:pathLst>
                <a:path w="648716" h="649986">
                  <a:moveTo>
                    <a:pt x="0" y="324231"/>
                  </a:moveTo>
                  <a:cubicBezTo>
                    <a:pt x="0" y="146050"/>
                    <a:pt x="144145" y="1270"/>
                    <a:pt x="322453" y="635"/>
                  </a:cubicBezTo>
                  <a:cubicBezTo>
                    <a:pt x="500761" y="0"/>
                    <a:pt x="645922" y="143637"/>
                    <a:pt x="647319" y="321945"/>
                  </a:cubicBezTo>
                  <a:cubicBezTo>
                    <a:pt x="648716" y="500253"/>
                    <a:pt x="505460" y="645922"/>
                    <a:pt x="327152" y="647954"/>
                  </a:cubicBezTo>
                  <a:cubicBezTo>
                    <a:pt x="148844" y="649986"/>
                    <a:pt x="2667" y="507238"/>
                    <a:pt x="0" y="328930"/>
                  </a:cubicBezTo>
                  <a:close/>
                </a:path>
              </a:pathLst>
            </a:custGeom>
            <a:solidFill>
              <a:srgbClr val="F6B94C">
                <a:alpha val="49804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8848980" y="5365980"/>
            <a:ext cx="270000" cy="270000"/>
            <a:chOff x="0" y="0"/>
            <a:chExt cx="360000" cy="360000"/>
          </a:xfrm>
        </p:grpSpPr>
        <p:sp>
          <p:nvSpPr>
            <p:cNvPr id="41" name="Freeform 41"/>
            <p:cNvSpPr/>
            <p:nvPr/>
          </p:nvSpPr>
          <p:spPr>
            <a:xfrm>
              <a:off x="0" y="-381"/>
              <a:ext cx="360807" cy="361569"/>
            </a:xfrm>
            <a:custGeom>
              <a:avLst/>
              <a:gdLst/>
              <a:ahLst/>
              <a:cxnLst/>
              <a:rect l="l" t="t" r="r" b="b"/>
              <a:pathLst>
                <a:path w="360807" h="361569">
                  <a:moveTo>
                    <a:pt x="0" y="180340"/>
                  </a:moveTo>
                  <a:cubicBezTo>
                    <a:pt x="0" y="81280"/>
                    <a:pt x="80137" y="762"/>
                    <a:pt x="179324" y="381"/>
                  </a:cubicBezTo>
                  <a:cubicBezTo>
                    <a:pt x="278511" y="0"/>
                    <a:pt x="359283" y="79883"/>
                    <a:pt x="360045" y="179070"/>
                  </a:cubicBezTo>
                  <a:cubicBezTo>
                    <a:pt x="360807" y="278257"/>
                    <a:pt x="281051" y="359283"/>
                    <a:pt x="181991" y="360426"/>
                  </a:cubicBezTo>
                  <a:cubicBezTo>
                    <a:pt x="82931" y="361569"/>
                    <a:pt x="1524" y="282194"/>
                    <a:pt x="0" y="183007"/>
                  </a:cubicBezTo>
                  <a:close/>
                </a:path>
              </a:pathLst>
            </a:custGeom>
            <a:solidFill>
              <a:srgbClr val="F6B94C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1878920" y="5245560"/>
            <a:ext cx="485460" cy="485460"/>
            <a:chOff x="0" y="0"/>
            <a:chExt cx="647280" cy="647280"/>
          </a:xfrm>
        </p:grpSpPr>
        <p:sp>
          <p:nvSpPr>
            <p:cNvPr id="43" name="Freeform 43"/>
            <p:cNvSpPr/>
            <p:nvPr/>
          </p:nvSpPr>
          <p:spPr>
            <a:xfrm>
              <a:off x="0" y="-635"/>
              <a:ext cx="648716" cy="649986"/>
            </a:xfrm>
            <a:custGeom>
              <a:avLst/>
              <a:gdLst/>
              <a:ahLst/>
              <a:cxnLst/>
              <a:rect l="l" t="t" r="r" b="b"/>
              <a:pathLst>
                <a:path w="648716" h="649986">
                  <a:moveTo>
                    <a:pt x="0" y="324231"/>
                  </a:moveTo>
                  <a:cubicBezTo>
                    <a:pt x="0" y="146050"/>
                    <a:pt x="144145" y="1270"/>
                    <a:pt x="322453" y="635"/>
                  </a:cubicBezTo>
                  <a:cubicBezTo>
                    <a:pt x="500761" y="0"/>
                    <a:pt x="645922" y="143637"/>
                    <a:pt x="647319" y="321945"/>
                  </a:cubicBezTo>
                  <a:cubicBezTo>
                    <a:pt x="648716" y="500253"/>
                    <a:pt x="505460" y="645922"/>
                    <a:pt x="327152" y="647954"/>
                  </a:cubicBezTo>
                  <a:cubicBezTo>
                    <a:pt x="148844" y="649986"/>
                    <a:pt x="2667" y="507238"/>
                    <a:pt x="0" y="328930"/>
                  </a:cubicBezTo>
                  <a:close/>
                </a:path>
              </a:pathLst>
            </a:custGeom>
            <a:solidFill>
              <a:srgbClr val="A26022">
                <a:alpha val="49804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1986920" y="5353020"/>
            <a:ext cx="270000" cy="270000"/>
            <a:chOff x="0" y="0"/>
            <a:chExt cx="360000" cy="360000"/>
          </a:xfrm>
        </p:grpSpPr>
        <p:sp>
          <p:nvSpPr>
            <p:cNvPr id="45" name="Freeform 45"/>
            <p:cNvSpPr/>
            <p:nvPr/>
          </p:nvSpPr>
          <p:spPr>
            <a:xfrm>
              <a:off x="0" y="-381"/>
              <a:ext cx="360807" cy="361569"/>
            </a:xfrm>
            <a:custGeom>
              <a:avLst/>
              <a:gdLst/>
              <a:ahLst/>
              <a:cxnLst/>
              <a:rect l="l" t="t" r="r" b="b"/>
              <a:pathLst>
                <a:path w="360807" h="361569">
                  <a:moveTo>
                    <a:pt x="0" y="180340"/>
                  </a:moveTo>
                  <a:cubicBezTo>
                    <a:pt x="0" y="81280"/>
                    <a:pt x="80137" y="762"/>
                    <a:pt x="179324" y="381"/>
                  </a:cubicBezTo>
                  <a:cubicBezTo>
                    <a:pt x="278511" y="0"/>
                    <a:pt x="359283" y="79883"/>
                    <a:pt x="360045" y="179070"/>
                  </a:cubicBezTo>
                  <a:cubicBezTo>
                    <a:pt x="360807" y="278257"/>
                    <a:pt x="281051" y="359283"/>
                    <a:pt x="181991" y="360426"/>
                  </a:cubicBezTo>
                  <a:cubicBezTo>
                    <a:pt x="82931" y="361569"/>
                    <a:pt x="1524" y="282194"/>
                    <a:pt x="0" y="183007"/>
                  </a:cubicBezTo>
                  <a:close/>
                </a:path>
              </a:pathLst>
            </a:custGeom>
            <a:solidFill>
              <a:srgbClr val="A26022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5016860" y="5258520"/>
            <a:ext cx="485460" cy="485460"/>
            <a:chOff x="0" y="0"/>
            <a:chExt cx="647280" cy="647280"/>
          </a:xfrm>
        </p:grpSpPr>
        <p:sp>
          <p:nvSpPr>
            <p:cNvPr id="47" name="Freeform 47"/>
            <p:cNvSpPr/>
            <p:nvPr/>
          </p:nvSpPr>
          <p:spPr>
            <a:xfrm>
              <a:off x="0" y="-635"/>
              <a:ext cx="648716" cy="649986"/>
            </a:xfrm>
            <a:custGeom>
              <a:avLst/>
              <a:gdLst/>
              <a:ahLst/>
              <a:cxnLst/>
              <a:rect l="l" t="t" r="r" b="b"/>
              <a:pathLst>
                <a:path w="648716" h="649986">
                  <a:moveTo>
                    <a:pt x="0" y="324231"/>
                  </a:moveTo>
                  <a:cubicBezTo>
                    <a:pt x="0" y="146050"/>
                    <a:pt x="144145" y="1270"/>
                    <a:pt x="322453" y="635"/>
                  </a:cubicBezTo>
                  <a:cubicBezTo>
                    <a:pt x="500761" y="0"/>
                    <a:pt x="645922" y="143637"/>
                    <a:pt x="647319" y="321945"/>
                  </a:cubicBezTo>
                  <a:cubicBezTo>
                    <a:pt x="648716" y="500253"/>
                    <a:pt x="505460" y="645922"/>
                    <a:pt x="327152" y="647954"/>
                  </a:cubicBezTo>
                  <a:cubicBezTo>
                    <a:pt x="148844" y="649986"/>
                    <a:pt x="2667" y="507238"/>
                    <a:pt x="0" y="328930"/>
                  </a:cubicBezTo>
                  <a:close/>
                </a:path>
              </a:pathLst>
            </a:custGeom>
            <a:solidFill>
              <a:srgbClr val="404040">
                <a:alpha val="49804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5124860" y="5365980"/>
            <a:ext cx="270000" cy="270000"/>
            <a:chOff x="0" y="0"/>
            <a:chExt cx="360000" cy="360000"/>
          </a:xfrm>
        </p:grpSpPr>
        <p:sp>
          <p:nvSpPr>
            <p:cNvPr id="49" name="Freeform 49"/>
            <p:cNvSpPr/>
            <p:nvPr/>
          </p:nvSpPr>
          <p:spPr>
            <a:xfrm>
              <a:off x="0" y="-381"/>
              <a:ext cx="360807" cy="361569"/>
            </a:xfrm>
            <a:custGeom>
              <a:avLst/>
              <a:gdLst/>
              <a:ahLst/>
              <a:cxnLst/>
              <a:rect l="l" t="t" r="r" b="b"/>
              <a:pathLst>
                <a:path w="360807" h="361569">
                  <a:moveTo>
                    <a:pt x="0" y="180340"/>
                  </a:moveTo>
                  <a:cubicBezTo>
                    <a:pt x="0" y="81280"/>
                    <a:pt x="80137" y="762"/>
                    <a:pt x="179324" y="381"/>
                  </a:cubicBezTo>
                  <a:cubicBezTo>
                    <a:pt x="278511" y="0"/>
                    <a:pt x="359283" y="79883"/>
                    <a:pt x="360045" y="179070"/>
                  </a:cubicBezTo>
                  <a:cubicBezTo>
                    <a:pt x="360807" y="278257"/>
                    <a:pt x="281051" y="359283"/>
                    <a:pt x="181991" y="360426"/>
                  </a:cubicBezTo>
                  <a:cubicBezTo>
                    <a:pt x="82931" y="361569"/>
                    <a:pt x="1524" y="282194"/>
                    <a:pt x="0" y="183007"/>
                  </a:cubicBezTo>
                  <a:close/>
                </a:path>
              </a:pathLst>
            </a:custGeom>
            <a:solidFill>
              <a:srgbClr val="404040"/>
            </a:solidFill>
          </p:spPr>
        </p:sp>
      </p:grpSp>
      <p:sp>
        <p:nvSpPr>
          <p:cNvPr id="50" name="Freeform 50"/>
          <p:cNvSpPr/>
          <p:nvPr/>
        </p:nvSpPr>
        <p:spPr>
          <a:xfrm>
            <a:off x="15124860" y="8371080"/>
            <a:ext cx="3060180" cy="1623240"/>
          </a:xfrm>
          <a:custGeom>
            <a:avLst/>
            <a:gdLst/>
            <a:ahLst/>
            <a:cxnLst/>
            <a:rect l="l" t="t" r="r" b="b"/>
            <a:pathLst>
              <a:path w="3060180" h="1623240">
                <a:moveTo>
                  <a:pt x="0" y="0"/>
                </a:moveTo>
                <a:lnTo>
                  <a:pt x="3060180" y="0"/>
                </a:lnTo>
                <a:lnTo>
                  <a:pt x="3060180" y="1623240"/>
                </a:lnTo>
                <a:lnTo>
                  <a:pt x="0" y="16232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86" b="-927"/>
            </a:stretch>
          </a:blipFill>
        </p:spPr>
      </p:sp>
      <p:sp>
        <p:nvSpPr>
          <p:cNvPr id="51" name="TextBox 51"/>
          <p:cNvSpPr txBox="1"/>
          <p:nvPr/>
        </p:nvSpPr>
        <p:spPr>
          <a:xfrm>
            <a:off x="2404800" y="561135"/>
            <a:ext cx="17177040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fa-IR" sz="8100" spc="898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سبک زمانی</a:t>
            </a:r>
            <a:endParaRPr lang="en-US" sz="8100" spc="898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15974280" y="163620"/>
            <a:ext cx="1346220" cy="1895940"/>
          </a:xfrm>
          <a:custGeom>
            <a:avLst/>
            <a:gdLst/>
            <a:ahLst/>
            <a:cxnLst/>
            <a:rect l="l" t="t" r="r" b="b"/>
            <a:pathLst>
              <a:path w="1346220" h="1895940">
                <a:moveTo>
                  <a:pt x="0" y="0"/>
                </a:moveTo>
                <a:lnTo>
                  <a:pt x="1346220" y="0"/>
                </a:lnTo>
                <a:lnTo>
                  <a:pt x="1346220" y="1895940"/>
                </a:lnTo>
                <a:lnTo>
                  <a:pt x="0" y="18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70" b="-93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28940" y="4137480"/>
            <a:ext cx="11559240" cy="4577580"/>
          </a:xfrm>
          <a:custGeom>
            <a:avLst/>
            <a:gdLst/>
            <a:ahLst/>
            <a:cxnLst/>
            <a:rect l="l" t="t" r="r" b="b"/>
            <a:pathLst>
              <a:path w="11559240" h="4577580">
                <a:moveTo>
                  <a:pt x="0" y="0"/>
                </a:moveTo>
                <a:lnTo>
                  <a:pt x="11559240" y="0"/>
                </a:lnTo>
                <a:lnTo>
                  <a:pt x="11559240" y="4577580"/>
                </a:lnTo>
                <a:lnTo>
                  <a:pt x="0" y="4577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30" b="-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8582220"/>
            <a:ext cx="18288180" cy="1704780"/>
            <a:chOff x="0" y="0"/>
            <a:chExt cx="24384240" cy="22730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254" cy="2273046"/>
            </a:xfrm>
            <a:custGeom>
              <a:avLst/>
              <a:gdLst/>
              <a:ahLst/>
              <a:cxnLst/>
              <a:rect l="l" t="t" r="r" b="b"/>
              <a:pathLst>
                <a:path w="24384254" h="2273046">
                  <a:moveTo>
                    <a:pt x="0" y="0"/>
                  </a:moveTo>
                  <a:lnTo>
                    <a:pt x="24384254" y="0"/>
                  </a:lnTo>
                  <a:lnTo>
                    <a:pt x="24384254" y="2273046"/>
                  </a:lnTo>
                  <a:lnTo>
                    <a:pt x="0" y="2273046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8425620"/>
            <a:ext cx="18288180" cy="156600"/>
            <a:chOff x="0" y="0"/>
            <a:chExt cx="24384240" cy="208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254" cy="208788"/>
            </a:xfrm>
            <a:custGeom>
              <a:avLst/>
              <a:gdLst/>
              <a:ahLst/>
              <a:cxnLst/>
              <a:rect l="l" t="t" r="r" b="b"/>
              <a:pathLst>
                <a:path w="24384254" h="208788">
                  <a:moveTo>
                    <a:pt x="0" y="0"/>
                  </a:moveTo>
                  <a:lnTo>
                    <a:pt x="24384254" y="0"/>
                  </a:lnTo>
                  <a:lnTo>
                    <a:pt x="24384254" y="208788"/>
                  </a:lnTo>
                  <a:lnTo>
                    <a:pt x="0" y="208788"/>
                  </a:lnTo>
                  <a:close/>
                </a:path>
              </a:pathLst>
            </a:custGeom>
            <a:solidFill>
              <a:srgbClr val="595959"/>
            </a:solidFill>
          </p:spPr>
        </p:sp>
      </p:grpSp>
      <p:sp>
        <p:nvSpPr>
          <p:cNvPr id="7" name="AutoShape 7"/>
          <p:cNvSpPr/>
          <p:nvPr/>
        </p:nvSpPr>
        <p:spPr>
          <a:xfrm rot="9010">
            <a:off x="-23791" y="9425625"/>
            <a:ext cx="1833630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331097" y="1562816"/>
            <a:ext cx="178596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800"/>
              </a:lnSpc>
            </a:pPr>
            <a:r>
              <a:rPr lang="en-US" sz="9000" spc="131" dirty="0">
                <a:solidFill>
                  <a:srgbClr val="FFC929"/>
                </a:solidFill>
                <a:latin typeface="Montserrat Bold"/>
                <a:cs typeface="B Nazanin" panose="00000400000000000000" pitchFamily="2" charset="-78"/>
              </a:rPr>
              <a:t>80%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18660" y="2153880"/>
            <a:ext cx="76725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286066" y="4501935"/>
            <a:ext cx="26208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FFC929"/>
                </a:solidFill>
                <a:latin typeface="Montserrat Bold"/>
                <a:cs typeface="B Nazanin" panose="00000400000000000000" pitchFamily="2" charset="-78"/>
              </a:rPr>
              <a:t>محتوا در اینجا</a:t>
            </a:r>
            <a:endParaRPr lang="en-US" sz="2100" spc="29" dirty="0">
              <a:solidFill>
                <a:srgbClr val="FFC929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2839" y="4925662"/>
            <a:ext cx="6739380" cy="2029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می توانید به سادگی مخاطبان خود را تحت تاثیر قرار دهید و یک زینگ منحصر به فرد اضافه کنید. من امیدوارم و معتقدم که این الگو زمان، پول و اعتبار شما را جلب کند. آسان برای تغییر رنگ، عکس و متن.</a:t>
            </a:r>
            <a:r>
              <a:rPr lang="en-US" sz="1800" spc="25" dirty="0" err="1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ce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25420" y="3061080"/>
            <a:ext cx="956574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11" y="915482"/>
            <a:ext cx="3960180" cy="201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000" spc="42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ما ایجاد می کنیم</a:t>
            </a:r>
            <a:endParaRPr lang="en-US" sz="3000" spc="42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000" spc="42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حرفه ای با کیفیت</a:t>
            </a:r>
            <a:endParaRPr lang="en-US" sz="3000" spc="42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000" spc="42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ارائه </a:t>
            </a:r>
            <a:r>
              <a:rPr lang="en-US" sz="3000" spc="42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PPT</a:t>
            </a:r>
            <a:endParaRPr lang="en-US" sz="3000" spc="42" dirty="0">
              <a:solidFill>
                <a:srgbClr val="FFC929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0050" y="3107744"/>
            <a:ext cx="6209100" cy="7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726380" y="7054560"/>
            <a:ext cx="5255820" cy="1729620"/>
            <a:chOff x="0" y="0"/>
            <a:chExt cx="7007760" cy="2306160"/>
          </a:xfrm>
        </p:grpSpPr>
        <p:sp>
          <p:nvSpPr>
            <p:cNvPr id="16" name="Freeform 16"/>
            <p:cNvSpPr/>
            <p:nvPr/>
          </p:nvSpPr>
          <p:spPr>
            <a:xfrm>
              <a:off x="-2794" y="-120396"/>
              <a:ext cx="7010654" cy="2426589"/>
            </a:xfrm>
            <a:custGeom>
              <a:avLst/>
              <a:gdLst/>
              <a:ahLst/>
              <a:cxnLst/>
              <a:rect l="l" t="t" r="r" b="b"/>
              <a:pathLst>
                <a:path w="7010654" h="2426589">
                  <a:moveTo>
                    <a:pt x="7010527" y="1699133"/>
                  </a:moveTo>
                  <a:cubicBezTo>
                    <a:pt x="7010527" y="1699133"/>
                    <a:pt x="7010527" y="1411351"/>
                    <a:pt x="6543802" y="1318387"/>
                  </a:cubicBezTo>
                  <a:cubicBezTo>
                    <a:pt x="6229858" y="1254760"/>
                    <a:pt x="5730240" y="1132459"/>
                    <a:pt x="5439537" y="1093089"/>
                  </a:cubicBezTo>
                  <a:cubicBezTo>
                    <a:pt x="5164201" y="1056386"/>
                    <a:pt x="5051298" y="855345"/>
                    <a:pt x="4951095" y="764032"/>
                  </a:cubicBezTo>
                  <a:cubicBezTo>
                    <a:pt x="4731131" y="562991"/>
                    <a:pt x="4252468" y="201041"/>
                    <a:pt x="3726942" y="167894"/>
                  </a:cubicBezTo>
                  <a:cubicBezTo>
                    <a:pt x="2602357" y="97282"/>
                    <a:pt x="1538732" y="0"/>
                    <a:pt x="833882" y="745363"/>
                  </a:cubicBezTo>
                  <a:cubicBezTo>
                    <a:pt x="800227" y="780161"/>
                    <a:pt x="752602" y="794512"/>
                    <a:pt x="706374" y="794512"/>
                  </a:cubicBezTo>
                  <a:lnTo>
                    <a:pt x="372872" y="804418"/>
                  </a:lnTo>
                  <a:cubicBezTo>
                    <a:pt x="322453" y="804418"/>
                    <a:pt x="190627" y="936371"/>
                    <a:pt x="190627" y="988949"/>
                  </a:cubicBezTo>
                  <a:cubicBezTo>
                    <a:pt x="194183" y="1160780"/>
                    <a:pt x="196977" y="1332611"/>
                    <a:pt x="200406" y="1504315"/>
                  </a:cubicBezTo>
                  <a:cubicBezTo>
                    <a:pt x="97409" y="1504315"/>
                    <a:pt x="3556" y="1549273"/>
                    <a:pt x="3556" y="1654683"/>
                  </a:cubicBezTo>
                  <a:cubicBezTo>
                    <a:pt x="0" y="1855978"/>
                    <a:pt x="7112" y="2097405"/>
                    <a:pt x="3556" y="2299081"/>
                  </a:cubicBezTo>
                  <a:lnTo>
                    <a:pt x="480060" y="2426589"/>
                  </a:lnTo>
                  <a:lnTo>
                    <a:pt x="6824218" y="2426589"/>
                  </a:lnTo>
                  <a:cubicBezTo>
                    <a:pt x="6927215" y="2426589"/>
                    <a:pt x="7010654" y="2341753"/>
                    <a:pt x="7010654" y="2236089"/>
                  </a:cubicBezTo>
                  <a:lnTo>
                    <a:pt x="7010654" y="1699133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579010" y="8305470"/>
            <a:ext cx="874260" cy="874260"/>
            <a:chOff x="0" y="0"/>
            <a:chExt cx="1165680" cy="1165680"/>
          </a:xfrm>
        </p:grpSpPr>
        <p:sp>
          <p:nvSpPr>
            <p:cNvPr id="18" name="Freeform 18"/>
            <p:cNvSpPr/>
            <p:nvPr/>
          </p:nvSpPr>
          <p:spPr>
            <a:xfrm>
              <a:off x="-2286" y="-1143"/>
              <a:ext cx="1168019" cy="1170178"/>
            </a:xfrm>
            <a:custGeom>
              <a:avLst/>
              <a:gdLst/>
              <a:ahLst/>
              <a:cxnLst/>
              <a:rect l="l" t="t" r="r" b="b"/>
              <a:pathLst>
                <a:path w="1168019" h="1170178">
                  <a:moveTo>
                    <a:pt x="1142365" y="558419"/>
                  </a:moveTo>
                  <a:lnTo>
                    <a:pt x="1142365" y="583946"/>
                  </a:lnTo>
                  <a:lnTo>
                    <a:pt x="1142365" y="558419"/>
                  </a:lnTo>
                  <a:lnTo>
                    <a:pt x="1142365" y="583946"/>
                  </a:lnTo>
                  <a:lnTo>
                    <a:pt x="1116838" y="583946"/>
                  </a:lnTo>
                  <a:cubicBezTo>
                    <a:pt x="1116838" y="291084"/>
                    <a:pt x="879983" y="53340"/>
                    <a:pt x="586994" y="52197"/>
                  </a:cubicBezTo>
                  <a:lnTo>
                    <a:pt x="587121" y="26670"/>
                  </a:lnTo>
                  <a:lnTo>
                    <a:pt x="586994" y="52197"/>
                  </a:lnTo>
                  <a:cubicBezTo>
                    <a:pt x="294132" y="51181"/>
                    <a:pt x="55499" y="287274"/>
                    <a:pt x="53467" y="580136"/>
                  </a:cubicBezTo>
                  <a:lnTo>
                    <a:pt x="27940" y="580009"/>
                  </a:lnTo>
                  <a:lnTo>
                    <a:pt x="53467" y="580136"/>
                  </a:lnTo>
                  <a:cubicBezTo>
                    <a:pt x="51308" y="872998"/>
                    <a:pt x="286385" y="1112520"/>
                    <a:pt x="579374" y="1115695"/>
                  </a:cubicBezTo>
                  <a:lnTo>
                    <a:pt x="579120" y="1141222"/>
                  </a:lnTo>
                  <a:lnTo>
                    <a:pt x="579374" y="1115695"/>
                  </a:lnTo>
                  <a:cubicBezTo>
                    <a:pt x="872236" y="1118870"/>
                    <a:pt x="1112520" y="884555"/>
                    <a:pt x="1116838" y="591693"/>
                  </a:cubicBezTo>
                  <a:lnTo>
                    <a:pt x="1142365" y="592074"/>
                  </a:lnTo>
                  <a:lnTo>
                    <a:pt x="1116838" y="591947"/>
                  </a:lnTo>
                  <a:lnTo>
                    <a:pt x="1116838" y="583819"/>
                  </a:lnTo>
                  <a:cubicBezTo>
                    <a:pt x="1116965" y="569722"/>
                    <a:pt x="1128395" y="558419"/>
                    <a:pt x="1142365" y="558419"/>
                  </a:cubicBezTo>
                  <a:moveTo>
                    <a:pt x="1142365" y="609600"/>
                  </a:moveTo>
                  <a:lnTo>
                    <a:pt x="1142365" y="583946"/>
                  </a:lnTo>
                  <a:lnTo>
                    <a:pt x="1167892" y="584073"/>
                  </a:lnTo>
                  <a:lnTo>
                    <a:pt x="1167892" y="592201"/>
                  </a:lnTo>
                  <a:lnTo>
                    <a:pt x="1167892" y="592328"/>
                  </a:lnTo>
                  <a:cubicBezTo>
                    <a:pt x="1163193" y="913384"/>
                    <a:pt x="899795" y="1170178"/>
                    <a:pt x="578739" y="1166622"/>
                  </a:cubicBezTo>
                  <a:cubicBezTo>
                    <a:pt x="257683" y="1163066"/>
                    <a:pt x="0" y="900811"/>
                    <a:pt x="2286" y="579755"/>
                  </a:cubicBezTo>
                  <a:cubicBezTo>
                    <a:pt x="4572" y="258699"/>
                    <a:pt x="266192" y="0"/>
                    <a:pt x="587248" y="1143"/>
                  </a:cubicBezTo>
                  <a:cubicBezTo>
                    <a:pt x="908304" y="2286"/>
                    <a:pt x="1168019" y="262890"/>
                    <a:pt x="1168019" y="583946"/>
                  </a:cubicBezTo>
                  <a:cubicBezTo>
                    <a:pt x="1168019" y="590677"/>
                    <a:pt x="1165352" y="597281"/>
                    <a:pt x="1160526" y="601980"/>
                  </a:cubicBezTo>
                  <a:cubicBezTo>
                    <a:pt x="1155700" y="606679"/>
                    <a:pt x="1149223" y="609473"/>
                    <a:pt x="1142492" y="609473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471040" y="8324640"/>
            <a:ext cx="835920" cy="835920"/>
            <a:chOff x="0" y="0"/>
            <a:chExt cx="1114560" cy="1114560"/>
          </a:xfrm>
        </p:grpSpPr>
        <p:sp>
          <p:nvSpPr>
            <p:cNvPr id="20" name="Freeform 20"/>
            <p:cNvSpPr/>
            <p:nvPr/>
          </p:nvSpPr>
          <p:spPr>
            <a:xfrm>
              <a:off x="-2286" y="-1143"/>
              <a:ext cx="1116838" cy="1119124"/>
            </a:xfrm>
            <a:custGeom>
              <a:avLst/>
              <a:gdLst/>
              <a:ahLst/>
              <a:cxnLst/>
              <a:rect l="l" t="t" r="r" b="b"/>
              <a:pathLst>
                <a:path w="1116838" h="1119124">
                  <a:moveTo>
                    <a:pt x="1116838" y="558419"/>
                  </a:moveTo>
                  <a:cubicBezTo>
                    <a:pt x="1116838" y="251460"/>
                    <a:pt x="868553" y="2286"/>
                    <a:pt x="561594" y="1143"/>
                  </a:cubicBezTo>
                  <a:cubicBezTo>
                    <a:pt x="254635" y="0"/>
                    <a:pt x="4572" y="247396"/>
                    <a:pt x="2286" y="554355"/>
                  </a:cubicBezTo>
                  <a:cubicBezTo>
                    <a:pt x="0" y="861314"/>
                    <a:pt x="246507" y="1112266"/>
                    <a:pt x="553466" y="1115695"/>
                  </a:cubicBezTo>
                  <a:cubicBezTo>
                    <a:pt x="860425" y="1119124"/>
                    <a:pt x="1112266" y="873506"/>
                    <a:pt x="1116711" y="566547"/>
                  </a:cubicBezTo>
                  <a:close/>
                </a:path>
              </a:pathLst>
            </a:custGeom>
            <a:solidFill>
              <a:srgbClr val="37474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2447820" y="7103160"/>
            <a:ext cx="2969460" cy="598860"/>
            <a:chOff x="0" y="0"/>
            <a:chExt cx="3959280" cy="7984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959225" cy="798449"/>
            </a:xfrm>
            <a:custGeom>
              <a:avLst/>
              <a:gdLst/>
              <a:ahLst/>
              <a:cxnLst/>
              <a:rect l="l" t="t" r="r" b="b"/>
              <a:pathLst>
                <a:path w="3959225" h="798449">
                  <a:moveTo>
                    <a:pt x="3836797" y="798449"/>
                  </a:moveTo>
                  <a:cubicBezTo>
                    <a:pt x="3959225" y="798449"/>
                    <a:pt x="3871595" y="669671"/>
                    <a:pt x="3830574" y="643763"/>
                  </a:cubicBezTo>
                  <a:cubicBezTo>
                    <a:pt x="3541014" y="462280"/>
                    <a:pt x="3165602" y="151130"/>
                    <a:pt x="2483739" y="151130"/>
                  </a:cubicBezTo>
                  <a:cubicBezTo>
                    <a:pt x="2483739" y="151130"/>
                    <a:pt x="544322" y="0"/>
                    <a:pt x="85852" y="566039"/>
                  </a:cubicBezTo>
                  <a:cubicBezTo>
                    <a:pt x="58039" y="600837"/>
                    <a:pt x="0" y="796671"/>
                    <a:pt x="46482" y="798449"/>
                  </a:cubicBezTo>
                  <a:lnTo>
                    <a:pt x="3836797" y="798449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318540" y="8137800"/>
            <a:ext cx="547020" cy="186300"/>
            <a:chOff x="0" y="0"/>
            <a:chExt cx="729360" cy="248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29361" cy="248412"/>
            </a:xfrm>
            <a:custGeom>
              <a:avLst/>
              <a:gdLst/>
              <a:ahLst/>
              <a:cxnLst/>
              <a:rect l="l" t="t" r="r" b="b"/>
              <a:pathLst>
                <a:path w="729361" h="248412">
                  <a:moveTo>
                    <a:pt x="707009" y="248412"/>
                  </a:moveTo>
                  <a:cubicBezTo>
                    <a:pt x="711454" y="214503"/>
                    <a:pt x="729361" y="55372"/>
                    <a:pt x="689991" y="10795"/>
                  </a:cubicBezTo>
                  <a:cubicBezTo>
                    <a:pt x="683641" y="3556"/>
                    <a:pt x="676529" y="0"/>
                    <a:pt x="668401" y="0"/>
                  </a:cubicBezTo>
                  <a:lnTo>
                    <a:pt x="67183" y="0"/>
                  </a:lnTo>
                  <a:cubicBezTo>
                    <a:pt x="34925" y="0"/>
                    <a:pt x="16129" y="19685"/>
                    <a:pt x="9017" y="37465"/>
                  </a:cubicBezTo>
                  <a:cubicBezTo>
                    <a:pt x="0" y="59817"/>
                    <a:pt x="5334" y="82169"/>
                    <a:pt x="23241" y="98298"/>
                  </a:cubicBezTo>
                  <a:lnTo>
                    <a:pt x="142367" y="209931"/>
                  </a:lnTo>
                  <a:cubicBezTo>
                    <a:pt x="154051" y="220599"/>
                    <a:pt x="171069" y="226949"/>
                    <a:pt x="187198" y="226949"/>
                  </a:cubicBezTo>
                  <a:lnTo>
                    <a:pt x="706882" y="248412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969380" y="7708500"/>
            <a:ext cx="405540" cy="383940"/>
            <a:chOff x="0" y="0"/>
            <a:chExt cx="540720" cy="5119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40766" cy="511937"/>
            </a:xfrm>
            <a:custGeom>
              <a:avLst/>
              <a:gdLst/>
              <a:ahLst/>
              <a:cxnLst/>
              <a:rect l="l" t="t" r="r" b="b"/>
              <a:pathLst>
                <a:path w="540766" h="511937">
                  <a:moveTo>
                    <a:pt x="406781" y="511937"/>
                  </a:moveTo>
                  <a:cubicBezTo>
                    <a:pt x="444246" y="511937"/>
                    <a:pt x="480441" y="499491"/>
                    <a:pt x="505714" y="477139"/>
                  </a:cubicBezTo>
                  <a:cubicBezTo>
                    <a:pt x="530987" y="454787"/>
                    <a:pt x="540766" y="425323"/>
                    <a:pt x="533527" y="396748"/>
                  </a:cubicBezTo>
                  <a:cubicBezTo>
                    <a:pt x="497332" y="249301"/>
                    <a:pt x="378968" y="4445"/>
                    <a:pt x="0" y="0"/>
                  </a:cubicBezTo>
                  <a:lnTo>
                    <a:pt x="0" y="511937"/>
                  </a:lnTo>
                  <a:lnTo>
                    <a:pt x="406781" y="511937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5598180" y="8324640"/>
            <a:ext cx="835920" cy="835920"/>
            <a:chOff x="0" y="0"/>
            <a:chExt cx="1114560" cy="1114560"/>
          </a:xfrm>
        </p:grpSpPr>
        <p:sp>
          <p:nvSpPr>
            <p:cNvPr id="28" name="Freeform 28"/>
            <p:cNvSpPr/>
            <p:nvPr/>
          </p:nvSpPr>
          <p:spPr>
            <a:xfrm>
              <a:off x="-2286" y="-1143"/>
              <a:ext cx="1116838" cy="1119124"/>
            </a:xfrm>
            <a:custGeom>
              <a:avLst/>
              <a:gdLst/>
              <a:ahLst/>
              <a:cxnLst/>
              <a:rect l="l" t="t" r="r" b="b"/>
              <a:pathLst>
                <a:path w="1116838" h="1119124">
                  <a:moveTo>
                    <a:pt x="1116838" y="558419"/>
                  </a:moveTo>
                  <a:cubicBezTo>
                    <a:pt x="1116838" y="251460"/>
                    <a:pt x="868553" y="2286"/>
                    <a:pt x="561594" y="1143"/>
                  </a:cubicBezTo>
                  <a:cubicBezTo>
                    <a:pt x="254635" y="0"/>
                    <a:pt x="4572" y="247396"/>
                    <a:pt x="2286" y="554355"/>
                  </a:cubicBezTo>
                  <a:cubicBezTo>
                    <a:pt x="0" y="861314"/>
                    <a:pt x="246507" y="1112266"/>
                    <a:pt x="553466" y="1115695"/>
                  </a:cubicBezTo>
                  <a:cubicBezTo>
                    <a:pt x="860425" y="1119124"/>
                    <a:pt x="1112266" y="873506"/>
                    <a:pt x="1116711" y="56654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2451870" y="8305470"/>
            <a:ext cx="874260" cy="874260"/>
            <a:chOff x="0" y="0"/>
            <a:chExt cx="1165680" cy="1165680"/>
          </a:xfrm>
        </p:grpSpPr>
        <p:sp>
          <p:nvSpPr>
            <p:cNvPr id="30" name="Freeform 30"/>
            <p:cNvSpPr/>
            <p:nvPr/>
          </p:nvSpPr>
          <p:spPr>
            <a:xfrm>
              <a:off x="23241" y="24384"/>
              <a:ext cx="1116838" cy="1119124"/>
            </a:xfrm>
            <a:custGeom>
              <a:avLst/>
              <a:gdLst/>
              <a:ahLst/>
              <a:cxnLst/>
              <a:rect l="l" t="t" r="r" b="b"/>
              <a:pathLst>
                <a:path w="1116838" h="1119124">
                  <a:moveTo>
                    <a:pt x="1116838" y="558419"/>
                  </a:moveTo>
                  <a:cubicBezTo>
                    <a:pt x="1116838" y="251460"/>
                    <a:pt x="868553" y="2286"/>
                    <a:pt x="561594" y="1143"/>
                  </a:cubicBezTo>
                  <a:cubicBezTo>
                    <a:pt x="254635" y="0"/>
                    <a:pt x="4572" y="247396"/>
                    <a:pt x="2286" y="554355"/>
                  </a:cubicBezTo>
                  <a:cubicBezTo>
                    <a:pt x="0" y="861314"/>
                    <a:pt x="246507" y="1112266"/>
                    <a:pt x="553466" y="1115695"/>
                  </a:cubicBezTo>
                  <a:cubicBezTo>
                    <a:pt x="860425" y="1119124"/>
                    <a:pt x="1112266" y="873506"/>
                    <a:pt x="1116711" y="56654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-2286" y="-1143"/>
              <a:ext cx="1168019" cy="1170178"/>
            </a:xfrm>
            <a:custGeom>
              <a:avLst/>
              <a:gdLst/>
              <a:ahLst/>
              <a:cxnLst/>
              <a:rect l="l" t="t" r="r" b="b"/>
              <a:pathLst>
                <a:path w="1168019" h="1170178">
                  <a:moveTo>
                    <a:pt x="1142365" y="558419"/>
                  </a:moveTo>
                  <a:lnTo>
                    <a:pt x="1142365" y="583946"/>
                  </a:lnTo>
                  <a:lnTo>
                    <a:pt x="1142365" y="558419"/>
                  </a:lnTo>
                  <a:lnTo>
                    <a:pt x="1142365" y="583946"/>
                  </a:lnTo>
                  <a:lnTo>
                    <a:pt x="1116838" y="583946"/>
                  </a:lnTo>
                  <a:cubicBezTo>
                    <a:pt x="1116838" y="291084"/>
                    <a:pt x="879983" y="53340"/>
                    <a:pt x="586994" y="52197"/>
                  </a:cubicBezTo>
                  <a:lnTo>
                    <a:pt x="587121" y="26670"/>
                  </a:lnTo>
                  <a:lnTo>
                    <a:pt x="586994" y="52197"/>
                  </a:lnTo>
                  <a:cubicBezTo>
                    <a:pt x="294132" y="51181"/>
                    <a:pt x="55499" y="287274"/>
                    <a:pt x="53467" y="580136"/>
                  </a:cubicBezTo>
                  <a:lnTo>
                    <a:pt x="27940" y="580009"/>
                  </a:lnTo>
                  <a:lnTo>
                    <a:pt x="53467" y="580136"/>
                  </a:lnTo>
                  <a:cubicBezTo>
                    <a:pt x="51308" y="872998"/>
                    <a:pt x="286385" y="1112520"/>
                    <a:pt x="579374" y="1115695"/>
                  </a:cubicBezTo>
                  <a:lnTo>
                    <a:pt x="579120" y="1141222"/>
                  </a:lnTo>
                  <a:lnTo>
                    <a:pt x="579374" y="1115695"/>
                  </a:lnTo>
                  <a:cubicBezTo>
                    <a:pt x="872236" y="1118870"/>
                    <a:pt x="1112520" y="884555"/>
                    <a:pt x="1116838" y="591693"/>
                  </a:cubicBezTo>
                  <a:lnTo>
                    <a:pt x="1142365" y="592074"/>
                  </a:lnTo>
                  <a:lnTo>
                    <a:pt x="1116838" y="591947"/>
                  </a:lnTo>
                  <a:lnTo>
                    <a:pt x="1116838" y="583819"/>
                  </a:lnTo>
                  <a:cubicBezTo>
                    <a:pt x="1116965" y="569722"/>
                    <a:pt x="1128395" y="558419"/>
                    <a:pt x="1142365" y="558419"/>
                  </a:cubicBezTo>
                  <a:moveTo>
                    <a:pt x="1142365" y="609600"/>
                  </a:moveTo>
                  <a:lnTo>
                    <a:pt x="1142365" y="583946"/>
                  </a:lnTo>
                  <a:lnTo>
                    <a:pt x="1167892" y="584073"/>
                  </a:lnTo>
                  <a:lnTo>
                    <a:pt x="1167892" y="592201"/>
                  </a:lnTo>
                  <a:lnTo>
                    <a:pt x="1167892" y="592328"/>
                  </a:lnTo>
                  <a:cubicBezTo>
                    <a:pt x="1163193" y="913384"/>
                    <a:pt x="899795" y="1170178"/>
                    <a:pt x="578739" y="1166622"/>
                  </a:cubicBezTo>
                  <a:cubicBezTo>
                    <a:pt x="257683" y="1163066"/>
                    <a:pt x="0" y="900811"/>
                    <a:pt x="2286" y="579755"/>
                  </a:cubicBezTo>
                  <a:cubicBezTo>
                    <a:pt x="4572" y="258699"/>
                    <a:pt x="266192" y="0"/>
                    <a:pt x="587248" y="1143"/>
                  </a:cubicBezTo>
                  <a:cubicBezTo>
                    <a:pt x="908304" y="2286"/>
                    <a:pt x="1168019" y="262890"/>
                    <a:pt x="1168019" y="583946"/>
                  </a:cubicBezTo>
                  <a:cubicBezTo>
                    <a:pt x="1168019" y="590677"/>
                    <a:pt x="1165352" y="597281"/>
                    <a:pt x="1160526" y="601980"/>
                  </a:cubicBezTo>
                  <a:cubicBezTo>
                    <a:pt x="1155700" y="606679"/>
                    <a:pt x="1149223" y="609473"/>
                    <a:pt x="1142492" y="609473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803920" y="8529300"/>
            <a:ext cx="423360" cy="423360"/>
            <a:chOff x="0" y="0"/>
            <a:chExt cx="564480" cy="564480"/>
          </a:xfrm>
        </p:grpSpPr>
        <p:sp>
          <p:nvSpPr>
            <p:cNvPr id="33" name="Freeform 33"/>
            <p:cNvSpPr/>
            <p:nvPr/>
          </p:nvSpPr>
          <p:spPr>
            <a:xfrm>
              <a:off x="-1143" y="-508"/>
              <a:ext cx="565658" cy="566801"/>
            </a:xfrm>
            <a:custGeom>
              <a:avLst/>
              <a:gdLst/>
              <a:ahLst/>
              <a:cxnLst/>
              <a:rect l="l" t="t" r="r" b="b"/>
              <a:pathLst>
                <a:path w="565658" h="566801">
                  <a:moveTo>
                    <a:pt x="565658" y="282702"/>
                  </a:moveTo>
                  <a:cubicBezTo>
                    <a:pt x="565658" y="127254"/>
                    <a:pt x="439928" y="1016"/>
                    <a:pt x="284353" y="508"/>
                  </a:cubicBezTo>
                  <a:cubicBezTo>
                    <a:pt x="128778" y="0"/>
                    <a:pt x="2286" y="125222"/>
                    <a:pt x="1143" y="280670"/>
                  </a:cubicBezTo>
                  <a:cubicBezTo>
                    <a:pt x="0" y="436118"/>
                    <a:pt x="124841" y="563245"/>
                    <a:pt x="280289" y="565023"/>
                  </a:cubicBezTo>
                  <a:cubicBezTo>
                    <a:pt x="435737" y="566801"/>
                    <a:pt x="563372" y="442341"/>
                    <a:pt x="565531" y="286893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2677320" y="8529300"/>
            <a:ext cx="423360" cy="423360"/>
            <a:chOff x="0" y="0"/>
            <a:chExt cx="564480" cy="564480"/>
          </a:xfrm>
        </p:grpSpPr>
        <p:sp>
          <p:nvSpPr>
            <p:cNvPr id="35" name="Freeform 35"/>
            <p:cNvSpPr/>
            <p:nvPr/>
          </p:nvSpPr>
          <p:spPr>
            <a:xfrm>
              <a:off x="-1143" y="-508"/>
              <a:ext cx="565658" cy="566801"/>
            </a:xfrm>
            <a:custGeom>
              <a:avLst/>
              <a:gdLst/>
              <a:ahLst/>
              <a:cxnLst/>
              <a:rect l="l" t="t" r="r" b="b"/>
              <a:pathLst>
                <a:path w="565658" h="566801">
                  <a:moveTo>
                    <a:pt x="565658" y="282702"/>
                  </a:moveTo>
                  <a:cubicBezTo>
                    <a:pt x="565658" y="127254"/>
                    <a:pt x="439928" y="1016"/>
                    <a:pt x="284353" y="508"/>
                  </a:cubicBezTo>
                  <a:cubicBezTo>
                    <a:pt x="128778" y="0"/>
                    <a:pt x="2286" y="125222"/>
                    <a:pt x="1143" y="280670"/>
                  </a:cubicBezTo>
                  <a:cubicBezTo>
                    <a:pt x="0" y="436118"/>
                    <a:pt x="124841" y="563245"/>
                    <a:pt x="280289" y="565023"/>
                  </a:cubicBezTo>
                  <a:cubicBezTo>
                    <a:pt x="435737" y="566801"/>
                    <a:pt x="563372" y="442341"/>
                    <a:pt x="565531" y="286893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5064120" y="7402860"/>
            <a:ext cx="108000" cy="318060"/>
            <a:chOff x="0" y="0"/>
            <a:chExt cx="144000" cy="42408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44018" cy="424053"/>
            </a:xfrm>
            <a:custGeom>
              <a:avLst/>
              <a:gdLst/>
              <a:ahLst/>
              <a:cxnLst/>
              <a:rect l="l" t="t" r="r" b="b"/>
              <a:pathLst>
                <a:path w="144018" h="424053">
                  <a:moveTo>
                    <a:pt x="144018" y="0"/>
                  </a:moveTo>
                  <a:lnTo>
                    <a:pt x="0" y="0"/>
                  </a:lnTo>
                  <a:lnTo>
                    <a:pt x="0" y="424053"/>
                  </a:lnTo>
                  <a:lnTo>
                    <a:pt x="144018" y="424053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4301100" y="7197120"/>
            <a:ext cx="108000" cy="598860"/>
            <a:chOff x="0" y="0"/>
            <a:chExt cx="144000" cy="7984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4018" cy="798449"/>
            </a:xfrm>
            <a:custGeom>
              <a:avLst/>
              <a:gdLst/>
              <a:ahLst/>
              <a:cxnLst/>
              <a:rect l="l" t="t" r="r" b="b"/>
              <a:pathLst>
                <a:path w="144018" h="798449">
                  <a:moveTo>
                    <a:pt x="144018" y="0"/>
                  </a:moveTo>
                  <a:lnTo>
                    <a:pt x="0" y="0"/>
                  </a:lnTo>
                  <a:lnTo>
                    <a:pt x="0" y="798449"/>
                  </a:lnTo>
                  <a:lnTo>
                    <a:pt x="144018" y="798449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2953260" y="7261920"/>
            <a:ext cx="108000" cy="598860"/>
            <a:chOff x="0" y="0"/>
            <a:chExt cx="144000" cy="7984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44018" cy="798449"/>
            </a:xfrm>
            <a:custGeom>
              <a:avLst/>
              <a:gdLst/>
              <a:ahLst/>
              <a:cxnLst/>
              <a:rect l="l" t="t" r="r" b="b"/>
              <a:pathLst>
                <a:path w="144018" h="798449">
                  <a:moveTo>
                    <a:pt x="144018" y="0"/>
                  </a:moveTo>
                  <a:lnTo>
                    <a:pt x="0" y="0"/>
                  </a:lnTo>
                  <a:lnTo>
                    <a:pt x="0" y="798449"/>
                  </a:lnTo>
                  <a:lnTo>
                    <a:pt x="144018" y="798449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4338360" y="7975260"/>
            <a:ext cx="40500" cy="598860"/>
            <a:chOff x="0" y="0"/>
            <a:chExt cx="54000" cy="7984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975" cy="798449"/>
            </a:xfrm>
            <a:custGeom>
              <a:avLst/>
              <a:gdLst/>
              <a:ahLst/>
              <a:cxnLst/>
              <a:rect l="l" t="t" r="r" b="b"/>
              <a:pathLst>
                <a:path w="53975" h="798449">
                  <a:moveTo>
                    <a:pt x="53975" y="0"/>
                  </a:moveTo>
                  <a:lnTo>
                    <a:pt x="0" y="0"/>
                  </a:lnTo>
                  <a:lnTo>
                    <a:pt x="0" y="798449"/>
                  </a:lnTo>
                  <a:lnTo>
                    <a:pt x="53975" y="7984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345240" y="389955"/>
            <a:ext cx="17177040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748"/>
              </a:lnSpc>
            </a:pPr>
            <a:r>
              <a:rPr lang="fa-IR" sz="8100" spc="898" dirty="0">
                <a:solidFill>
                  <a:srgbClr val="000000"/>
                </a:solidFill>
                <a:latin typeface="Arimo"/>
                <a:cs typeface="B Nazanin" panose="00000400000000000000" pitchFamily="2" charset="-78"/>
              </a:rPr>
              <a:t>سبک اینفوگرافیک</a:t>
            </a:r>
            <a:endParaRPr lang="en-US" sz="8100" spc="898" dirty="0">
              <a:solidFill>
                <a:srgbClr val="000000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45" name="Freeform 45"/>
          <p:cNvSpPr/>
          <p:nvPr/>
        </p:nvSpPr>
        <p:spPr>
          <a:xfrm>
            <a:off x="15803100" y="79380"/>
            <a:ext cx="1346220" cy="1895940"/>
          </a:xfrm>
          <a:custGeom>
            <a:avLst/>
            <a:gdLst/>
            <a:ahLst/>
            <a:cxnLst/>
            <a:rect l="l" t="t" r="r" b="b"/>
            <a:pathLst>
              <a:path w="1346220" h="1895940">
                <a:moveTo>
                  <a:pt x="0" y="0"/>
                </a:moveTo>
                <a:lnTo>
                  <a:pt x="1346220" y="0"/>
                </a:lnTo>
                <a:lnTo>
                  <a:pt x="1346220" y="1895940"/>
                </a:lnTo>
                <a:lnTo>
                  <a:pt x="0" y="18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70" b="-93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7520" y="324000"/>
            <a:ext cx="7843500" cy="9639000"/>
          </a:xfrm>
          <a:custGeom>
            <a:avLst/>
            <a:gdLst/>
            <a:ahLst/>
            <a:cxnLst/>
            <a:rect l="l" t="t" r="r" b="b"/>
            <a:pathLst>
              <a:path w="7843500" h="9639000">
                <a:moveTo>
                  <a:pt x="0" y="0"/>
                </a:moveTo>
                <a:lnTo>
                  <a:pt x="7843500" y="0"/>
                </a:lnTo>
                <a:lnTo>
                  <a:pt x="7843500" y="9639000"/>
                </a:lnTo>
                <a:lnTo>
                  <a:pt x="0" y="963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65" b="-6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944560" y="824580"/>
            <a:ext cx="8229600" cy="1728000"/>
            <a:chOff x="0" y="0"/>
            <a:chExt cx="10972800" cy="2304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72800" cy="2304034"/>
            </a:xfrm>
            <a:custGeom>
              <a:avLst/>
              <a:gdLst/>
              <a:ahLst/>
              <a:cxnLst/>
              <a:rect l="l" t="t" r="r" b="b"/>
              <a:pathLst>
                <a:path w="10972800" h="2304034">
                  <a:moveTo>
                    <a:pt x="0" y="0"/>
                  </a:moveTo>
                  <a:lnTo>
                    <a:pt x="10972800" y="0"/>
                  </a:lnTo>
                  <a:lnTo>
                    <a:pt x="10972800" y="2304034"/>
                  </a:lnTo>
                  <a:lnTo>
                    <a:pt x="0" y="2304034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15360" y="7195500"/>
            <a:ext cx="7843500" cy="2160000"/>
            <a:chOff x="0" y="0"/>
            <a:chExt cx="10458000" cy="288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57942" cy="2879979"/>
            </a:xfrm>
            <a:custGeom>
              <a:avLst/>
              <a:gdLst/>
              <a:ahLst/>
              <a:cxnLst/>
              <a:rect l="l" t="t" r="r" b="b"/>
              <a:pathLst>
                <a:path w="10457942" h="2879979">
                  <a:moveTo>
                    <a:pt x="0" y="0"/>
                  </a:moveTo>
                  <a:lnTo>
                    <a:pt x="10457942" y="0"/>
                  </a:lnTo>
                  <a:lnTo>
                    <a:pt x="10457942" y="2879979"/>
                  </a:lnTo>
                  <a:lnTo>
                    <a:pt x="0" y="2879979"/>
                  </a:ln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31380" y="7581045"/>
            <a:ext cx="5973660" cy="137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84"/>
              </a:lnSpc>
            </a:pPr>
            <a:r>
              <a:rPr lang="fa-IR" sz="5400" spc="78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نمونه کارها </a:t>
            </a:r>
            <a:endParaRPr lang="en-US" sz="5400" spc="78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  <a:p>
            <a:pPr algn="r">
              <a:lnSpc>
                <a:spcPts val="5184"/>
              </a:lnSpc>
            </a:pPr>
            <a:r>
              <a:rPr lang="fa-IR" sz="5400" spc="78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ساده  ارائه</a:t>
            </a:r>
            <a:endParaRPr lang="en-US" sz="5400" spc="78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03740" y="1896300"/>
            <a:ext cx="1584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محتوا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04540" y="1896300"/>
            <a:ext cx="1584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محتوا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205340" y="1896300"/>
            <a:ext cx="1584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محتوا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73700" y="2872125"/>
            <a:ext cx="790902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960"/>
              </a:lnSpc>
            </a:pPr>
            <a:r>
              <a:rPr lang="fa-IR" sz="3000" spc="42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نمونه کارها طراحی شده است</a:t>
            </a:r>
            <a:endParaRPr lang="en-US" sz="3000" spc="42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73700" y="3440700"/>
            <a:ext cx="790902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است.ارائه پاورپوینت مدرنی را دریافت کنید که به زیبایی طراحی شده است.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9168120" y="5826600"/>
            <a:ext cx="3811860" cy="415260"/>
            <a:chOff x="0" y="0"/>
            <a:chExt cx="5082480" cy="5536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82540" cy="553720"/>
            </a:xfrm>
            <a:custGeom>
              <a:avLst/>
              <a:gdLst/>
              <a:ahLst/>
              <a:cxnLst/>
              <a:rect l="l" t="t" r="r" b="b"/>
              <a:pathLst>
                <a:path w="5082540" h="553720">
                  <a:moveTo>
                    <a:pt x="0" y="0"/>
                  </a:moveTo>
                  <a:lnTo>
                    <a:pt x="5082540" y="0"/>
                  </a:lnTo>
                  <a:lnTo>
                    <a:pt x="5082540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FFC92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5082480" cy="55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160"/>
                </a:lnSpc>
              </a:pPr>
              <a:r>
                <a:rPr lang="fa-IR" sz="1800" spc="25" dirty="0">
                  <a:solidFill>
                    <a:srgbClr val="FFFFFF"/>
                  </a:solidFill>
                  <a:latin typeface="Montserrat Bold"/>
                  <a:cs typeface="B Nazanin" panose="00000400000000000000" pitchFamily="2" charset="-78"/>
                </a:rPr>
                <a:t>محتوا در اینجا</a:t>
              </a:r>
              <a:endParaRPr lang="en-US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259560" y="6258960"/>
            <a:ext cx="362898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3172220" y="5826600"/>
            <a:ext cx="3811860" cy="415260"/>
            <a:chOff x="0" y="0"/>
            <a:chExt cx="5082480" cy="5536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82540" cy="553720"/>
            </a:xfrm>
            <a:custGeom>
              <a:avLst/>
              <a:gdLst/>
              <a:ahLst/>
              <a:cxnLst/>
              <a:rect l="l" t="t" r="r" b="b"/>
              <a:pathLst>
                <a:path w="5082540" h="553720">
                  <a:moveTo>
                    <a:pt x="0" y="0"/>
                  </a:moveTo>
                  <a:lnTo>
                    <a:pt x="5082540" y="0"/>
                  </a:lnTo>
                  <a:lnTo>
                    <a:pt x="5082540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D5823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5082480" cy="55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160"/>
                </a:lnSpc>
              </a:pPr>
              <a:r>
                <a:rPr lang="fa-IR" sz="1800" spc="25" dirty="0">
                  <a:solidFill>
                    <a:srgbClr val="FFFFFF"/>
                  </a:solidFill>
                  <a:latin typeface="Montserrat Bold"/>
                  <a:cs typeface="B Nazanin" panose="00000400000000000000" pitchFamily="2" charset="-78"/>
                </a:rPr>
                <a:t>محتوا در اینجا</a:t>
              </a:r>
              <a:endParaRPr lang="en-US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263660" y="6258960"/>
            <a:ext cx="362898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168120" y="7888860"/>
            <a:ext cx="3811860" cy="415260"/>
            <a:chOff x="0" y="0"/>
            <a:chExt cx="5082480" cy="5536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82540" cy="553720"/>
            </a:xfrm>
            <a:custGeom>
              <a:avLst/>
              <a:gdLst/>
              <a:ahLst/>
              <a:cxnLst/>
              <a:rect l="l" t="t" r="r" b="b"/>
              <a:pathLst>
                <a:path w="5082540" h="553720">
                  <a:moveTo>
                    <a:pt x="0" y="0"/>
                  </a:moveTo>
                  <a:lnTo>
                    <a:pt x="5082540" y="0"/>
                  </a:lnTo>
                  <a:lnTo>
                    <a:pt x="5082540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F6B94C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5082480" cy="55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160"/>
                </a:lnSpc>
              </a:pPr>
              <a:r>
                <a:rPr lang="fa-IR" sz="1800" spc="25" dirty="0">
                  <a:solidFill>
                    <a:srgbClr val="FFFFFF"/>
                  </a:solidFill>
                  <a:latin typeface="Montserrat Bold"/>
                  <a:cs typeface="B Nazanin" panose="00000400000000000000" pitchFamily="2" charset="-78"/>
                </a:rPr>
                <a:t>محتوا در اینجا</a:t>
              </a:r>
              <a:endParaRPr lang="en-US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259560" y="8321220"/>
            <a:ext cx="362898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3172220" y="7888860"/>
            <a:ext cx="3811860" cy="415260"/>
            <a:chOff x="0" y="0"/>
            <a:chExt cx="5082480" cy="5536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82540" cy="553720"/>
            </a:xfrm>
            <a:custGeom>
              <a:avLst/>
              <a:gdLst/>
              <a:ahLst/>
              <a:cxnLst/>
              <a:rect l="l" t="t" r="r" b="b"/>
              <a:pathLst>
                <a:path w="5082540" h="553720">
                  <a:moveTo>
                    <a:pt x="0" y="0"/>
                  </a:moveTo>
                  <a:lnTo>
                    <a:pt x="5082540" y="0"/>
                  </a:lnTo>
                  <a:lnTo>
                    <a:pt x="5082540" y="553720"/>
                  </a:lnTo>
                  <a:lnTo>
                    <a:pt x="0" y="553720"/>
                  </a:lnTo>
                  <a:close/>
                </a:path>
              </a:pathLst>
            </a:custGeom>
            <a:solidFill>
              <a:srgbClr val="F3A21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5082480" cy="55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 rtl="1">
                <a:lnSpc>
                  <a:spcPts val="2160"/>
                </a:lnSpc>
              </a:pPr>
              <a:r>
                <a:rPr lang="fa-IR" sz="1800" spc="25" dirty="0">
                  <a:solidFill>
                    <a:srgbClr val="FFFFFF"/>
                  </a:solidFill>
                  <a:latin typeface="Montserrat Bold"/>
                  <a:cs typeface="B Nazanin" panose="00000400000000000000" pitchFamily="2" charset="-78"/>
                </a:rPr>
                <a:t>محتوا در اینجا</a:t>
              </a:r>
              <a:endParaRPr lang="en-US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263660" y="8321220"/>
            <a:ext cx="3628980" cy="1211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106140" y="1896300"/>
            <a:ext cx="158400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محتوا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5648120" y="1293300"/>
            <a:ext cx="499500" cy="366120"/>
            <a:chOff x="0" y="0"/>
            <a:chExt cx="666000" cy="48816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65988" cy="488188"/>
            </a:xfrm>
            <a:custGeom>
              <a:avLst/>
              <a:gdLst/>
              <a:ahLst/>
              <a:cxnLst/>
              <a:rect l="l" t="t" r="r" b="b"/>
              <a:pathLst>
                <a:path w="665988" h="488188">
                  <a:moveTo>
                    <a:pt x="405892" y="283464"/>
                  </a:moveTo>
                  <a:lnTo>
                    <a:pt x="665988" y="488188"/>
                  </a:lnTo>
                  <a:lnTo>
                    <a:pt x="0" y="488188"/>
                  </a:lnTo>
                  <a:lnTo>
                    <a:pt x="260985" y="287528"/>
                  </a:lnTo>
                  <a:lnTo>
                    <a:pt x="330962" y="358775"/>
                  </a:lnTo>
                  <a:close/>
                  <a:moveTo>
                    <a:pt x="665988" y="26035"/>
                  </a:moveTo>
                  <a:lnTo>
                    <a:pt x="665988" y="464185"/>
                  </a:lnTo>
                  <a:lnTo>
                    <a:pt x="417830" y="274066"/>
                  </a:lnTo>
                  <a:close/>
                  <a:moveTo>
                    <a:pt x="0" y="24130"/>
                  </a:moveTo>
                  <a:lnTo>
                    <a:pt x="248158" y="272161"/>
                  </a:lnTo>
                  <a:lnTo>
                    <a:pt x="0" y="462153"/>
                  </a:lnTo>
                  <a:close/>
                  <a:moveTo>
                    <a:pt x="0" y="0"/>
                  </a:moveTo>
                  <a:lnTo>
                    <a:pt x="665988" y="0"/>
                  </a:lnTo>
                  <a:lnTo>
                    <a:pt x="331089" y="332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 rot="5400000">
            <a:off x="11854080" y="1234440"/>
            <a:ext cx="483840" cy="483300"/>
            <a:chOff x="0" y="0"/>
            <a:chExt cx="645120" cy="644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5160" cy="644398"/>
            </a:xfrm>
            <a:custGeom>
              <a:avLst/>
              <a:gdLst/>
              <a:ahLst/>
              <a:cxnLst/>
              <a:rect l="l" t="t" r="r" b="b"/>
              <a:pathLst>
                <a:path w="645160" h="644398">
                  <a:moveTo>
                    <a:pt x="408686" y="134874"/>
                  </a:moveTo>
                  <a:lnTo>
                    <a:pt x="408686" y="41783"/>
                  </a:lnTo>
                  <a:lnTo>
                    <a:pt x="580517" y="41783"/>
                  </a:lnTo>
                  <a:lnTo>
                    <a:pt x="580517" y="134874"/>
                  </a:lnTo>
                  <a:close/>
                  <a:moveTo>
                    <a:pt x="337185" y="278003"/>
                  </a:moveTo>
                  <a:lnTo>
                    <a:pt x="337185" y="184912"/>
                  </a:lnTo>
                  <a:lnTo>
                    <a:pt x="580517" y="184912"/>
                  </a:lnTo>
                  <a:lnTo>
                    <a:pt x="580517" y="278003"/>
                  </a:lnTo>
                  <a:close/>
                  <a:moveTo>
                    <a:pt x="265557" y="421259"/>
                  </a:moveTo>
                  <a:lnTo>
                    <a:pt x="265557" y="328168"/>
                  </a:lnTo>
                  <a:lnTo>
                    <a:pt x="580517" y="328168"/>
                  </a:lnTo>
                  <a:lnTo>
                    <a:pt x="580517" y="421259"/>
                  </a:lnTo>
                  <a:close/>
                  <a:moveTo>
                    <a:pt x="193929" y="564515"/>
                  </a:moveTo>
                  <a:lnTo>
                    <a:pt x="193929" y="471424"/>
                  </a:lnTo>
                  <a:lnTo>
                    <a:pt x="580517" y="471424"/>
                  </a:lnTo>
                  <a:lnTo>
                    <a:pt x="580517" y="564515"/>
                  </a:lnTo>
                  <a:close/>
                  <a:moveTo>
                    <a:pt x="2159" y="527304"/>
                  </a:moveTo>
                  <a:lnTo>
                    <a:pt x="232283" y="128524"/>
                  </a:lnTo>
                  <a:lnTo>
                    <a:pt x="206502" y="113665"/>
                  </a:lnTo>
                  <a:lnTo>
                    <a:pt x="304927" y="61976"/>
                  </a:lnTo>
                  <a:lnTo>
                    <a:pt x="309372" y="173101"/>
                  </a:lnTo>
                  <a:lnTo>
                    <a:pt x="283591" y="158242"/>
                  </a:lnTo>
                  <a:lnTo>
                    <a:pt x="53594" y="557022"/>
                  </a:lnTo>
                  <a:close/>
                  <a:moveTo>
                    <a:pt x="0" y="644398"/>
                  </a:moveTo>
                  <a:lnTo>
                    <a:pt x="0" y="608584"/>
                  </a:lnTo>
                  <a:lnTo>
                    <a:pt x="609346" y="608584"/>
                  </a:lnTo>
                  <a:lnTo>
                    <a:pt x="609346" y="0"/>
                  </a:lnTo>
                  <a:lnTo>
                    <a:pt x="645160" y="0"/>
                  </a:lnTo>
                  <a:lnTo>
                    <a:pt x="645160" y="644398"/>
                  </a:lnTo>
                  <a:lnTo>
                    <a:pt x="644271" y="644398"/>
                  </a:lnTo>
                  <a:lnTo>
                    <a:pt x="609346" y="6443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9901980" y="1234440"/>
            <a:ext cx="587520" cy="484920"/>
            <a:chOff x="0" y="0"/>
            <a:chExt cx="783360" cy="64656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783336" cy="646557"/>
            </a:xfrm>
            <a:custGeom>
              <a:avLst/>
              <a:gdLst/>
              <a:ahLst/>
              <a:cxnLst/>
              <a:rect l="l" t="t" r="r" b="b"/>
              <a:pathLst>
                <a:path w="783336" h="646557">
                  <a:moveTo>
                    <a:pt x="446405" y="161163"/>
                  </a:moveTo>
                  <a:cubicBezTo>
                    <a:pt x="420878" y="161163"/>
                    <a:pt x="400177" y="181864"/>
                    <a:pt x="400177" y="207391"/>
                  </a:cubicBezTo>
                  <a:cubicBezTo>
                    <a:pt x="400177" y="232918"/>
                    <a:pt x="420878" y="253619"/>
                    <a:pt x="446405" y="253619"/>
                  </a:cubicBezTo>
                  <a:cubicBezTo>
                    <a:pt x="471932" y="253619"/>
                    <a:pt x="492633" y="232918"/>
                    <a:pt x="492633" y="207391"/>
                  </a:cubicBezTo>
                  <a:cubicBezTo>
                    <a:pt x="492633" y="181864"/>
                    <a:pt x="471932" y="161163"/>
                    <a:pt x="446405" y="161163"/>
                  </a:cubicBezTo>
                  <a:close/>
                  <a:moveTo>
                    <a:pt x="298069" y="161163"/>
                  </a:moveTo>
                  <a:cubicBezTo>
                    <a:pt x="272542" y="161163"/>
                    <a:pt x="251841" y="181864"/>
                    <a:pt x="251841" y="207391"/>
                  </a:cubicBezTo>
                  <a:cubicBezTo>
                    <a:pt x="251841" y="232918"/>
                    <a:pt x="272542" y="253619"/>
                    <a:pt x="298069" y="253619"/>
                  </a:cubicBezTo>
                  <a:cubicBezTo>
                    <a:pt x="323596" y="253619"/>
                    <a:pt x="344297" y="232918"/>
                    <a:pt x="344297" y="207391"/>
                  </a:cubicBezTo>
                  <a:cubicBezTo>
                    <a:pt x="344297" y="181864"/>
                    <a:pt x="323596" y="161163"/>
                    <a:pt x="298069" y="161163"/>
                  </a:cubicBezTo>
                  <a:close/>
                  <a:moveTo>
                    <a:pt x="149733" y="161163"/>
                  </a:moveTo>
                  <a:cubicBezTo>
                    <a:pt x="124206" y="161163"/>
                    <a:pt x="103505" y="181864"/>
                    <a:pt x="103505" y="207391"/>
                  </a:cubicBezTo>
                  <a:cubicBezTo>
                    <a:pt x="103505" y="232918"/>
                    <a:pt x="124206" y="253619"/>
                    <a:pt x="149733" y="253619"/>
                  </a:cubicBezTo>
                  <a:cubicBezTo>
                    <a:pt x="175260" y="253619"/>
                    <a:pt x="195961" y="232918"/>
                    <a:pt x="195961" y="207391"/>
                  </a:cubicBezTo>
                  <a:cubicBezTo>
                    <a:pt x="195961" y="181864"/>
                    <a:pt x="175260" y="161163"/>
                    <a:pt x="149733" y="161163"/>
                  </a:cubicBezTo>
                  <a:close/>
                  <a:moveTo>
                    <a:pt x="618490" y="138684"/>
                  </a:moveTo>
                  <a:lnTo>
                    <a:pt x="702818" y="138684"/>
                  </a:lnTo>
                  <a:cubicBezTo>
                    <a:pt x="747268" y="138684"/>
                    <a:pt x="783336" y="174752"/>
                    <a:pt x="783336" y="219329"/>
                  </a:cubicBezTo>
                  <a:lnTo>
                    <a:pt x="783336" y="475488"/>
                  </a:lnTo>
                  <a:cubicBezTo>
                    <a:pt x="783336" y="520065"/>
                    <a:pt x="747268" y="556133"/>
                    <a:pt x="702818" y="556133"/>
                  </a:cubicBezTo>
                  <a:lnTo>
                    <a:pt x="610108" y="556133"/>
                  </a:lnTo>
                  <a:cubicBezTo>
                    <a:pt x="627634" y="583311"/>
                    <a:pt x="625856" y="602996"/>
                    <a:pt x="716407" y="646557"/>
                  </a:cubicBezTo>
                  <a:cubicBezTo>
                    <a:pt x="564007" y="629412"/>
                    <a:pt x="540258" y="621792"/>
                    <a:pt x="468249" y="556133"/>
                  </a:cubicBezTo>
                  <a:lnTo>
                    <a:pt x="267843" y="556133"/>
                  </a:lnTo>
                  <a:cubicBezTo>
                    <a:pt x="235204" y="556133"/>
                    <a:pt x="207010" y="536702"/>
                    <a:pt x="194564" y="508635"/>
                  </a:cubicBezTo>
                  <a:cubicBezTo>
                    <a:pt x="246380" y="492760"/>
                    <a:pt x="288417" y="470789"/>
                    <a:pt x="337566" y="438277"/>
                  </a:cubicBezTo>
                  <a:lnTo>
                    <a:pt x="537972" y="438277"/>
                  </a:lnTo>
                  <a:cubicBezTo>
                    <a:pt x="582422" y="438277"/>
                    <a:pt x="618490" y="402209"/>
                    <a:pt x="618490" y="357632"/>
                  </a:cubicBezTo>
                  <a:lnTo>
                    <a:pt x="618490" y="138684"/>
                  </a:lnTo>
                  <a:close/>
                  <a:moveTo>
                    <a:pt x="80518" y="0"/>
                  </a:moveTo>
                  <a:lnTo>
                    <a:pt x="515493" y="0"/>
                  </a:lnTo>
                  <a:cubicBezTo>
                    <a:pt x="559943" y="0"/>
                    <a:pt x="596011" y="36068"/>
                    <a:pt x="596011" y="80645"/>
                  </a:cubicBezTo>
                  <a:lnTo>
                    <a:pt x="596011" y="336804"/>
                  </a:lnTo>
                  <a:cubicBezTo>
                    <a:pt x="596011" y="381381"/>
                    <a:pt x="559943" y="417449"/>
                    <a:pt x="515493" y="417449"/>
                  </a:cubicBezTo>
                  <a:lnTo>
                    <a:pt x="315214" y="417449"/>
                  </a:lnTo>
                  <a:cubicBezTo>
                    <a:pt x="223139" y="478155"/>
                    <a:pt x="186182" y="489077"/>
                    <a:pt x="33782" y="506222"/>
                  </a:cubicBezTo>
                  <a:cubicBezTo>
                    <a:pt x="122682" y="457708"/>
                    <a:pt x="132588" y="462915"/>
                    <a:pt x="173355" y="417449"/>
                  </a:cubicBezTo>
                  <a:lnTo>
                    <a:pt x="80518" y="417449"/>
                  </a:lnTo>
                  <a:cubicBezTo>
                    <a:pt x="36068" y="417322"/>
                    <a:pt x="0" y="381254"/>
                    <a:pt x="0" y="336804"/>
                  </a:cubicBezTo>
                  <a:lnTo>
                    <a:pt x="0" y="80645"/>
                  </a:lnTo>
                  <a:cubicBezTo>
                    <a:pt x="0" y="36068"/>
                    <a:pt x="36068" y="0"/>
                    <a:pt x="805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3731120" y="1208520"/>
            <a:ext cx="531900" cy="536220"/>
            <a:chOff x="0" y="0"/>
            <a:chExt cx="709200" cy="71496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09295" cy="715010"/>
            </a:xfrm>
            <a:custGeom>
              <a:avLst/>
              <a:gdLst/>
              <a:ahLst/>
              <a:cxnLst/>
              <a:rect l="l" t="t" r="r" b="b"/>
              <a:pathLst>
                <a:path w="709295" h="715010">
                  <a:moveTo>
                    <a:pt x="385826" y="235204"/>
                  </a:moveTo>
                  <a:cubicBezTo>
                    <a:pt x="316865" y="216662"/>
                    <a:pt x="245872" y="257683"/>
                    <a:pt x="227457" y="326644"/>
                  </a:cubicBezTo>
                  <a:cubicBezTo>
                    <a:pt x="209042" y="395605"/>
                    <a:pt x="249936" y="466471"/>
                    <a:pt x="318897" y="485013"/>
                  </a:cubicBezTo>
                  <a:cubicBezTo>
                    <a:pt x="387858" y="503555"/>
                    <a:pt x="458851" y="462534"/>
                    <a:pt x="477266" y="393573"/>
                  </a:cubicBezTo>
                  <a:cubicBezTo>
                    <a:pt x="495681" y="324612"/>
                    <a:pt x="454787" y="253746"/>
                    <a:pt x="385826" y="235204"/>
                  </a:cubicBezTo>
                  <a:close/>
                  <a:moveTo>
                    <a:pt x="408813" y="149352"/>
                  </a:moveTo>
                  <a:cubicBezTo>
                    <a:pt x="525272" y="180467"/>
                    <a:pt x="594360" y="300101"/>
                    <a:pt x="563118" y="416560"/>
                  </a:cubicBezTo>
                  <a:cubicBezTo>
                    <a:pt x="531876" y="533019"/>
                    <a:pt x="412242" y="602107"/>
                    <a:pt x="295783" y="570865"/>
                  </a:cubicBezTo>
                  <a:cubicBezTo>
                    <a:pt x="179324" y="539623"/>
                    <a:pt x="110236" y="419989"/>
                    <a:pt x="141478" y="303657"/>
                  </a:cubicBezTo>
                  <a:cubicBezTo>
                    <a:pt x="172720" y="187325"/>
                    <a:pt x="292354" y="118110"/>
                    <a:pt x="408813" y="149352"/>
                  </a:cubicBezTo>
                  <a:close/>
                  <a:moveTo>
                    <a:pt x="417195" y="118110"/>
                  </a:moveTo>
                  <a:cubicBezTo>
                    <a:pt x="283464" y="82296"/>
                    <a:pt x="146050" y="161544"/>
                    <a:pt x="110236" y="295275"/>
                  </a:cubicBezTo>
                  <a:cubicBezTo>
                    <a:pt x="74422" y="429006"/>
                    <a:pt x="153797" y="566293"/>
                    <a:pt x="287401" y="602107"/>
                  </a:cubicBezTo>
                  <a:cubicBezTo>
                    <a:pt x="421005" y="637921"/>
                    <a:pt x="558546" y="558546"/>
                    <a:pt x="594360" y="424942"/>
                  </a:cubicBezTo>
                  <a:cubicBezTo>
                    <a:pt x="630174" y="291338"/>
                    <a:pt x="550799" y="153924"/>
                    <a:pt x="417195" y="118110"/>
                  </a:cubicBezTo>
                  <a:close/>
                  <a:moveTo>
                    <a:pt x="709295" y="169291"/>
                  </a:moveTo>
                  <a:lnTo>
                    <a:pt x="708279" y="173228"/>
                  </a:lnTo>
                  <a:lnTo>
                    <a:pt x="707136" y="171577"/>
                  </a:lnTo>
                  <a:close/>
                  <a:moveTo>
                    <a:pt x="497205" y="27940"/>
                  </a:moveTo>
                  <a:lnTo>
                    <a:pt x="495681" y="116586"/>
                  </a:lnTo>
                  <a:lnTo>
                    <a:pt x="493014" y="115824"/>
                  </a:lnTo>
                  <a:cubicBezTo>
                    <a:pt x="515239" y="128270"/>
                    <a:pt x="535305" y="143637"/>
                    <a:pt x="552196" y="161798"/>
                  </a:cubicBezTo>
                  <a:lnTo>
                    <a:pt x="631190" y="142240"/>
                  </a:lnTo>
                  <a:lnTo>
                    <a:pt x="681863" y="237490"/>
                  </a:lnTo>
                  <a:lnTo>
                    <a:pt x="625602" y="288163"/>
                  </a:lnTo>
                  <a:cubicBezTo>
                    <a:pt x="632714" y="313817"/>
                    <a:pt x="636016" y="340741"/>
                    <a:pt x="634746" y="368046"/>
                  </a:cubicBezTo>
                  <a:lnTo>
                    <a:pt x="705104" y="407035"/>
                  </a:lnTo>
                  <a:lnTo>
                    <a:pt x="677164" y="511175"/>
                  </a:lnTo>
                  <a:lnTo>
                    <a:pt x="591820" y="509778"/>
                  </a:lnTo>
                  <a:cubicBezTo>
                    <a:pt x="581025" y="527812"/>
                    <a:pt x="567944" y="544068"/>
                    <a:pt x="553339" y="558546"/>
                  </a:cubicBezTo>
                  <a:lnTo>
                    <a:pt x="581406" y="631698"/>
                  </a:lnTo>
                  <a:lnTo>
                    <a:pt x="493014" y="693547"/>
                  </a:lnTo>
                  <a:lnTo>
                    <a:pt x="425958" y="635381"/>
                  </a:lnTo>
                  <a:lnTo>
                    <a:pt x="434086" y="629666"/>
                  </a:lnTo>
                  <a:cubicBezTo>
                    <a:pt x="408432" y="637921"/>
                    <a:pt x="381254" y="641985"/>
                    <a:pt x="353568" y="641858"/>
                  </a:cubicBezTo>
                  <a:lnTo>
                    <a:pt x="312928" y="715010"/>
                  </a:lnTo>
                  <a:lnTo>
                    <a:pt x="208788" y="687070"/>
                  </a:lnTo>
                  <a:lnTo>
                    <a:pt x="210185" y="603377"/>
                  </a:lnTo>
                  <a:cubicBezTo>
                    <a:pt x="188087" y="590804"/>
                    <a:pt x="168148" y="575437"/>
                    <a:pt x="151257" y="557276"/>
                  </a:cubicBezTo>
                  <a:lnTo>
                    <a:pt x="152654" y="560197"/>
                  </a:lnTo>
                  <a:lnTo>
                    <a:pt x="65532" y="577088"/>
                  </a:lnTo>
                  <a:lnTo>
                    <a:pt x="19939" y="479425"/>
                  </a:lnTo>
                  <a:lnTo>
                    <a:pt x="78867" y="431673"/>
                  </a:lnTo>
                  <a:cubicBezTo>
                    <a:pt x="72517" y="408686"/>
                    <a:pt x="69342" y="384556"/>
                    <a:pt x="69342" y="360172"/>
                  </a:cubicBezTo>
                  <a:lnTo>
                    <a:pt x="0" y="321564"/>
                  </a:lnTo>
                  <a:lnTo>
                    <a:pt x="27940" y="217424"/>
                  </a:lnTo>
                  <a:lnTo>
                    <a:pt x="107442" y="218821"/>
                  </a:lnTo>
                  <a:cubicBezTo>
                    <a:pt x="118237" y="199771"/>
                    <a:pt x="131191" y="182499"/>
                    <a:pt x="145923" y="166878"/>
                  </a:cubicBezTo>
                  <a:lnTo>
                    <a:pt x="119380" y="84709"/>
                  </a:lnTo>
                  <a:lnTo>
                    <a:pt x="210820" y="27559"/>
                  </a:lnTo>
                  <a:lnTo>
                    <a:pt x="274701" y="89154"/>
                  </a:lnTo>
                  <a:lnTo>
                    <a:pt x="274066" y="89535"/>
                  </a:lnTo>
                  <a:cubicBezTo>
                    <a:pt x="299212" y="81661"/>
                    <a:pt x="325628" y="77978"/>
                    <a:pt x="352679" y="78232"/>
                  </a:cubicBezTo>
                  <a:lnTo>
                    <a:pt x="350012" y="77470"/>
                  </a:lnTo>
                  <a:lnTo>
                    <a:pt x="392938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00180" y="6075000"/>
            <a:ext cx="11988000" cy="4212000"/>
            <a:chOff x="0" y="0"/>
            <a:chExt cx="15984000" cy="56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83965" cy="5615940"/>
            </a:xfrm>
            <a:custGeom>
              <a:avLst/>
              <a:gdLst/>
              <a:ahLst/>
              <a:cxnLst/>
              <a:rect l="l" t="t" r="r" b="b"/>
              <a:pathLst>
                <a:path w="15983965" h="5615940">
                  <a:moveTo>
                    <a:pt x="0" y="0"/>
                  </a:moveTo>
                  <a:lnTo>
                    <a:pt x="15983965" y="0"/>
                  </a:lnTo>
                  <a:lnTo>
                    <a:pt x="15983965" y="5615940"/>
                  </a:lnTo>
                  <a:lnTo>
                    <a:pt x="0" y="5615940"/>
                  </a:lnTo>
                  <a:close/>
                </a:path>
              </a:pathLst>
            </a:custGeom>
            <a:solidFill>
              <a:srgbClr val="F3A21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68160" y="4392720"/>
            <a:ext cx="39913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595959"/>
                </a:solidFill>
                <a:latin typeface="Montserrat Bold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2100" spc="29" dirty="0">
              <a:solidFill>
                <a:srgbClr val="595959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13830" y="342900"/>
            <a:ext cx="5955300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80"/>
              </a:lnSpc>
            </a:pPr>
            <a:r>
              <a:rPr lang="fa-IR" sz="5400" spc="448" dirty="0">
                <a:solidFill>
                  <a:srgbClr val="5D6268"/>
                </a:solidFill>
                <a:latin typeface="Arimo Bold"/>
                <a:cs typeface="B Nazanin" panose="00000400000000000000" pitchFamily="2" charset="-78"/>
              </a:rPr>
              <a:t>ارائه نمونه </a:t>
            </a:r>
            <a:endParaRPr lang="en-US" sz="5400" spc="448" dirty="0">
              <a:solidFill>
                <a:srgbClr val="5D6268"/>
              </a:solidFill>
              <a:latin typeface="Arimo Bold"/>
              <a:cs typeface="B Nazanin" panose="00000400000000000000" pitchFamily="2" charset="-78"/>
            </a:endParaRPr>
          </a:p>
          <a:p>
            <a:pPr algn="r" rtl="1">
              <a:lnSpc>
                <a:spcPts val="6480"/>
              </a:lnSpc>
            </a:pPr>
            <a:r>
              <a:rPr lang="fa-IR" sz="5400" spc="448" dirty="0">
                <a:solidFill>
                  <a:srgbClr val="5D6268"/>
                </a:solidFill>
                <a:latin typeface="Arimo Bold"/>
                <a:cs typeface="B Nazanin" panose="00000400000000000000" pitchFamily="2" charset="-78"/>
              </a:rPr>
              <a:t>کارها ساده </a:t>
            </a:r>
            <a:endParaRPr lang="en-US" sz="5400" spc="448" dirty="0">
              <a:solidFill>
                <a:srgbClr val="5D6268"/>
              </a:solidFill>
              <a:latin typeface="Arimo Bold"/>
              <a:cs typeface="B Nazanin" panose="00000400000000000000" pitchFamily="2" charset="-78"/>
            </a:endParaRPr>
          </a:p>
          <a:p>
            <a:pPr algn="r" rtl="1">
              <a:lnSpc>
                <a:spcPts val="6480"/>
              </a:lnSpc>
            </a:pPr>
            <a:r>
              <a:rPr lang="fa-IR" sz="5400" spc="448" dirty="0">
                <a:solidFill>
                  <a:srgbClr val="5D6268"/>
                </a:solidFill>
                <a:latin typeface="Arimo Bold"/>
                <a:cs typeface="B Nazanin" panose="00000400000000000000" pitchFamily="2" charset="-78"/>
              </a:rPr>
              <a:t>طراحی </a:t>
            </a:r>
            <a:endParaRPr lang="en-US" sz="5400" spc="448" dirty="0">
              <a:solidFill>
                <a:srgbClr val="5D6268"/>
              </a:solidFill>
              <a:latin typeface="Arimo Bold"/>
              <a:cs typeface="B Nazanin" panose="00000400000000000000" pitchFamily="2" charset="-78"/>
            </a:endParaRPr>
          </a:p>
          <a:p>
            <a:pPr algn="r" rtl="1">
              <a:lnSpc>
                <a:spcPts val="6480"/>
              </a:lnSpc>
            </a:pPr>
            <a:r>
              <a:rPr lang="fa-IR" sz="5400" spc="448" dirty="0">
                <a:solidFill>
                  <a:srgbClr val="5D6268"/>
                </a:solidFill>
                <a:latin typeface="Arimo Bold"/>
                <a:cs typeface="B Nazanin" panose="00000400000000000000" pitchFamily="2" charset="-78"/>
              </a:rPr>
              <a:t>شده است</a:t>
            </a:r>
            <a:endParaRPr lang="en-US" sz="5400" spc="448" dirty="0">
              <a:solidFill>
                <a:srgbClr val="5D6268"/>
              </a:solidFill>
              <a:latin typeface="Arimo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13420" y="6214856"/>
            <a:ext cx="4380120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ارائه نمونه</a:t>
            </a:r>
            <a:endParaRPr lang="en-US" sz="4200" spc="60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 کارها </a:t>
            </a:r>
            <a:endParaRPr lang="en-US" sz="4200" spc="60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ساده</a:t>
            </a:r>
            <a:endParaRPr lang="en-US" sz="4200" spc="60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03480" y="8162460"/>
            <a:ext cx="934596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</a:t>
            </a:r>
            <a:endParaRPr lang="en-US" sz="1800" spc="25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تغییر رنگ، عکس و متن.</a:t>
            </a:r>
            <a:endParaRPr lang="en-US" sz="1800" spc="25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03480" y="9036720"/>
            <a:ext cx="978390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بی نظیری اضافه کنید. آسان برای تغییر رنگ، عکس و متن.</a:t>
            </a:r>
            <a:endParaRPr lang="en-US" sz="1800" spc="25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138180" y="0"/>
            <a:ext cx="12150000" cy="5940000"/>
          </a:xfrm>
          <a:custGeom>
            <a:avLst/>
            <a:gdLst/>
            <a:ahLst/>
            <a:cxnLst/>
            <a:rect l="l" t="t" r="r" b="b"/>
            <a:pathLst>
              <a:path w="12150000" h="5940000">
                <a:moveTo>
                  <a:pt x="0" y="0"/>
                </a:moveTo>
                <a:lnTo>
                  <a:pt x="12150000" y="0"/>
                </a:lnTo>
                <a:lnTo>
                  <a:pt x="12150000" y="5940000"/>
                </a:lnTo>
                <a:lnTo>
                  <a:pt x="0" y="594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10" b="-37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5940000"/>
            <a:ext cx="6138180" cy="4347000"/>
          </a:xfrm>
          <a:custGeom>
            <a:avLst/>
            <a:gdLst/>
            <a:ahLst/>
            <a:cxnLst/>
            <a:rect l="l" t="t" r="r" b="b"/>
            <a:pathLst>
              <a:path w="6138180" h="4347000">
                <a:moveTo>
                  <a:pt x="0" y="0"/>
                </a:moveTo>
                <a:lnTo>
                  <a:pt x="6138180" y="0"/>
                </a:lnTo>
                <a:lnTo>
                  <a:pt x="6138180" y="4347000"/>
                </a:lnTo>
                <a:lnTo>
                  <a:pt x="0" y="434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8" b="-150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543960" cy="10287000"/>
          </a:xfrm>
          <a:custGeom>
            <a:avLst/>
            <a:gdLst/>
            <a:ahLst/>
            <a:cxnLst/>
            <a:rect l="l" t="t" r="r" b="b"/>
            <a:pathLst>
              <a:path w="9543960" h="10287000">
                <a:moveTo>
                  <a:pt x="0" y="0"/>
                </a:moveTo>
                <a:lnTo>
                  <a:pt x="9543960" y="0"/>
                </a:lnTo>
                <a:lnTo>
                  <a:pt x="95439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543960" y="0"/>
            <a:ext cx="8744220" cy="10287000"/>
          </a:xfrm>
          <a:custGeom>
            <a:avLst/>
            <a:gdLst/>
            <a:ahLst/>
            <a:cxnLst/>
            <a:rect l="l" t="t" r="r" b="b"/>
            <a:pathLst>
              <a:path w="8744220" h="10287000">
                <a:moveTo>
                  <a:pt x="8744220" y="0"/>
                </a:moveTo>
                <a:lnTo>
                  <a:pt x="0" y="0"/>
                </a:lnTo>
                <a:lnTo>
                  <a:pt x="0" y="10287000"/>
                </a:lnTo>
                <a:lnTo>
                  <a:pt x="8744220" y="10287000"/>
                </a:lnTo>
                <a:lnTo>
                  <a:pt x="8744220" y="0"/>
                </a:lnTo>
                <a:close/>
              </a:path>
            </a:pathLst>
          </a:custGeom>
          <a:blipFill>
            <a:blip r:embed="rId3"/>
            <a:stretch>
              <a:fillRect r="-214" b="-54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39323" y="19980"/>
            <a:ext cx="12887100" cy="10287000"/>
            <a:chOff x="0" y="0"/>
            <a:chExt cx="171828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182846" cy="13716000"/>
            </a:xfrm>
            <a:custGeom>
              <a:avLst/>
              <a:gdLst/>
              <a:ahLst/>
              <a:cxnLst/>
              <a:rect l="l" t="t" r="r" b="b"/>
              <a:pathLst>
                <a:path w="17182846" h="13716000">
                  <a:moveTo>
                    <a:pt x="1681099" y="0"/>
                  </a:moveTo>
                  <a:lnTo>
                    <a:pt x="17182846" y="0"/>
                  </a:lnTo>
                  <a:lnTo>
                    <a:pt x="17182846" y="13716000"/>
                  </a:lnTo>
                  <a:lnTo>
                    <a:pt x="1708150" y="13716000"/>
                  </a:lnTo>
                  <a:lnTo>
                    <a:pt x="1706499" y="13713079"/>
                  </a:lnTo>
                  <a:cubicBezTo>
                    <a:pt x="618236" y="11667363"/>
                    <a:pt x="0" y="9322943"/>
                    <a:pt x="0" y="6831076"/>
                  </a:cubicBezTo>
                  <a:cubicBezTo>
                    <a:pt x="0" y="4588510"/>
                    <a:pt x="500761" y="2465324"/>
                    <a:pt x="1394333" y="571754"/>
                  </a:cubicBezTo>
                  <a:close/>
                </a:path>
              </a:pathLst>
            </a:custGeom>
            <a:solidFill>
              <a:srgbClr val="A26022">
                <a:alpha val="25882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38800" y="1403014"/>
            <a:ext cx="1128294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fa-IR" sz="2100" spc="29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2100" spc="29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44075" y="2247900"/>
            <a:ext cx="11282940" cy="618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بی نظیری اضافه کنید. آسان برای تغییر رنگ،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 من امیدوارم و معتقدم که این الگو زمان، پول و اعتبار شما را جلب کند. ارائه پاورپوینت مدرنی را دریافت کنید که به زیبایی طراحی شده است. آسان برای تغییر رنگ، 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عکس و متن.شما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6735140" y="-19980"/>
            <a:ext cx="1553040" cy="10287000"/>
            <a:chOff x="0" y="0"/>
            <a:chExt cx="207072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0608" cy="13716000"/>
            </a:xfrm>
            <a:custGeom>
              <a:avLst/>
              <a:gdLst/>
              <a:ahLst/>
              <a:cxnLst/>
              <a:rect l="l" t="t" r="r" b="b"/>
              <a:pathLst>
                <a:path w="2070608" h="13716000">
                  <a:moveTo>
                    <a:pt x="1716786" y="0"/>
                  </a:moveTo>
                  <a:lnTo>
                    <a:pt x="2070608" y="0"/>
                  </a:lnTo>
                  <a:lnTo>
                    <a:pt x="2070608" y="13716000"/>
                  </a:lnTo>
                  <a:lnTo>
                    <a:pt x="1744599" y="13716000"/>
                  </a:lnTo>
                  <a:lnTo>
                    <a:pt x="1742948" y="13713079"/>
                  </a:lnTo>
                  <a:cubicBezTo>
                    <a:pt x="631317" y="11667363"/>
                    <a:pt x="0" y="9322943"/>
                    <a:pt x="0" y="6831076"/>
                  </a:cubicBezTo>
                  <a:cubicBezTo>
                    <a:pt x="0" y="4588510"/>
                    <a:pt x="511429" y="2465324"/>
                    <a:pt x="1423924" y="5717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55480" y="191752"/>
            <a:ext cx="17177040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fa-IR" sz="8100" spc="898" dirty="0">
                <a:solidFill>
                  <a:srgbClr val="FFFFFF"/>
                </a:solidFill>
                <a:latin typeface="Arimo"/>
                <a:cs typeface="B Nazanin" panose="00000400000000000000" pitchFamily="2" charset="-78"/>
              </a:rPr>
              <a:t>سبک ستون</a:t>
            </a:r>
            <a:endParaRPr lang="en-US" sz="8100" spc="898" dirty="0">
              <a:solidFill>
                <a:srgbClr val="FFFFFF"/>
              </a:solidFill>
              <a:latin typeface="Arimo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93660" y="8669700"/>
            <a:ext cx="174960" cy="200880"/>
            <a:chOff x="0" y="0"/>
            <a:chExt cx="233280" cy="267840"/>
          </a:xfrm>
        </p:grpSpPr>
        <p:sp>
          <p:nvSpPr>
            <p:cNvPr id="3" name="Freeform 3"/>
            <p:cNvSpPr/>
            <p:nvPr/>
          </p:nvSpPr>
          <p:spPr>
            <a:xfrm>
              <a:off x="-6223" y="-4064"/>
              <a:ext cx="240411" cy="275463"/>
            </a:xfrm>
            <a:custGeom>
              <a:avLst/>
              <a:gdLst/>
              <a:ahLst/>
              <a:cxnLst/>
              <a:rect l="l" t="t" r="r" b="b"/>
              <a:pathLst>
                <a:path w="240411" h="275463">
                  <a:moveTo>
                    <a:pt x="191516" y="4572"/>
                  </a:moveTo>
                  <a:cubicBezTo>
                    <a:pt x="171069" y="0"/>
                    <a:pt x="117856" y="26416"/>
                    <a:pt x="98933" y="35306"/>
                  </a:cubicBezTo>
                  <a:cubicBezTo>
                    <a:pt x="80010" y="44196"/>
                    <a:pt x="83058" y="49657"/>
                    <a:pt x="78105" y="57658"/>
                  </a:cubicBezTo>
                  <a:cubicBezTo>
                    <a:pt x="73152" y="65659"/>
                    <a:pt x="74041" y="73914"/>
                    <a:pt x="69088" y="82677"/>
                  </a:cubicBezTo>
                  <a:cubicBezTo>
                    <a:pt x="64135" y="91440"/>
                    <a:pt x="50165" y="100457"/>
                    <a:pt x="48260" y="110617"/>
                  </a:cubicBezTo>
                  <a:cubicBezTo>
                    <a:pt x="46355" y="120777"/>
                    <a:pt x="58166" y="133858"/>
                    <a:pt x="57277" y="144145"/>
                  </a:cubicBezTo>
                  <a:cubicBezTo>
                    <a:pt x="56388" y="154432"/>
                    <a:pt x="46863" y="165100"/>
                    <a:pt x="42291" y="172085"/>
                  </a:cubicBezTo>
                  <a:cubicBezTo>
                    <a:pt x="37719" y="179070"/>
                    <a:pt x="33782" y="179959"/>
                    <a:pt x="30353" y="186055"/>
                  </a:cubicBezTo>
                  <a:cubicBezTo>
                    <a:pt x="26924" y="192151"/>
                    <a:pt x="24892" y="200533"/>
                    <a:pt x="21336" y="208407"/>
                  </a:cubicBezTo>
                  <a:cubicBezTo>
                    <a:pt x="17780" y="216281"/>
                    <a:pt x="10414" y="223266"/>
                    <a:pt x="9398" y="233553"/>
                  </a:cubicBezTo>
                  <a:cubicBezTo>
                    <a:pt x="8382" y="243840"/>
                    <a:pt x="0" y="264287"/>
                    <a:pt x="15367" y="269875"/>
                  </a:cubicBezTo>
                  <a:cubicBezTo>
                    <a:pt x="30734" y="275463"/>
                    <a:pt x="74549" y="268986"/>
                    <a:pt x="101981" y="267081"/>
                  </a:cubicBezTo>
                  <a:cubicBezTo>
                    <a:pt x="129413" y="265176"/>
                    <a:pt x="160655" y="264287"/>
                    <a:pt x="179578" y="258699"/>
                  </a:cubicBezTo>
                  <a:cubicBezTo>
                    <a:pt x="198501" y="253111"/>
                    <a:pt x="208915" y="244729"/>
                    <a:pt x="215392" y="233553"/>
                  </a:cubicBezTo>
                  <a:cubicBezTo>
                    <a:pt x="221869" y="222377"/>
                    <a:pt x="215900" y="196850"/>
                    <a:pt x="218440" y="191643"/>
                  </a:cubicBezTo>
                  <a:cubicBezTo>
                    <a:pt x="220980" y="186436"/>
                    <a:pt x="226949" y="203708"/>
                    <a:pt x="230378" y="202819"/>
                  </a:cubicBezTo>
                  <a:cubicBezTo>
                    <a:pt x="233807" y="201930"/>
                    <a:pt x="238379" y="196723"/>
                    <a:pt x="239395" y="186055"/>
                  </a:cubicBezTo>
                  <a:cubicBezTo>
                    <a:pt x="240411" y="175387"/>
                    <a:pt x="237871" y="151638"/>
                    <a:pt x="236347" y="138557"/>
                  </a:cubicBezTo>
                  <a:cubicBezTo>
                    <a:pt x="234823" y="125476"/>
                    <a:pt x="232918" y="120396"/>
                    <a:pt x="230378" y="107823"/>
                  </a:cubicBezTo>
                  <a:cubicBezTo>
                    <a:pt x="227838" y="95250"/>
                    <a:pt x="227838" y="80391"/>
                    <a:pt x="221361" y="63119"/>
                  </a:cubicBezTo>
                  <a:cubicBezTo>
                    <a:pt x="214884" y="45847"/>
                    <a:pt x="211963" y="9271"/>
                    <a:pt x="191516" y="4572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716000" y="8461260"/>
            <a:ext cx="164160" cy="273240"/>
            <a:chOff x="0" y="0"/>
            <a:chExt cx="218880" cy="364320"/>
          </a:xfrm>
        </p:grpSpPr>
        <p:sp>
          <p:nvSpPr>
            <p:cNvPr id="5" name="Freeform 5"/>
            <p:cNvSpPr/>
            <p:nvPr/>
          </p:nvSpPr>
          <p:spPr>
            <a:xfrm>
              <a:off x="-1524" y="-4699"/>
              <a:ext cx="222631" cy="369062"/>
            </a:xfrm>
            <a:custGeom>
              <a:avLst/>
              <a:gdLst/>
              <a:ahLst/>
              <a:cxnLst/>
              <a:rect l="l" t="t" r="r" b="b"/>
              <a:pathLst>
                <a:path w="222631" h="369062">
                  <a:moveTo>
                    <a:pt x="155067" y="6858"/>
                  </a:moveTo>
                  <a:cubicBezTo>
                    <a:pt x="171450" y="8255"/>
                    <a:pt x="195326" y="10541"/>
                    <a:pt x="205740" y="23622"/>
                  </a:cubicBezTo>
                  <a:cubicBezTo>
                    <a:pt x="216154" y="36703"/>
                    <a:pt x="215646" y="72390"/>
                    <a:pt x="217678" y="84963"/>
                  </a:cubicBezTo>
                  <a:cubicBezTo>
                    <a:pt x="219710" y="97536"/>
                    <a:pt x="222631" y="87757"/>
                    <a:pt x="217678" y="98933"/>
                  </a:cubicBezTo>
                  <a:cubicBezTo>
                    <a:pt x="212725" y="110109"/>
                    <a:pt x="194310" y="142621"/>
                    <a:pt x="187833" y="151892"/>
                  </a:cubicBezTo>
                  <a:cubicBezTo>
                    <a:pt x="181356" y="161163"/>
                    <a:pt x="181356" y="148590"/>
                    <a:pt x="178943" y="154686"/>
                  </a:cubicBezTo>
                  <a:cubicBezTo>
                    <a:pt x="176530" y="160782"/>
                    <a:pt x="173990" y="177927"/>
                    <a:pt x="172974" y="188087"/>
                  </a:cubicBezTo>
                  <a:cubicBezTo>
                    <a:pt x="171958" y="198247"/>
                    <a:pt x="172466" y="206248"/>
                    <a:pt x="172974" y="215900"/>
                  </a:cubicBezTo>
                  <a:cubicBezTo>
                    <a:pt x="173482" y="225552"/>
                    <a:pt x="177419" y="233045"/>
                    <a:pt x="175895" y="246507"/>
                  </a:cubicBezTo>
                  <a:cubicBezTo>
                    <a:pt x="174371" y="259969"/>
                    <a:pt x="168402" y="283210"/>
                    <a:pt x="163957" y="296672"/>
                  </a:cubicBezTo>
                  <a:cubicBezTo>
                    <a:pt x="159512" y="310134"/>
                    <a:pt x="158496" y="317627"/>
                    <a:pt x="149098" y="327279"/>
                  </a:cubicBezTo>
                  <a:cubicBezTo>
                    <a:pt x="139700" y="336931"/>
                    <a:pt x="122301" y="348234"/>
                    <a:pt x="107315" y="355092"/>
                  </a:cubicBezTo>
                  <a:cubicBezTo>
                    <a:pt x="92329" y="361950"/>
                    <a:pt x="74930" y="369062"/>
                    <a:pt x="59563" y="369062"/>
                  </a:cubicBezTo>
                  <a:cubicBezTo>
                    <a:pt x="44196" y="369062"/>
                    <a:pt x="24257" y="361696"/>
                    <a:pt x="14859" y="355092"/>
                  </a:cubicBezTo>
                  <a:cubicBezTo>
                    <a:pt x="5461" y="348488"/>
                    <a:pt x="4445" y="343027"/>
                    <a:pt x="2921" y="330073"/>
                  </a:cubicBezTo>
                  <a:cubicBezTo>
                    <a:pt x="1397" y="317119"/>
                    <a:pt x="0" y="297561"/>
                    <a:pt x="5842" y="277114"/>
                  </a:cubicBezTo>
                  <a:cubicBezTo>
                    <a:pt x="11684" y="256667"/>
                    <a:pt x="28194" y="230632"/>
                    <a:pt x="38608" y="207518"/>
                  </a:cubicBezTo>
                  <a:cubicBezTo>
                    <a:pt x="49022" y="184404"/>
                    <a:pt x="60960" y="156845"/>
                    <a:pt x="68453" y="137922"/>
                  </a:cubicBezTo>
                  <a:cubicBezTo>
                    <a:pt x="75946" y="118999"/>
                    <a:pt x="76962" y="113792"/>
                    <a:pt x="83312" y="93345"/>
                  </a:cubicBezTo>
                  <a:cubicBezTo>
                    <a:pt x="89662" y="72898"/>
                    <a:pt x="95885" y="30480"/>
                    <a:pt x="107315" y="15240"/>
                  </a:cubicBezTo>
                  <a:cubicBezTo>
                    <a:pt x="118745" y="0"/>
                    <a:pt x="138557" y="5461"/>
                    <a:pt x="155067" y="6858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730580" y="7543800"/>
            <a:ext cx="463860" cy="1183680"/>
            <a:chOff x="0" y="0"/>
            <a:chExt cx="618480" cy="1578240"/>
          </a:xfrm>
        </p:grpSpPr>
        <p:sp>
          <p:nvSpPr>
            <p:cNvPr id="7" name="Freeform 7"/>
            <p:cNvSpPr/>
            <p:nvPr/>
          </p:nvSpPr>
          <p:spPr>
            <a:xfrm>
              <a:off x="-1397" y="-1397"/>
              <a:ext cx="624459" cy="1583055"/>
            </a:xfrm>
            <a:custGeom>
              <a:avLst/>
              <a:gdLst/>
              <a:ahLst/>
              <a:cxnLst/>
              <a:rect l="l" t="t" r="r" b="b"/>
              <a:pathLst>
                <a:path w="624459" h="1583055">
                  <a:moveTo>
                    <a:pt x="568198" y="28702"/>
                  </a:moveTo>
                  <a:cubicBezTo>
                    <a:pt x="547751" y="15748"/>
                    <a:pt x="545338" y="7366"/>
                    <a:pt x="493649" y="3683"/>
                  </a:cubicBezTo>
                  <a:cubicBezTo>
                    <a:pt x="441960" y="0"/>
                    <a:pt x="322707" y="889"/>
                    <a:pt x="258064" y="6477"/>
                  </a:cubicBezTo>
                  <a:cubicBezTo>
                    <a:pt x="193421" y="12065"/>
                    <a:pt x="143256" y="24511"/>
                    <a:pt x="105918" y="37084"/>
                  </a:cubicBezTo>
                  <a:cubicBezTo>
                    <a:pt x="68580" y="49657"/>
                    <a:pt x="48768" y="59817"/>
                    <a:pt x="34417" y="81661"/>
                  </a:cubicBezTo>
                  <a:cubicBezTo>
                    <a:pt x="20066" y="103505"/>
                    <a:pt x="25019" y="131318"/>
                    <a:pt x="19558" y="168021"/>
                  </a:cubicBezTo>
                  <a:cubicBezTo>
                    <a:pt x="14097" y="204724"/>
                    <a:pt x="3048" y="272161"/>
                    <a:pt x="1524" y="301879"/>
                  </a:cubicBezTo>
                  <a:cubicBezTo>
                    <a:pt x="0" y="331597"/>
                    <a:pt x="9017" y="332105"/>
                    <a:pt x="10414" y="346456"/>
                  </a:cubicBezTo>
                  <a:cubicBezTo>
                    <a:pt x="11811" y="360807"/>
                    <a:pt x="8890" y="371602"/>
                    <a:pt x="10414" y="388239"/>
                  </a:cubicBezTo>
                  <a:cubicBezTo>
                    <a:pt x="11938" y="404876"/>
                    <a:pt x="16891" y="427228"/>
                    <a:pt x="19304" y="446786"/>
                  </a:cubicBezTo>
                  <a:cubicBezTo>
                    <a:pt x="21717" y="466344"/>
                    <a:pt x="23749" y="486283"/>
                    <a:pt x="25273" y="505333"/>
                  </a:cubicBezTo>
                  <a:cubicBezTo>
                    <a:pt x="26797" y="524383"/>
                    <a:pt x="26797" y="542925"/>
                    <a:pt x="28194" y="561086"/>
                  </a:cubicBezTo>
                  <a:cubicBezTo>
                    <a:pt x="29591" y="579247"/>
                    <a:pt x="34671" y="597789"/>
                    <a:pt x="34163" y="614045"/>
                  </a:cubicBezTo>
                  <a:cubicBezTo>
                    <a:pt x="33655" y="630301"/>
                    <a:pt x="23749" y="646049"/>
                    <a:pt x="25273" y="658622"/>
                  </a:cubicBezTo>
                  <a:cubicBezTo>
                    <a:pt x="26797" y="671195"/>
                    <a:pt x="39243" y="675386"/>
                    <a:pt x="43180" y="689229"/>
                  </a:cubicBezTo>
                  <a:cubicBezTo>
                    <a:pt x="47117" y="703072"/>
                    <a:pt x="51689" y="721233"/>
                    <a:pt x="49149" y="742188"/>
                  </a:cubicBezTo>
                  <a:cubicBezTo>
                    <a:pt x="46609" y="763143"/>
                    <a:pt x="31242" y="797433"/>
                    <a:pt x="28321" y="814705"/>
                  </a:cubicBezTo>
                  <a:cubicBezTo>
                    <a:pt x="25400" y="831977"/>
                    <a:pt x="32766" y="830961"/>
                    <a:pt x="31242" y="845312"/>
                  </a:cubicBezTo>
                  <a:cubicBezTo>
                    <a:pt x="29718" y="859663"/>
                    <a:pt x="22352" y="881507"/>
                    <a:pt x="19304" y="901065"/>
                  </a:cubicBezTo>
                  <a:cubicBezTo>
                    <a:pt x="16256" y="920623"/>
                    <a:pt x="12319" y="938657"/>
                    <a:pt x="13335" y="962406"/>
                  </a:cubicBezTo>
                  <a:cubicBezTo>
                    <a:pt x="14351" y="986155"/>
                    <a:pt x="23241" y="1013968"/>
                    <a:pt x="25273" y="1043305"/>
                  </a:cubicBezTo>
                  <a:cubicBezTo>
                    <a:pt x="27305" y="1072642"/>
                    <a:pt x="23749" y="1112520"/>
                    <a:pt x="25273" y="1138047"/>
                  </a:cubicBezTo>
                  <a:cubicBezTo>
                    <a:pt x="26797" y="1163574"/>
                    <a:pt x="33782" y="1182624"/>
                    <a:pt x="34163" y="1196594"/>
                  </a:cubicBezTo>
                  <a:cubicBezTo>
                    <a:pt x="34544" y="1210564"/>
                    <a:pt x="25654" y="1207262"/>
                    <a:pt x="28194" y="1221740"/>
                  </a:cubicBezTo>
                  <a:cubicBezTo>
                    <a:pt x="30734" y="1236218"/>
                    <a:pt x="42164" y="1262126"/>
                    <a:pt x="49022" y="1283081"/>
                  </a:cubicBezTo>
                  <a:cubicBezTo>
                    <a:pt x="55880" y="1304036"/>
                    <a:pt x="60452" y="1332738"/>
                    <a:pt x="69850" y="1347216"/>
                  </a:cubicBezTo>
                  <a:cubicBezTo>
                    <a:pt x="79248" y="1361694"/>
                    <a:pt x="91694" y="1374648"/>
                    <a:pt x="105664" y="1369568"/>
                  </a:cubicBezTo>
                  <a:cubicBezTo>
                    <a:pt x="119634" y="1364488"/>
                    <a:pt x="139446" y="1335659"/>
                    <a:pt x="153416" y="1316609"/>
                  </a:cubicBezTo>
                  <a:cubicBezTo>
                    <a:pt x="167386" y="1297559"/>
                    <a:pt x="183769" y="1276223"/>
                    <a:pt x="189230" y="1255268"/>
                  </a:cubicBezTo>
                  <a:cubicBezTo>
                    <a:pt x="194691" y="1234313"/>
                    <a:pt x="184277" y="1220470"/>
                    <a:pt x="186309" y="1191133"/>
                  </a:cubicBezTo>
                  <a:cubicBezTo>
                    <a:pt x="188341" y="1161796"/>
                    <a:pt x="197739" y="1109853"/>
                    <a:pt x="201168" y="1079627"/>
                  </a:cubicBezTo>
                  <a:cubicBezTo>
                    <a:pt x="204597" y="1049401"/>
                    <a:pt x="206121" y="1033145"/>
                    <a:pt x="207137" y="1009904"/>
                  </a:cubicBezTo>
                  <a:cubicBezTo>
                    <a:pt x="208153" y="986663"/>
                    <a:pt x="205613" y="961644"/>
                    <a:pt x="207137" y="940181"/>
                  </a:cubicBezTo>
                  <a:cubicBezTo>
                    <a:pt x="208661" y="918718"/>
                    <a:pt x="212598" y="894207"/>
                    <a:pt x="216027" y="881634"/>
                  </a:cubicBezTo>
                  <a:cubicBezTo>
                    <a:pt x="219456" y="869061"/>
                    <a:pt x="225425" y="871855"/>
                    <a:pt x="227965" y="864870"/>
                  </a:cubicBezTo>
                  <a:cubicBezTo>
                    <a:pt x="230505" y="857885"/>
                    <a:pt x="228981" y="845312"/>
                    <a:pt x="230886" y="839724"/>
                  </a:cubicBezTo>
                  <a:cubicBezTo>
                    <a:pt x="232791" y="834136"/>
                    <a:pt x="240284" y="840613"/>
                    <a:pt x="239776" y="831342"/>
                  </a:cubicBezTo>
                  <a:cubicBezTo>
                    <a:pt x="239268" y="822071"/>
                    <a:pt x="226822" y="801624"/>
                    <a:pt x="227838" y="783971"/>
                  </a:cubicBezTo>
                  <a:cubicBezTo>
                    <a:pt x="228854" y="766318"/>
                    <a:pt x="239776" y="738886"/>
                    <a:pt x="245745" y="725424"/>
                  </a:cubicBezTo>
                  <a:cubicBezTo>
                    <a:pt x="251714" y="711962"/>
                    <a:pt x="260604" y="721741"/>
                    <a:pt x="263652" y="703072"/>
                  </a:cubicBezTo>
                  <a:cubicBezTo>
                    <a:pt x="266700" y="684403"/>
                    <a:pt x="261620" y="633857"/>
                    <a:pt x="263652" y="613918"/>
                  </a:cubicBezTo>
                  <a:cubicBezTo>
                    <a:pt x="265684" y="593979"/>
                    <a:pt x="273050" y="597662"/>
                    <a:pt x="275590" y="583311"/>
                  </a:cubicBezTo>
                  <a:cubicBezTo>
                    <a:pt x="278130" y="568960"/>
                    <a:pt x="276098" y="544322"/>
                    <a:pt x="278511" y="527558"/>
                  </a:cubicBezTo>
                  <a:cubicBezTo>
                    <a:pt x="280924" y="510794"/>
                    <a:pt x="286512" y="494157"/>
                    <a:pt x="290449" y="482981"/>
                  </a:cubicBezTo>
                  <a:cubicBezTo>
                    <a:pt x="294386" y="471805"/>
                    <a:pt x="299847" y="451866"/>
                    <a:pt x="302387" y="460629"/>
                  </a:cubicBezTo>
                  <a:cubicBezTo>
                    <a:pt x="304927" y="469392"/>
                    <a:pt x="302387" y="512191"/>
                    <a:pt x="305308" y="535940"/>
                  </a:cubicBezTo>
                  <a:cubicBezTo>
                    <a:pt x="308229" y="559689"/>
                    <a:pt x="316738" y="581914"/>
                    <a:pt x="320167" y="602869"/>
                  </a:cubicBezTo>
                  <a:cubicBezTo>
                    <a:pt x="323596" y="623824"/>
                    <a:pt x="327152" y="636270"/>
                    <a:pt x="326136" y="661416"/>
                  </a:cubicBezTo>
                  <a:cubicBezTo>
                    <a:pt x="325120" y="686562"/>
                    <a:pt x="314198" y="734314"/>
                    <a:pt x="314198" y="753364"/>
                  </a:cubicBezTo>
                  <a:cubicBezTo>
                    <a:pt x="314198" y="772414"/>
                    <a:pt x="324612" y="760857"/>
                    <a:pt x="326136" y="775716"/>
                  </a:cubicBezTo>
                  <a:cubicBezTo>
                    <a:pt x="327660" y="790575"/>
                    <a:pt x="324104" y="824992"/>
                    <a:pt x="323215" y="842645"/>
                  </a:cubicBezTo>
                  <a:cubicBezTo>
                    <a:pt x="322326" y="860298"/>
                    <a:pt x="317754" y="870077"/>
                    <a:pt x="320294" y="881634"/>
                  </a:cubicBezTo>
                  <a:cubicBezTo>
                    <a:pt x="322834" y="893191"/>
                    <a:pt x="336677" y="899287"/>
                    <a:pt x="338201" y="912241"/>
                  </a:cubicBezTo>
                  <a:cubicBezTo>
                    <a:pt x="339725" y="925195"/>
                    <a:pt x="328803" y="943864"/>
                    <a:pt x="329311" y="959612"/>
                  </a:cubicBezTo>
                  <a:cubicBezTo>
                    <a:pt x="329819" y="975360"/>
                    <a:pt x="341757" y="991235"/>
                    <a:pt x="341249" y="1006983"/>
                  </a:cubicBezTo>
                  <a:cubicBezTo>
                    <a:pt x="340741" y="1022731"/>
                    <a:pt x="329311" y="1026541"/>
                    <a:pt x="326390" y="1054354"/>
                  </a:cubicBezTo>
                  <a:cubicBezTo>
                    <a:pt x="323469" y="1082167"/>
                    <a:pt x="326898" y="1137920"/>
                    <a:pt x="323469" y="1174242"/>
                  </a:cubicBezTo>
                  <a:cubicBezTo>
                    <a:pt x="320040" y="1210564"/>
                    <a:pt x="309118" y="1247140"/>
                    <a:pt x="305562" y="1271778"/>
                  </a:cubicBezTo>
                  <a:cubicBezTo>
                    <a:pt x="302006" y="1296416"/>
                    <a:pt x="299593" y="1304290"/>
                    <a:pt x="302641" y="1321943"/>
                  </a:cubicBezTo>
                  <a:cubicBezTo>
                    <a:pt x="305689" y="1339596"/>
                    <a:pt x="319024" y="1365123"/>
                    <a:pt x="323469" y="1377696"/>
                  </a:cubicBezTo>
                  <a:cubicBezTo>
                    <a:pt x="327914" y="1390269"/>
                    <a:pt x="334899" y="1385189"/>
                    <a:pt x="329438" y="1397254"/>
                  </a:cubicBezTo>
                  <a:cubicBezTo>
                    <a:pt x="323977" y="1409319"/>
                    <a:pt x="300609" y="1437640"/>
                    <a:pt x="290703" y="1450213"/>
                  </a:cubicBezTo>
                  <a:cubicBezTo>
                    <a:pt x="280797" y="1462786"/>
                    <a:pt x="270383" y="1463167"/>
                    <a:pt x="269875" y="1472565"/>
                  </a:cubicBezTo>
                  <a:cubicBezTo>
                    <a:pt x="269367" y="1481963"/>
                    <a:pt x="286766" y="1493520"/>
                    <a:pt x="287782" y="1505966"/>
                  </a:cubicBezTo>
                  <a:cubicBezTo>
                    <a:pt x="288798" y="1518412"/>
                    <a:pt x="270891" y="1539875"/>
                    <a:pt x="275844" y="1547749"/>
                  </a:cubicBezTo>
                  <a:cubicBezTo>
                    <a:pt x="280797" y="1555623"/>
                    <a:pt x="299212" y="1550035"/>
                    <a:pt x="317627" y="1553337"/>
                  </a:cubicBezTo>
                  <a:cubicBezTo>
                    <a:pt x="336042" y="1556639"/>
                    <a:pt x="366776" y="1563116"/>
                    <a:pt x="386207" y="1567307"/>
                  </a:cubicBezTo>
                  <a:cubicBezTo>
                    <a:pt x="405638" y="1571498"/>
                    <a:pt x="420497" y="1583055"/>
                    <a:pt x="433959" y="1578483"/>
                  </a:cubicBezTo>
                  <a:cubicBezTo>
                    <a:pt x="447421" y="1573911"/>
                    <a:pt x="459867" y="1555242"/>
                    <a:pt x="466725" y="1539494"/>
                  </a:cubicBezTo>
                  <a:cubicBezTo>
                    <a:pt x="473583" y="1523746"/>
                    <a:pt x="475615" y="1497711"/>
                    <a:pt x="475615" y="1483741"/>
                  </a:cubicBezTo>
                  <a:cubicBezTo>
                    <a:pt x="475615" y="1469771"/>
                    <a:pt x="468122" y="1465199"/>
                    <a:pt x="466725" y="1455928"/>
                  </a:cubicBezTo>
                  <a:cubicBezTo>
                    <a:pt x="465328" y="1446657"/>
                    <a:pt x="461264" y="1440561"/>
                    <a:pt x="466725" y="1428115"/>
                  </a:cubicBezTo>
                  <a:cubicBezTo>
                    <a:pt x="472186" y="1415669"/>
                    <a:pt x="492633" y="1401572"/>
                    <a:pt x="499491" y="1380744"/>
                  </a:cubicBezTo>
                  <a:cubicBezTo>
                    <a:pt x="506349" y="1359916"/>
                    <a:pt x="505968" y="1328293"/>
                    <a:pt x="508381" y="1302639"/>
                  </a:cubicBezTo>
                  <a:cubicBezTo>
                    <a:pt x="510794" y="1276985"/>
                    <a:pt x="511302" y="1257554"/>
                    <a:pt x="514350" y="1227328"/>
                  </a:cubicBezTo>
                  <a:cubicBezTo>
                    <a:pt x="517398" y="1197102"/>
                    <a:pt x="521843" y="1160018"/>
                    <a:pt x="526288" y="1121410"/>
                  </a:cubicBezTo>
                  <a:cubicBezTo>
                    <a:pt x="530733" y="1082802"/>
                    <a:pt x="539242" y="1025652"/>
                    <a:pt x="541147" y="995934"/>
                  </a:cubicBezTo>
                  <a:cubicBezTo>
                    <a:pt x="543052" y="966216"/>
                    <a:pt x="537210" y="963930"/>
                    <a:pt x="538226" y="942975"/>
                  </a:cubicBezTo>
                  <a:cubicBezTo>
                    <a:pt x="539242" y="922020"/>
                    <a:pt x="543179" y="913257"/>
                    <a:pt x="547116" y="870458"/>
                  </a:cubicBezTo>
                  <a:cubicBezTo>
                    <a:pt x="551053" y="827659"/>
                    <a:pt x="556514" y="742696"/>
                    <a:pt x="561975" y="686435"/>
                  </a:cubicBezTo>
                  <a:cubicBezTo>
                    <a:pt x="567436" y="630174"/>
                    <a:pt x="577850" y="571246"/>
                    <a:pt x="579882" y="533146"/>
                  </a:cubicBezTo>
                  <a:cubicBezTo>
                    <a:pt x="581914" y="495046"/>
                    <a:pt x="571373" y="486664"/>
                    <a:pt x="573913" y="457835"/>
                  </a:cubicBezTo>
                  <a:cubicBezTo>
                    <a:pt x="576453" y="429006"/>
                    <a:pt x="587883" y="393319"/>
                    <a:pt x="594741" y="360299"/>
                  </a:cubicBezTo>
                  <a:cubicBezTo>
                    <a:pt x="601599" y="327279"/>
                    <a:pt x="612140" y="286893"/>
                    <a:pt x="615569" y="259969"/>
                  </a:cubicBezTo>
                  <a:cubicBezTo>
                    <a:pt x="618998" y="233045"/>
                    <a:pt x="615569" y="198628"/>
                    <a:pt x="615569" y="198628"/>
                  </a:cubicBezTo>
                  <a:cubicBezTo>
                    <a:pt x="615569" y="168910"/>
                    <a:pt x="624459" y="112268"/>
                    <a:pt x="615569" y="81534"/>
                  </a:cubicBezTo>
                  <a:cubicBezTo>
                    <a:pt x="606679" y="50800"/>
                    <a:pt x="588264" y="41529"/>
                    <a:pt x="567817" y="28575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172840" y="7700400"/>
            <a:ext cx="110160" cy="230040"/>
            <a:chOff x="0" y="0"/>
            <a:chExt cx="146880" cy="306720"/>
          </a:xfrm>
        </p:grpSpPr>
        <p:sp>
          <p:nvSpPr>
            <p:cNvPr id="9" name="Freeform 9"/>
            <p:cNvSpPr/>
            <p:nvPr/>
          </p:nvSpPr>
          <p:spPr>
            <a:xfrm>
              <a:off x="-508" y="-2540"/>
              <a:ext cx="149987" cy="310388"/>
            </a:xfrm>
            <a:custGeom>
              <a:avLst/>
              <a:gdLst/>
              <a:ahLst/>
              <a:cxnLst/>
              <a:rect l="l" t="t" r="r" b="b"/>
              <a:pathLst>
                <a:path w="149987" h="310388">
                  <a:moveTo>
                    <a:pt x="52197" y="206756"/>
                  </a:moveTo>
                  <a:cubicBezTo>
                    <a:pt x="43815" y="207391"/>
                    <a:pt x="35687" y="210058"/>
                    <a:pt x="34290" y="214249"/>
                  </a:cubicBezTo>
                  <a:cubicBezTo>
                    <a:pt x="31496" y="222631"/>
                    <a:pt x="34290" y="234315"/>
                    <a:pt x="34290" y="242697"/>
                  </a:cubicBezTo>
                  <a:cubicBezTo>
                    <a:pt x="34290" y="242697"/>
                    <a:pt x="29845" y="262128"/>
                    <a:pt x="34290" y="264795"/>
                  </a:cubicBezTo>
                  <a:cubicBezTo>
                    <a:pt x="38735" y="267462"/>
                    <a:pt x="55118" y="267462"/>
                    <a:pt x="61214" y="258445"/>
                  </a:cubicBezTo>
                  <a:cubicBezTo>
                    <a:pt x="67310" y="249428"/>
                    <a:pt x="75819" y="218440"/>
                    <a:pt x="71374" y="211074"/>
                  </a:cubicBezTo>
                  <a:cubicBezTo>
                    <a:pt x="69088" y="207391"/>
                    <a:pt x="60579" y="206121"/>
                    <a:pt x="52197" y="206756"/>
                  </a:cubicBezTo>
                  <a:close/>
                  <a:moveTo>
                    <a:pt x="81407" y="2667"/>
                  </a:moveTo>
                  <a:cubicBezTo>
                    <a:pt x="93218" y="5207"/>
                    <a:pt x="115189" y="58928"/>
                    <a:pt x="125222" y="84709"/>
                  </a:cubicBezTo>
                  <a:cubicBezTo>
                    <a:pt x="135255" y="110490"/>
                    <a:pt x="138684" y="134747"/>
                    <a:pt x="142113" y="157353"/>
                  </a:cubicBezTo>
                  <a:cubicBezTo>
                    <a:pt x="145542" y="179959"/>
                    <a:pt x="149987" y="198374"/>
                    <a:pt x="145542" y="220472"/>
                  </a:cubicBezTo>
                  <a:cubicBezTo>
                    <a:pt x="141097" y="242570"/>
                    <a:pt x="124206" y="275209"/>
                    <a:pt x="115189" y="289941"/>
                  </a:cubicBezTo>
                  <a:cubicBezTo>
                    <a:pt x="106172" y="304673"/>
                    <a:pt x="102870" y="307340"/>
                    <a:pt x="91567" y="308864"/>
                  </a:cubicBezTo>
                  <a:cubicBezTo>
                    <a:pt x="80264" y="310388"/>
                    <a:pt x="59563" y="303022"/>
                    <a:pt x="47752" y="299339"/>
                  </a:cubicBezTo>
                  <a:cubicBezTo>
                    <a:pt x="35941" y="295656"/>
                    <a:pt x="26924" y="292481"/>
                    <a:pt x="20828" y="286766"/>
                  </a:cubicBezTo>
                  <a:cubicBezTo>
                    <a:pt x="14732" y="281051"/>
                    <a:pt x="14097" y="268859"/>
                    <a:pt x="10668" y="264668"/>
                  </a:cubicBezTo>
                  <a:cubicBezTo>
                    <a:pt x="7239" y="260477"/>
                    <a:pt x="0" y="266827"/>
                    <a:pt x="508" y="261493"/>
                  </a:cubicBezTo>
                  <a:cubicBezTo>
                    <a:pt x="1016" y="256159"/>
                    <a:pt x="11176" y="245745"/>
                    <a:pt x="13970" y="233045"/>
                  </a:cubicBezTo>
                  <a:cubicBezTo>
                    <a:pt x="16764" y="220345"/>
                    <a:pt x="15113" y="199390"/>
                    <a:pt x="17399" y="185674"/>
                  </a:cubicBezTo>
                  <a:cubicBezTo>
                    <a:pt x="19685" y="171958"/>
                    <a:pt x="20193" y="168275"/>
                    <a:pt x="27559" y="150876"/>
                  </a:cubicBezTo>
                  <a:cubicBezTo>
                    <a:pt x="34925" y="133477"/>
                    <a:pt x="52197" y="106299"/>
                    <a:pt x="61214" y="81661"/>
                  </a:cubicBezTo>
                  <a:cubicBezTo>
                    <a:pt x="70231" y="57023"/>
                    <a:pt x="69596" y="0"/>
                    <a:pt x="81407" y="26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558860" y="6371460"/>
            <a:ext cx="160920" cy="328320"/>
            <a:chOff x="0" y="0"/>
            <a:chExt cx="214560" cy="437760"/>
          </a:xfrm>
        </p:grpSpPr>
        <p:sp>
          <p:nvSpPr>
            <p:cNvPr id="11" name="Freeform 11"/>
            <p:cNvSpPr/>
            <p:nvPr/>
          </p:nvSpPr>
          <p:spPr>
            <a:xfrm>
              <a:off x="-4445" y="-1651"/>
              <a:ext cx="219329" cy="444627"/>
            </a:xfrm>
            <a:custGeom>
              <a:avLst/>
              <a:gdLst/>
              <a:ahLst/>
              <a:cxnLst/>
              <a:rect l="l" t="t" r="r" b="b"/>
              <a:pathLst>
                <a:path w="219329" h="444627">
                  <a:moveTo>
                    <a:pt x="72517" y="439166"/>
                  </a:moveTo>
                  <a:cubicBezTo>
                    <a:pt x="87884" y="444627"/>
                    <a:pt x="96901" y="341122"/>
                    <a:pt x="101219" y="311404"/>
                  </a:cubicBezTo>
                  <a:cubicBezTo>
                    <a:pt x="105537" y="281686"/>
                    <a:pt x="97536" y="275717"/>
                    <a:pt x="98044" y="260858"/>
                  </a:cubicBezTo>
                  <a:cubicBezTo>
                    <a:pt x="98552" y="245999"/>
                    <a:pt x="101219" y="232156"/>
                    <a:pt x="104394" y="222250"/>
                  </a:cubicBezTo>
                  <a:cubicBezTo>
                    <a:pt x="107569" y="212344"/>
                    <a:pt x="111760" y="208915"/>
                    <a:pt x="117094" y="201422"/>
                  </a:cubicBezTo>
                  <a:cubicBezTo>
                    <a:pt x="122428" y="193929"/>
                    <a:pt x="130937" y="182118"/>
                    <a:pt x="136144" y="177673"/>
                  </a:cubicBezTo>
                  <a:cubicBezTo>
                    <a:pt x="141351" y="173228"/>
                    <a:pt x="141986" y="179197"/>
                    <a:pt x="148844" y="174752"/>
                  </a:cubicBezTo>
                  <a:cubicBezTo>
                    <a:pt x="155702" y="170307"/>
                    <a:pt x="169545" y="158369"/>
                    <a:pt x="177546" y="151003"/>
                  </a:cubicBezTo>
                  <a:cubicBezTo>
                    <a:pt x="185547" y="143637"/>
                    <a:pt x="190246" y="140589"/>
                    <a:pt x="196596" y="130175"/>
                  </a:cubicBezTo>
                  <a:cubicBezTo>
                    <a:pt x="202946" y="119761"/>
                    <a:pt x="211963" y="101473"/>
                    <a:pt x="215646" y="88519"/>
                  </a:cubicBezTo>
                  <a:cubicBezTo>
                    <a:pt x="219329" y="75565"/>
                    <a:pt x="218821" y="60833"/>
                    <a:pt x="218821" y="52832"/>
                  </a:cubicBezTo>
                  <a:cubicBezTo>
                    <a:pt x="218821" y="44831"/>
                    <a:pt x="218821" y="44450"/>
                    <a:pt x="215646" y="40894"/>
                  </a:cubicBezTo>
                  <a:cubicBezTo>
                    <a:pt x="212471" y="37338"/>
                    <a:pt x="205613" y="36449"/>
                    <a:pt x="199771" y="32004"/>
                  </a:cubicBezTo>
                  <a:cubicBezTo>
                    <a:pt x="193929" y="27559"/>
                    <a:pt x="186055" y="17780"/>
                    <a:pt x="180721" y="14351"/>
                  </a:cubicBezTo>
                  <a:cubicBezTo>
                    <a:pt x="175387" y="10922"/>
                    <a:pt x="173863" y="11938"/>
                    <a:pt x="168021" y="11430"/>
                  </a:cubicBezTo>
                  <a:cubicBezTo>
                    <a:pt x="162179" y="10922"/>
                    <a:pt x="156845" y="12446"/>
                    <a:pt x="145796" y="11430"/>
                  </a:cubicBezTo>
                  <a:cubicBezTo>
                    <a:pt x="134747" y="10414"/>
                    <a:pt x="112903" y="6858"/>
                    <a:pt x="101219" y="5461"/>
                  </a:cubicBezTo>
                  <a:cubicBezTo>
                    <a:pt x="89535" y="4064"/>
                    <a:pt x="82042" y="0"/>
                    <a:pt x="75692" y="2413"/>
                  </a:cubicBezTo>
                  <a:cubicBezTo>
                    <a:pt x="69342" y="4826"/>
                    <a:pt x="65024" y="13843"/>
                    <a:pt x="62992" y="20193"/>
                  </a:cubicBezTo>
                  <a:cubicBezTo>
                    <a:pt x="60960" y="26543"/>
                    <a:pt x="64643" y="32131"/>
                    <a:pt x="62992" y="41021"/>
                  </a:cubicBezTo>
                  <a:cubicBezTo>
                    <a:pt x="61341" y="49911"/>
                    <a:pt x="58166" y="63754"/>
                    <a:pt x="53467" y="73660"/>
                  </a:cubicBezTo>
                  <a:cubicBezTo>
                    <a:pt x="48768" y="83566"/>
                    <a:pt x="38608" y="86487"/>
                    <a:pt x="34417" y="100457"/>
                  </a:cubicBezTo>
                  <a:cubicBezTo>
                    <a:pt x="30226" y="114427"/>
                    <a:pt x="30734" y="142113"/>
                    <a:pt x="28067" y="156972"/>
                  </a:cubicBezTo>
                  <a:cubicBezTo>
                    <a:pt x="25400" y="171831"/>
                    <a:pt x="21717" y="176784"/>
                    <a:pt x="18542" y="189611"/>
                  </a:cubicBezTo>
                  <a:cubicBezTo>
                    <a:pt x="15367" y="202438"/>
                    <a:pt x="10541" y="219329"/>
                    <a:pt x="9017" y="234188"/>
                  </a:cubicBezTo>
                  <a:cubicBezTo>
                    <a:pt x="7493" y="249047"/>
                    <a:pt x="0" y="244094"/>
                    <a:pt x="9017" y="278765"/>
                  </a:cubicBezTo>
                  <a:cubicBezTo>
                    <a:pt x="18034" y="313436"/>
                    <a:pt x="57277" y="433705"/>
                    <a:pt x="72644" y="439166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851540" y="6705720"/>
            <a:ext cx="245700" cy="334800"/>
            <a:chOff x="0" y="0"/>
            <a:chExt cx="327600" cy="446400"/>
          </a:xfrm>
        </p:grpSpPr>
        <p:sp>
          <p:nvSpPr>
            <p:cNvPr id="13" name="Freeform 13"/>
            <p:cNvSpPr/>
            <p:nvPr/>
          </p:nvSpPr>
          <p:spPr>
            <a:xfrm>
              <a:off x="-635" y="-2540"/>
              <a:ext cx="329184" cy="453009"/>
            </a:xfrm>
            <a:custGeom>
              <a:avLst/>
              <a:gdLst/>
              <a:ahLst/>
              <a:cxnLst/>
              <a:rect l="l" t="t" r="r" b="b"/>
              <a:pathLst>
                <a:path w="329184" h="453009">
                  <a:moveTo>
                    <a:pt x="11684" y="131953"/>
                  </a:moveTo>
                  <a:cubicBezTo>
                    <a:pt x="7366" y="145923"/>
                    <a:pt x="1270" y="148590"/>
                    <a:pt x="635" y="159385"/>
                  </a:cubicBezTo>
                  <a:cubicBezTo>
                    <a:pt x="0" y="170180"/>
                    <a:pt x="5207" y="187071"/>
                    <a:pt x="8001" y="197104"/>
                  </a:cubicBezTo>
                  <a:cubicBezTo>
                    <a:pt x="10795" y="207137"/>
                    <a:pt x="12319" y="214249"/>
                    <a:pt x="17145" y="219456"/>
                  </a:cubicBezTo>
                  <a:cubicBezTo>
                    <a:pt x="21971" y="224663"/>
                    <a:pt x="33020" y="221996"/>
                    <a:pt x="37338" y="228092"/>
                  </a:cubicBezTo>
                  <a:cubicBezTo>
                    <a:pt x="41656" y="234188"/>
                    <a:pt x="40132" y="245872"/>
                    <a:pt x="42799" y="255524"/>
                  </a:cubicBezTo>
                  <a:cubicBezTo>
                    <a:pt x="45466" y="265176"/>
                    <a:pt x="49530" y="277495"/>
                    <a:pt x="53848" y="286385"/>
                  </a:cubicBezTo>
                  <a:cubicBezTo>
                    <a:pt x="58166" y="295275"/>
                    <a:pt x="66802" y="302260"/>
                    <a:pt x="68580" y="308610"/>
                  </a:cubicBezTo>
                  <a:cubicBezTo>
                    <a:pt x="70358" y="314960"/>
                    <a:pt x="61595" y="308864"/>
                    <a:pt x="64897" y="324104"/>
                  </a:cubicBezTo>
                  <a:cubicBezTo>
                    <a:pt x="68199" y="339344"/>
                    <a:pt x="73406" y="378968"/>
                    <a:pt x="88773" y="399542"/>
                  </a:cubicBezTo>
                  <a:cubicBezTo>
                    <a:pt x="104140" y="420116"/>
                    <a:pt x="134620" y="442087"/>
                    <a:pt x="156718" y="447548"/>
                  </a:cubicBezTo>
                  <a:cubicBezTo>
                    <a:pt x="178816" y="453009"/>
                    <a:pt x="204724" y="442087"/>
                    <a:pt x="220980" y="432054"/>
                  </a:cubicBezTo>
                  <a:cubicBezTo>
                    <a:pt x="237236" y="422021"/>
                    <a:pt x="249682" y="400304"/>
                    <a:pt x="254000" y="387477"/>
                  </a:cubicBezTo>
                  <a:cubicBezTo>
                    <a:pt x="258318" y="374650"/>
                    <a:pt x="248158" y="363728"/>
                    <a:pt x="246634" y="354838"/>
                  </a:cubicBezTo>
                  <a:cubicBezTo>
                    <a:pt x="245110" y="345948"/>
                    <a:pt x="243586" y="342519"/>
                    <a:pt x="244856" y="334264"/>
                  </a:cubicBezTo>
                  <a:cubicBezTo>
                    <a:pt x="246126" y="326009"/>
                    <a:pt x="249428" y="315341"/>
                    <a:pt x="254000" y="305054"/>
                  </a:cubicBezTo>
                  <a:cubicBezTo>
                    <a:pt x="258572" y="294767"/>
                    <a:pt x="267208" y="282448"/>
                    <a:pt x="272415" y="272415"/>
                  </a:cubicBezTo>
                  <a:cubicBezTo>
                    <a:pt x="277622" y="262382"/>
                    <a:pt x="282448" y="253238"/>
                    <a:pt x="285242" y="244983"/>
                  </a:cubicBezTo>
                  <a:cubicBezTo>
                    <a:pt x="288036" y="236728"/>
                    <a:pt x="286131" y="226060"/>
                    <a:pt x="288925" y="222631"/>
                  </a:cubicBezTo>
                  <a:cubicBezTo>
                    <a:pt x="291719" y="219202"/>
                    <a:pt x="297434" y="226695"/>
                    <a:pt x="301752" y="224409"/>
                  </a:cubicBezTo>
                  <a:cubicBezTo>
                    <a:pt x="306070" y="222123"/>
                    <a:pt x="310261" y="216916"/>
                    <a:pt x="314579" y="208915"/>
                  </a:cubicBezTo>
                  <a:cubicBezTo>
                    <a:pt x="318897" y="200914"/>
                    <a:pt x="325628" y="187452"/>
                    <a:pt x="327406" y="176276"/>
                  </a:cubicBezTo>
                  <a:cubicBezTo>
                    <a:pt x="329184" y="165100"/>
                    <a:pt x="328041" y="151130"/>
                    <a:pt x="325628" y="141986"/>
                  </a:cubicBezTo>
                  <a:cubicBezTo>
                    <a:pt x="323215" y="132842"/>
                    <a:pt x="315849" y="124587"/>
                    <a:pt x="312801" y="121412"/>
                  </a:cubicBezTo>
                  <a:cubicBezTo>
                    <a:pt x="309753" y="118237"/>
                    <a:pt x="312801" y="129159"/>
                    <a:pt x="307340" y="123063"/>
                  </a:cubicBezTo>
                  <a:cubicBezTo>
                    <a:pt x="301879" y="116967"/>
                    <a:pt x="284353" y="97663"/>
                    <a:pt x="279781" y="85344"/>
                  </a:cubicBezTo>
                  <a:cubicBezTo>
                    <a:pt x="275209" y="73025"/>
                    <a:pt x="287782" y="60706"/>
                    <a:pt x="279781" y="49276"/>
                  </a:cubicBezTo>
                  <a:cubicBezTo>
                    <a:pt x="271780" y="37846"/>
                    <a:pt x="256540" y="24384"/>
                    <a:pt x="232029" y="16637"/>
                  </a:cubicBezTo>
                  <a:cubicBezTo>
                    <a:pt x="207518" y="8890"/>
                    <a:pt x="162814" y="4191"/>
                    <a:pt x="132842" y="3429"/>
                  </a:cubicBezTo>
                  <a:cubicBezTo>
                    <a:pt x="102870" y="2667"/>
                    <a:pt x="69850" y="0"/>
                    <a:pt x="52070" y="11938"/>
                  </a:cubicBezTo>
                  <a:cubicBezTo>
                    <a:pt x="34290" y="23876"/>
                    <a:pt x="32766" y="58293"/>
                    <a:pt x="26416" y="75438"/>
                  </a:cubicBezTo>
                  <a:cubicBezTo>
                    <a:pt x="20066" y="92583"/>
                    <a:pt x="16002" y="117983"/>
                    <a:pt x="11684" y="13195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848840" y="6639840"/>
            <a:ext cx="242460" cy="210060"/>
            <a:chOff x="0" y="0"/>
            <a:chExt cx="323280" cy="280080"/>
          </a:xfrm>
        </p:grpSpPr>
        <p:sp>
          <p:nvSpPr>
            <p:cNvPr id="15" name="Freeform 15"/>
            <p:cNvSpPr/>
            <p:nvPr/>
          </p:nvSpPr>
          <p:spPr>
            <a:xfrm>
              <a:off x="-762" y="-889"/>
              <a:ext cx="324485" cy="285115"/>
            </a:xfrm>
            <a:custGeom>
              <a:avLst/>
              <a:gdLst/>
              <a:ahLst/>
              <a:cxnLst/>
              <a:rect l="l" t="t" r="r" b="b"/>
              <a:pathLst>
                <a:path w="324485" h="285115">
                  <a:moveTo>
                    <a:pt x="32131" y="280416"/>
                  </a:moveTo>
                  <a:cubicBezTo>
                    <a:pt x="27813" y="275844"/>
                    <a:pt x="21463" y="231521"/>
                    <a:pt x="17399" y="218567"/>
                  </a:cubicBezTo>
                  <a:cubicBezTo>
                    <a:pt x="13335" y="205613"/>
                    <a:pt x="10922" y="208788"/>
                    <a:pt x="8255" y="203073"/>
                  </a:cubicBezTo>
                  <a:cubicBezTo>
                    <a:pt x="5588" y="197358"/>
                    <a:pt x="1778" y="190754"/>
                    <a:pt x="889" y="184150"/>
                  </a:cubicBezTo>
                  <a:cubicBezTo>
                    <a:pt x="0" y="177546"/>
                    <a:pt x="2667" y="171577"/>
                    <a:pt x="2667" y="163576"/>
                  </a:cubicBezTo>
                  <a:cubicBezTo>
                    <a:pt x="2667" y="155575"/>
                    <a:pt x="508" y="145288"/>
                    <a:pt x="889" y="136144"/>
                  </a:cubicBezTo>
                  <a:cubicBezTo>
                    <a:pt x="1270" y="127000"/>
                    <a:pt x="2159" y="118110"/>
                    <a:pt x="4572" y="108712"/>
                  </a:cubicBezTo>
                  <a:cubicBezTo>
                    <a:pt x="6985" y="99314"/>
                    <a:pt x="9525" y="88646"/>
                    <a:pt x="15621" y="79502"/>
                  </a:cubicBezTo>
                  <a:cubicBezTo>
                    <a:pt x="21717" y="70358"/>
                    <a:pt x="33020" y="61849"/>
                    <a:pt x="41275" y="53848"/>
                  </a:cubicBezTo>
                  <a:cubicBezTo>
                    <a:pt x="49530" y="45847"/>
                    <a:pt x="53213" y="37846"/>
                    <a:pt x="65151" y="31496"/>
                  </a:cubicBezTo>
                  <a:cubicBezTo>
                    <a:pt x="77089" y="25146"/>
                    <a:pt x="101219" y="20955"/>
                    <a:pt x="112903" y="16002"/>
                  </a:cubicBezTo>
                  <a:cubicBezTo>
                    <a:pt x="124587" y="11049"/>
                    <a:pt x="124206" y="4572"/>
                    <a:pt x="134874" y="2286"/>
                  </a:cubicBezTo>
                  <a:cubicBezTo>
                    <a:pt x="145542" y="0"/>
                    <a:pt x="162052" y="889"/>
                    <a:pt x="177038" y="2286"/>
                  </a:cubicBezTo>
                  <a:cubicBezTo>
                    <a:pt x="192024" y="3683"/>
                    <a:pt x="212217" y="5969"/>
                    <a:pt x="224790" y="10922"/>
                  </a:cubicBezTo>
                  <a:cubicBezTo>
                    <a:pt x="237363" y="15875"/>
                    <a:pt x="242189" y="25273"/>
                    <a:pt x="252349" y="31496"/>
                  </a:cubicBezTo>
                  <a:cubicBezTo>
                    <a:pt x="262509" y="37719"/>
                    <a:pt x="275336" y="40132"/>
                    <a:pt x="285369" y="48641"/>
                  </a:cubicBezTo>
                  <a:cubicBezTo>
                    <a:pt x="295402" y="57150"/>
                    <a:pt x="307340" y="70612"/>
                    <a:pt x="312928" y="82931"/>
                  </a:cubicBezTo>
                  <a:cubicBezTo>
                    <a:pt x="318516" y="95250"/>
                    <a:pt x="316611" y="110109"/>
                    <a:pt x="318389" y="122428"/>
                  </a:cubicBezTo>
                  <a:cubicBezTo>
                    <a:pt x="320167" y="134747"/>
                    <a:pt x="324485" y="145288"/>
                    <a:pt x="323850" y="156718"/>
                  </a:cubicBezTo>
                  <a:cubicBezTo>
                    <a:pt x="323215" y="168148"/>
                    <a:pt x="316865" y="182499"/>
                    <a:pt x="314706" y="191008"/>
                  </a:cubicBezTo>
                  <a:cubicBezTo>
                    <a:pt x="312547" y="199517"/>
                    <a:pt x="312293" y="200406"/>
                    <a:pt x="311023" y="208153"/>
                  </a:cubicBezTo>
                  <a:cubicBezTo>
                    <a:pt x="309753" y="215900"/>
                    <a:pt x="309499" y="228473"/>
                    <a:pt x="307340" y="237363"/>
                  </a:cubicBezTo>
                  <a:cubicBezTo>
                    <a:pt x="305181" y="246253"/>
                    <a:pt x="301498" y="263652"/>
                    <a:pt x="298196" y="261366"/>
                  </a:cubicBezTo>
                  <a:cubicBezTo>
                    <a:pt x="294894" y="259080"/>
                    <a:pt x="289941" y="232791"/>
                    <a:pt x="287147" y="223647"/>
                  </a:cubicBezTo>
                  <a:cubicBezTo>
                    <a:pt x="284353" y="214503"/>
                    <a:pt x="285369" y="213868"/>
                    <a:pt x="281686" y="206502"/>
                  </a:cubicBezTo>
                  <a:cubicBezTo>
                    <a:pt x="278003" y="199136"/>
                    <a:pt x="268224" y="189103"/>
                    <a:pt x="265176" y="179070"/>
                  </a:cubicBezTo>
                  <a:cubicBezTo>
                    <a:pt x="262128" y="169037"/>
                    <a:pt x="267589" y="154178"/>
                    <a:pt x="263398" y="146431"/>
                  </a:cubicBezTo>
                  <a:cubicBezTo>
                    <a:pt x="259207" y="138684"/>
                    <a:pt x="245999" y="134112"/>
                    <a:pt x="239522" y="132715"/>
                  </a:cubicBezTo>
                  <a:cubicBezTo>
                    <a:pt x="233045" y="131318"/>
                    <a:pt x="231013" y="138684"/>
                    <a:pt x="224790" y="137922"/>
                  </a:cubicBezTo>
                  <a:cubicBezTo>
                    <a:pt x="218567" y="137160"/>
                    <a:pt x="211074" y="128143"/>
                    <a:pt x="202819" y="127635"/>
                  </a:cubicBezTo>
                  <a:cubicBezTo>
                    <a:pt x="194564" y="127127"/>
                    <a:pt x="182880" y="132461"/>
                    <a:pt x="175260" y="134493"/>
                  </a:cubicBezTo>
                  <a:cubicBezTo>
                    <a:pt x="167640" y="136525"/>
                    <a:pt x="165227" y="139319"/>
                    <a:pt x="156845" y="139700"/>
                  </a:cubicBezTo>
                  <a:cubicBezTo>
                    <a:pt x="148463" y="140081"/>
                    <a:pt x="136652" y="135636"/>
                    <a:pt x="125603" y="136271"/>
                  </a:cubicBezTo>
                  <a:cubicBezTo>
                    <a:pt x="114554" y="136906"/>
                    <a:pt x="99949" y="141732"/>
                    <a:pt x="90678" y="143129"/>
                  </a:cubicBezTo>
                  <a:cubicBezTo>
                    <a:pt x="81407" y="144526"/>
                    <a:pt x="75692" y="143129"/>
                    <a:pt x="70485" y="144907"/>
                  </a:cubicBezTo>
                  <a:cubicBezTo>
                    <a:pt x="65278" y="146685"/>
                    <a:pt x="61976" y="147828"/>
                    <a:pt x="59436" y="153543"/>
                  </a:cubicBezTo>
                  <a:cubicBezTo>
                    <a:pt x="56896" y="159258"/>
                    <a:pt x="58547" y="172085"/>
                    <a:pt x="55753" y="179324"/>
                  </a:cubicBezTo>
                  <a:cubicBezTo>
                    <a:pt x="52959" y="186563"/>
                    <a:pt x="45085" y="185293"/>
                    <a:pt x="42926" y="196469"/>
                  </a:cubicBezTo>
                  <a:cubicBezTo>
                    <a:pt x="40767" y="207645"/>
                    <a:pt x="43815" y="233426"/>
                    <a:pt x="42926" y="246253"/>
                  </a:cubicBezTo>
                  <a:cubicBezTo>
                    <a:pt x="42037" y="259080"/>
                    <a:pt x="36195" y="285115"/>
                    <a:pt x="31877" y="28054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765680" y="6935760"/>
            <a:ext cx="423900" cy="663120"/>
            <a:chOff x="0" y="0"/>
            <a:chExt cx="565200" cy="884160"/>
          </a:xfrm>
        </p:grpSpPr>
        <p:sp>
          <p:nvSpPr>
            <p:cNvPr id="17" name="Freeform 17"/>
            <p:cNvSpPr/>
            <p:nvPr/>
          </p:nvSpPr>
          <p:spPr>
            <a:xfrm>
              <a:off x="-4445" y="-1905"/>
              <a:ext cx="573659" cy="892810"/>
            </a:xfrm>
            <a:custGeom>
              <a:avLst/>
              <a:gdLst/>
              <a:ahLst/>
              <a:cxnLst/>
              <a:rect l="l" t="t" r="r" b="b"/>
              <a:pathLst>
                <a:path w="573659" h="892810">
                  <a:moveTo>
                    <a:pt x="183261" y="2667"/>
                  </a:moveTo>
                  <a:cubicBezTo>
                    <a:pt x="188341" y="5334"/>
                    <a:pt x="181991" y="30607"/>
                    <a:pt x="188976" y="41910"/>
                  </a:cubicBezTo>
                  <a:cubicBezTo>
                    <a:pt x="195961" y="53213"/>
                    <a:pt x="213106" y="60325"/>
                    <a:pt x="225298" y="70485"/>
                  </a:cubicBezTo>
                  <a:cubicBezTo>
                    <a:pt x="237490" y="80645"/>
                    <a:pt x="250063" y="96012"/>
                    <a:pt x="261620" y="102616"/>
                  </a:cubicBezTo>
                  <a:cubicBezTo>
                    <a:pt x="273177" y="109220"/>
                    <a:pt x="281686" y="111887"/>
                    <a:pt x="294005" y="109728"/>
                  </a:cubicBezTo>
                  <a:cubicBezTo>
                    <a:pt x="306324" y="107569"/>
                    <a:pt x="323215" y="97790"/>
                    <a:pt x="336042" y="90170"/>
                  </a:cubicBezTo>
                  <a:cubicBezTo>
                    <a:pt x="348869" y="82550"/>
                    <a:pt x="363728" y="69977"/>
                    <a:pt x="370459" y="63373"/>
                  </a:cubicBezTo>
                  <a:cubicBezTo>
                    <a:pt x="377190" y="56769"/>
                    <a:pt x="376555" y="54737"/>
                    <a:pt x="376174" y="50927"/>
                  </a:cubicBezTo>
                  <a:cubicBezTo>
                    <a:pt x="375793" y="47117"/>
                    <a:pt x="366903" y="38481"/>
                    <a:pt x="368554" y="40259"/>
                  </a:cubicBezTo>
                  <a:cubicBezTo>
                    <a:pt x="370205" y="42037"/>
                    <a:pt x="382905" y="54483"/>
                    <a:pt x="385699" y="61722"/>
                  </a:cubicBezTo>
                  <a:cubicBezTo>
                    <a:pt x="388493" y="68961"/>
                    <a:pt x="386080" y="75946"/>
                    <a:pt x="385699" y="83185"/>
                  </a:cubicBezTo>
                  <a:cubicBezTo>
                    <a:pt x="385318" y="90424"/>
                    <a:pt x="378968" y="96901"/>
                    <a:pt x="383794" y="104648"/>
                  </a:cubicBezTo>
                  <a:cubicBezTo>
                    <a:pt x="388620" y="112395"/>
                    <a:pt x="398145" y="107061"/>
                    <a:pt x="414274" y="129667"/>
                  </a:cubicBezTo>
                  <a:cubicBezTo>
                    <a:pt x="430403" y="152273"/>
                    <a:pt x="468630" y="179959"/>
                    <a:pt x="481076" y="240284"/>
                  </a:cubicBezTo>
                  <a:cubicBezTo>
                    <a:pt x="493522" y="300609"/>
                    <a:pt x="478155" y="413004"/>
                    <a:pt x="488696" y="491744"/>
                  </a:cubicBezTo>
                  <a:cubicBezTo>
                    <a:pt x="499237" y="570484"/>
                    <a:pt x="530733" y="658241"/>
                    <a:pt x="544068" y="712851"/>
                  </a:cubicBezTo>
                  <a:cubicBezTo>
                    <a:pt x="557403" y="767461"/>
                    <a:pt x="573659" y="799084"/>
                    <a:pt x="568833" y="819912"/>
                  </a:cubicBezTo>
                  <a:cubicBezTo>
                    <a:pt x="564007" y="840740"/>
                    <a:pt x="531876" y="833882"/>
                    <a:pt x="515366" y="837692"/>
                  </a:cubicBezTo>
                  <a:cubicBezTo>
                    <a:pt x="498856" y="841502"/>
                    <a:pt x="483616" y="842391"/>
                    <a:pt x="469519" y="843026"/>
                  </a:cubicBezTo>
                  <a:cubicBezTo>
                    <a:pt x="455422" y="843661"/>
                    <a:pt x="450469" y="838835"/>
                    <a:pt x="431292" y="841248"/>
                  </a:cubicBezTo>
                  <a:cubicBezTo>
                    <a:pt x="412115" y="843661"/>
                    <a:pt x="354965" y="857250"/>
                    <a:pt x="354965" y="857250"/>
                  </a:cubicBezTo>
                  <a:lnTo>
                    <a:pt x="276733" y="875030"/>
                  </a:lnTo>
                  <a:cubicBezTo>
                    <a:pt x="255397" y="879475"/>
                    <a:pt x="248412" y="882142"/>
                    <a:pt x="227076" y="883920"/>
                  </a:cubicBezTo>
                  <a:cubicBezTo>
                    <a:pt x="205740" y="885698"/>
                    <a:pt x="172085" y="885698"/>
                    <a:pt x="148844" y="885698"/>
                  </a:cubicBezTo>
                  <a:cubicBezTo>
                    <a:pt x="125603" y="885698"/>
                    <a:pt x="110363" y="887730"/>
                    <a:pt x="87757" y="883920"/>
                  </a:cubicBezTo>
                  <a:cubicBezTo>
                    <a:pt x="65151" y="880110"/>
                    <a:pt x="26670" y="892810"/>
                    <a:pt x="13335" y="862457"/>
                  </a:cubicBezTo>
                  <a:cubicBezTo>
                    <a:pt x="0" y="832104"/>
                    <a:pt x="4826" y="776732"/>
                    <a:pt x="7620" y="701802"/>
                  </a:cubicBezTo>
                  <a:cubicBezTo>
                    <a:pt x="10414" y="626872"/>
                    <a:pt x="16002" y="507365"/>
                    <a:pt x="30607" y="412877"/>
                  </a:cubicBezTo>
                  <a:cubicBezTo>
                    <a:pt x="45212" y="318389"/>
                    <a:pt x="74168" y="199136"/>
                    <a:pt x="95504" y="134620"/>
                  </a:cubicBezTo>
                  <a:cubicBezTo>
                    <a:pt x="116840" y="70104"/>
                    <a:pt x="143510" y="47879"/>
                    <a:pt x="158496" y="25781"/>
                  </a:cubicBezTo>
                  <a:cubicBezTo>
                    <a:pt x="173482" y="3683"/>
                    <a:pt x="178181" y="0"/>
                    <a:pt x="183261" y="266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936320" y="7010820"/>
            <a:ext cx="174960" cy="529740"/>
            <a:chOff x="0" y="0"/>
            <a:chExt cx="233280" cy="706320"/>
          </a:xfrm>
        </p:grpSpPr>
        <p:sp>
          <p:nvSpPr>
            <p:cNvPr id="19" name="Freeform 19"/>
            <p:cNvSpPr/>
            <p:nvPr/>
          </p:nvSpPr>
          <p:spPr>
            <a:xfrm>
              <a:off x="-3556" y="-1143"/>
              <a:ext cx="239522" cy="711708"/>
            </a:xfrm>
            <a:custGeom>
              <a:avLst/>
              <a:gdLst/>
              <a:ahLst/>
              <a:cxnLst/>
              <a:rect l="l" t="t" r="r" b="b"/>
              <a:pathLst>
                <a:path w="239522" h="711708">
                  <a:moveTo>
                    <a:pt x="41148" y="1270"/>
                  </a:moveTo>
                  <a:cubicBezTo>
                    <a:pt x="27178" y="2413"/>
                    <a:pt x="9652" y="18415"/>
                    <a:pt x="4826" y="26162"/>
                  </a:cubicBezTo>
                  <a:cubicBezTo>
                    <a:pt x="0" y="33909"/>
                    <a:pt x="9652" y="42291"/>
                    <a:pt x="12446" y="47625"/>
                  </a:cubicBezTo>
                  <a:cubicBezTo>
                    <a:pt x="15240" y="52959"/>
                    <a:pt x="18796" y="54102"/>
                    <a:pt x="21971" y="58293"/>
                  </a:cubicBezTo>
                  <a:cubicBezTo>
                    <a:pt x="25146" y="62484"/>
                    <a:pt x="31496" y="65405"/>
                    <a:pt x="31496" y="72517"/>
                  </a:cubicBezTo>
                  <a:cubicBezTo>
                    <a:pt x="31496" y="79629"/>
                    <a:pt x="23241" y="87630"/>
                    <a:pt x="21971" y="101092"/>
                  </a:cubicBezTo>
                  <a:cubicBezTo>
                    <a:pt x="20701" y="114554"/>
                    <a:pt x="21590" y="131064"/>
                    <a:pt x="23876" y="152781"/>
                  </a:cubicBezTo>
                  <a:cubicBezTo>
                    <a:pt x="26162" y="174498"/>
                    <a:pt x="24892" y="166116"/>
                    <a:pt x="35306" y="231267"/>
                  </a:cubicBezTo>
                  <a:cubicBezTo>
                    <a:pt x="45720" y="296418"/>
                    <a:pt x="74930" y="474853"/>
                    <a:pt x="86995" y="543433"/>
                  </a:cubicBezTo>
                  <a:cubicBezTo>
                    <a:pt x="99060" y="612013"/>
                    <a:pt x="103251" y="623951"/>
                    <a:pt x="107950" y="643382"/>
                  </a:cubicBezTo>
                  <a:cubicBezTo>
                    <a:pt x="112649" y="662813"/>
                    <a:pt x="109220" y="653542"/>
                    <a:pt x="115570" y="659384"/>
                  </a:cubicBezTo>
                  <a:cubicBezTo>
                    <a:pt x="121920" y="665226"/>
                    <a:pt x="133731" y="671576"/>
                    <a:pt x="146177" y="678942"/>
                  </a:cubicBezTo>
                  <a:cubicBezTo>
                    <a:pt x="158623" y="686308"/>
                    <a:pt x="180848" y="700659"/>
                    <a:pt x="190119" y="703961"/>
                  </a:cubicBezTo>
                  <a:cubicBezTo>
                    <a:pt x="199390" y="707263"/>
                    <a:pt x="194310" y="711708"/>
                    <a:pt x="201549" y="698627"/>
                  </a:cubicBezTo>
                  <a:cubicBezTo>
                    <a:pt x="208788" y="685546"/>
                    <a:pt x="228600" y="640715"/>
                    <a:pt x="234061" y="625475"/>
                  </a:cubicBezTo>
                  <a:cubicBezTo>
                    <a:pt x="239522" y="610235"/>
                    <a:pt x="235712" y="615061"/>
                    <a:pt x="234061" y="607695"/>
                  </a:cubicBezTo>
                  <a:cubicBezTo>
                    <a:pt x="232410" y="600329"/>
                    <a:pt x="230886" y="602996"/>
                    <a:pt x="224536" y="580898"/>
                  </a:cubicBezTo>
                  <a:cubicBezTo>
                    <a:pt x="218186" y="558800"/>
                    <a:pt x="208661" y="527685"/>
                    <a:pt x="195834" y="475615"/>
                  </a:cubicBezTo>
                  <a:cubicBezTo>
                    <a:pt x="183007" y="423545"/>
                    <a:pt x="160528" y="319532"/>
                    <a:pt x="148082" y="268732"/>
                  </a:cubicBezTo>
                  <a:cubicBezTo>
                    <a:pt x="135636" y="217932"/>
                    <a:pt x="128016" y="194691"/>
                    <a:pt x="121285" y="170688"/>
                  </a:cubicBezTo>
                  <a:cubicBezTo>
                    <a:pt x="114554" y="146685"/>
                    <a:pt x="112776" y="135636"/>
                    <a:pt x="107950" y="124333"/>
                  </a:cubicBezTo>
                  <a:cubicBezTo>
                    <a:pt x="103124" y="113030"/>
                    <a:pt x="97155" y="110617"/>
                    <a:pt x="92710" y="102870"/>
                  </a:cubicBezTo>
                  <a:cubicBezTo>
                    <a:pt x="88265" y="95123"/>
                    <a:pt x="83820" y="85090"/>
                    <a:pt x="81280" y="77851"/>
                  </a:cubicBezTo>
                  <a:cubicBezTo>
                    <a:pt x="78740" y="70612"/>
                    <a:pt x="74930" y="64770"/>
                    <a:pt x="77470" y="60071"/>
                  </a:cubicBezTo>
                  <a:cubicBezTo>
                    <a:pt x="80010" y="55372"/>
                    <a:pt x="92710" y="53848"/>
                    <a:pt x="96520" y="49403"/>
                  </a:cubicBezTo>
                  <a:cubicBezTo>
                    <a:pt x="100330" y="44958"/>
                    <a:pt x="101600" y="38354"/>
                    <a:pt x="100330" y="33401"/>
                  </a:cubicBezTo>
                  <a:cubicBezTo>
                    <a:pt x="99060" y="28448"/>
                    <a:pt x="94234" y="22733"/>
                    <a:pt x="88900" y="19177"/>
                  </a:cubicBezTo>
                  <a:cubicBezTo>
                    <a:pt x="83566" y="15621"/>
                    <a:pt x="55118" y="0"/>
                    <a:pt x="41148" y="127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4050800" y="6980580"/>
            <a:ext cx="235980" cy="846720"/>
            <a:chOff x="0" y="0"/>
            <a:chExt cx="314640" cy="1128960"/>
          </a:xfrm>
        </p:grpSpPr>
        <p:sp>
          <p:nvSpPr>
            <p:cNvPr id="21" name="Freeform 21"/>
            <p:cNvSpPr/>
            <p:nvPr/>
          </p:nvSpPr>
          <p:spPr>
            <a:xfrm>
              <a:off x="-1524" y="-6731"/>
              <a:ext cx="317246" cy="1141984"/>
            </a:xfrm>
            <a:custGeom>
              <a:avLst/>
              <a:gdLst/>
              <a:ahLst/>
              <a:cxnLst/>
              <a:rect l="l" t="t" r="r" b="b"/>
              <a:pathLst>
                <a:path w="317246" h="1141984">
                  <a:moveTo>
                    <a:pt x="1651" y="7747"/>
                  </a:moveTo>
                  <a:cubicBezTo>
                    <a:pt x="3302" y="0"/>
                    <a:pt x="19304" y="38227"/>
                    <a:pt x="29337" y="50038"/>
                  </a:cubicBezTo>
                  <a:cubicBezTo>
                    <a:pt x="39370" y="61849"/>
                    <a:pt x="46101" y="70358"/>
                    <a:pt x="61976" y="78232"/>
                  </a:cubicBezTo>
                  <a:cubicBezTo>
                    <a:pt x="77851" y="86106"/>
                    <a:pt x="101854" y="85598"/>
                    <a:pt x="124968" y="96901"/>
                  </a:cubicBezTo>
                  <a:cubicBezTo>
                    <a:pt x="148082" y="108204"/>
                    <a:pt x="184023" y="134874"/>
                    <a:pt x="200406" y="146177"/>
                  </a:cubicBezTo>
                  <a:cubicBezTo>
                    <a:pt x="216789" y="157480"/>
                    <a:pt x="218059" y="153162"/>
                    <a:pt x="223012" y="164973"/>
                  </a:cubicBezTo>
                  <a:cubicBezTo>
                    <a:pt x="227965" y="176784"/>
                    <a:pt x="228854" y="203327"/>
                    <a:pt x="230505" y="216662"/>
                  </a:cubicBezTo>
                  <a:cubicBezTo>
                    <a:pt x="232156" y="229997"/>
                    <a:pt x="232664" y="235458"/>
                    <a:pt x="233045" y="244856"/>
                  </a:cubicBezTo>
                  <a:cubicBezTo>
                    <a:pt x="233426" y="254254"/>
                    <a:pt x="231775" y="261239"/>
                    <a:pt x="233045" y="273050"/>
                  </a:cubicBezTo>
                  <a:cubicBezTo>
                    <a:pt x="234315" y="284861"/>
                    <a:pt x="237236" y="303149"/>
                    <a:pt x="240538" y="315341"/>
                  </a:cubicBezTo>
                  <a:cubicBezTo>
                    <a:pt x="243840" y="327533"/>
                    <a:pt x="251460" y="335661"/>
                    <a:pt x="253111" y="345821"/>
                  </a:cubicBezTo>
                  <a:cubicBezTo>
                    <a:pt x="254762" y="355981"/>
                    <a:pt x="249809" y="363855"/>
                    <a:pt x="250571" y="376301"/>
                  </a:cubicBezTo>
                  <a:cubicBezTo>
                    <a:pt x="251333" y="388747"/>
                    <a:pt x="254381" y="399415"/>
                    <a:pt x="258064" y="420878"/>
                  </a:cubicBezTo>
                  <a:cubicBezTo>
                    <a:pt x="261747" y="442341"/>
                    <a:pt x="268986" y="474853"/>
                    <a:pt x="273177" y="505333"/>
                  </a:cubicBezTo>
                  <a:cubicBezTo>
                    <a:pt x="277368" y="535813"/>
                    <a:pt x="280289" y="583565"/>
                    <a:pt x="283210" y="603885"/>
                  </a:cubicBezTo>
                  <a:cubicBezTo>
                    <a:pt x="286131" y="624205"/>
                    <a:pt x="288671" y="620268"/>
                    <a:pt x="290703" y="627380"/>
                  </a:cubicBezTo>
                  <a:cubicBezTo>
                    <a:pt x="292735" y="634492"/>
                    <a:pt x="294513" y="630555"/>
                    <a:pt x="295783" y="646176"/>
                  </a:cubicBezTo>
                  <a:cubicBezTo>
                    <a:pt x="297053" y="661797"/>
                    <a:pt x="296164" y="691134"/>
                    <a:pt x="298323" y="721233"/>
                  </a:cubicBezTo>
                  <a:cubicBezTo>
                    <a:pt x="300482" y="751332"/>
                    <a:pt x="306324" y="795147"/>
                    <a:pt x="308356" y="826770"/>
                  </a:cubicBezTo>
                  <a:cubicBezTo>
                    <a:pt x="310388" y="858393"/>
                    <a:pt x="309626" y="881507"/>
                    <a:pt x="310896" y="911225"/>
                  </a:cubicBezTo>
                  <a:cubicBezTo>
                    <a:pt x="312166" y="940943"/>
                    <a:pt x="315976" y="980440"/>
                    <a:pt x="315976" y="1005078"/>
                  </a:cubicBezTo>
                  <a:cubicBezTo>
                    <a:pt x="315976" y="1029716"/>
                    <a:pt x="317246" y="1051560"/>
                    <a:pt x="310896" y="1059053"/>
                  </a:cubicBezTo>
                  <a:cubicBezTo>
                    <a:pt x="304546" y="1066546"/>
                    <a:pt x="291211" y="1051179"/>
                    <a:pt x="278257" y="1049655"/>
                  </a:cubicBezTo>
                  <a:cubicBezTo>
                    <a:pt x="265303" y="1048131"/>
                    <a:pt x="243078" y="1040638"/>
                    <a:pt x="233045" y="1049655"/>
                  </a:cubicBezTo>
                  <a:cubicBezTo>
                    <a:pt x="223012" y="1058672"/>
                    <a:pt x="229235" y="1089533"/>
                    <a:pt x="217932" y="1103630"/>
                  </a:cubicBezTo>
                  <a:cubicBezTo>
                    <a:pt x="206629" y="1117727"/>
                    <a:pt x="171831" y="1141984"/>
                    <a:pt x="165100" y="1134110"/>
                  </a:cubicBezTo>
                  <a:cubicBezTo>
                    <a:pt x="158369" y="1126236"/>
                    <a:pt x="174371" y="1079373"/>
                    <a:pt x="177673" y="1056640"/>
                  </a:cubicBezTo>
                  <a:cubicBezTo>
                    <a:pt x="180975" y="1033907"/>
                    <a:pt x="186944" y="1015238"/>
                    <a:pt x="185166" y="997966"/>
                  </a:cubicBezTo>
                  <a:cubicBezTo>
                    <a:pt x="183388" y="980694"/>
                    <a:pt x="170942" y="975233"/>
                    <a:pt x="167513" y="953389"/>
                  </a:cubicBezTo>
                  <a:cubicBezTo>
                    <a:pt x="164084" y="931545"/>
                    <a:pt x="170053" y="896239"/>
                    <a:pt x="164973" y="866521"/>
                  </a:cubicBezTo>
                  <a:cubicBezTo>
                    <a:pt x="159893" y="836803"/>
                    <a:pt x="147828" y="811784"/>
                    <a:pt x="137287" y="774954"/>
                  </a:cubicBezTo>
                  <a:cubicBezTo>
                    <a:pt x="126746" y="738124"/>
                    <a:pt x="111760" y="681101"/>
                    <a:pt x="102108" y="645922"/>
                  </a:cubicBezTo>
                  <a:cubicBezTo>
                    <a:pt x="92456" y="610743"/>
                    <a:pt x="84455" y="605663"/>
                    <a:pt x="79502" y="563753"/>
                  </a:cubicBezTo>
                  <a:cubicBezTo>
                    <a:pt x="74549" y="521843"/>
                    <a:pt x="79883" y="455041"/>
                    <a:pt x="72009" y="394843"/>
                  </a:cubicBezTo>
                  <a:cubicBezTo>
                    <a:pt x="64135" y="334645"/>
                    <a:pt x="40640" y="252222"/>
                    <a:pt x="31877" y="202565"/>
                  </a:cubicBezTo>
                  <a:cubicBezTo>
                    <a:pt x="23114" y="152908"/>
                    <a:pt x="24257" y="129032"/>
                    <a:pt x="19304" y="96901"/>
                  </a:cubicBezTo>
                  <a:cubicBezTo>
                    <a:pt x="14351" y="64770"/>
                    <a:pt x="0" y="15621"/>
                    <a:pt x="1651" y="7747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3531860" y="6579360"/>
            <a:ext cx="385560" cy="1086480"/>
            <a:chOff x="0" y="0"/>
            <a:chExt cx="514080" cy="1448640"/>
          </a:xfrm>
        </p:grpSpPr>
        <p:sp>
          <p:nvSpPr>
            <p:cNvPr id="23" name="Freeform 23"/>
            <p:cNvSpPr/>
            <p:nvPr/>
          </p:nvSpPr>
          <p:spPr>
            <a:xfrm>
              <a:off x="-1778" y="-4572"/>
              <a:ext cx="516255" cy="1454150"/>
            </a:xfrm>
            <a:custGeom>
              <a:avLst/>
              <a:gdLst/>
              <a:ahLst/>
              <a:cxnLst/>
              <a:rect l="l" t="t" r="r" b="b"/>
              <a:pathLst>
                <a:path w="516255" h="1454150">
                  <a:moveTo>
                    <a:pt x="30988" y="5207"/>
                  </a:moveTo>
                  <a:cubicBezTo>
                    <a:pt x="35560" y="10668"/>
                    <a:pt x="47371" y="61976"/>
                    <a:pt x="58674" y="73279"/>
                  </a:cubicBezTo>
                  <a:cubicBezTo>
                    <a:pt x="69977" y="84582"/>
                    <a:pt x="86741" y="75565"/>
                    <a:pt x="98806" y="73279"/>
                  </a:cubicBezTo>
                  <a:cubicBezTo>
                    <a:pt x="110871" y="70993"/>
                    <a:pt x="122682" y="65532"/>
                    <a:pt x="131445" y="59182"/>
                  </a:cubicBezTo>
                  <a:cubicBezTo>
                    <a:pt x="140208" y="52832"/>
                    <a:pt x="147320" y="40767"/>
                    <a:pt x="151511" y="35687"/>
                  </a:cubicBezTo>
                  <a:cubicBezTo>
                    <a:pt x="155702" y="30607"/>
                    <a:pt x="156591" y="27051"/>
                    <a:pt x="156591" y="28702"/>
                  </a:cubicBezTo>
                  <a:cubicBezTo>
                    <a:pt x="156591" y="30353"/>
                    <a:pt x="152400" y="34544"/>
                    <a:pt x="151511" y="45085"/>
                  </a:cubicBezTo>
                  <a:cubicBezTo>
                    <a:pt x="150622" y="55626"/>
                    <a:pt x="150622" y="77597"/>
                    <a:pt x="151511" y="92075"/>
                  </a:cubicBezTo>
                  <a:cubicBezTo>
                    <a:pt x="152400" y="106553"/>
                    <a:pt x="156591" y="114808"/>
                    <a:pt x="156591" y="131953"/>
                  </a:cubicBezTo>
                  <a:cubicBezTo>
                    <a:pt x="156591" y="149098"/>
                    <a:pt x="151130" y="176911"/>
                    <a:pt x="151511" y="195326"/>
                  </a:cubicBezTo>
                  <a:cubicBezTo>
                    <a:pt x="151892" y="213741"/>
                    <a:pt x="158242" y="225806"/>
                    <a:pt x="159004" y="242316"/>
                  </a:cubicBezTo>
                  <a:cubicBezTo>
                    <a:pt x="159766" y="258826"/>
                    <a:pt x="149733" y="272796"/>
                    <a:pt x="156464" y="293878"/>
                  </a:cubicBezTo>
                  <a:cubicBezTo>
                    <a:pt x="163195" y="314960"/>
                    <a:pt x="184150" y="345440"/>
                    <a:pt x="199136" y="368935"/>
                  </a:cubicBezTo>
                  <a:cubicBezTo>
                    <a:pt x="214122" y="392430"/>
                    <a:pt x="234696" y="419354"/>
                    <a:pt x="246888" y="434594"/>
                  </a:cubicBezTo>
                  <a:cubicBezTo>
                    <a:pt x="259080" y="449834"/>
                    <a:pt x="266192" y="459613"/>
                    <a:pt x="272034" y="460375"/>
                  </a:cubicBezTo>
                  <a:cubicBezTo>
                    <a:pt x="277876" y="461137"/>
                    <a:pt x="275844" y="443230"/>
                    <a:pt x="282067" y="439293"/>
                  </a:cubicBezTo>
                  <a:cubicBezTo>
                    <a:pt x="288290" y="435356"/>
                    <a:pt x="296672" y="434975"/>
                    <a:pt x="309753" y="437007"/>
                  </a:cubicBezTo>
                  <a:cubicBezTo>
                    <a:pt x="322834" y="439039"/>
                    <a:pt x="344551" y="443992"/>
                    <a:pt x="360045" y="451104"/>
                  </a:cubicBezTo>
                  <a:cubicBezTo>
                    <a:pt x="375539" y="458216"/>
                    <a:pt x="391033" y="471805"/>
                    <a:pt x="402717" y="479298"/>
                  </a:cubicBezTo>
                  <a:cubicBezTo>
                    <a:pt x="414401" y="486791"/>
                    <a:pt x="421132" y="491871"/>
                    <a:pt x="430403" y="495681"/>
                  </a:cubicBezTo>
                  <a:cubicBezTo>
                    <a:pt x="439674" y="499491"/>
                    <a:pt x="450088" y="503936"/>
                    <a:pt x="458089" y="502666"/>
                  </a:cubicBezTo>
                  <a:cubicBezTo>
                    <a:pt x="466090" y="501396"/>
                    <a:pt x="472694" y="494030"/>
                    <a:pt x="478155" y="488569"/>
                  </a:cubicBezTo>
                  <a:cubicBezTo>
                    <a:pt x="483616" y="483108"/>
                    <a:pt x="488569" y="465455"/>
                    <a:pt x="490728" y="469773"/>
                  </a:cubicBezTo>
                  <a:cubicBezTo>
                    <a:pt x="492887" y="474091"/>
                    <a:pt x="488188" y="499872"/>
                    <a:pt x="490728" y="514350"/>
                  </a:cubicBezTo>
                  <a:cubicBezTo>
                    <a:pt x="493268" y="528828"/>
                    <a:pt x="502031" y="544068"/>
                    <a:pt x="505841" y="556641"/>
                  </a:cubicBezTo>
                  <a:cubicBezTo>
                    <a:pt x="509651" y="569214"/>
                    <a:pt x="511683" y="578993"/>
                    <a:pt x="513334" y="589534"/>
                  </a:cubicBezTo>
                  <a:cubicBezTo>
                    <a:pt x="514985" y="600075"/>
                    <a:pt x="516255" y="606298"/>
                    <a:pt x="515874" y="620014"/>
                  </a:cubicBezTo>
                  <a:cubicBezTo>
                    <a:pt x="515493" y="633730"/>
                    <a:pt x="513842" y="650875"/>
                    <a:pt x="510794" y="671576"/>
                  </a:cubicBezTo>
                  <a:cubicBezTo>
                    <a:pt x="507746" y="692277"/>
                    <a:pt x="506984" y="720471"/>
                    <a:pt x="498221" y="744347"/>
                  </a:cubicBezTo>
                  <a:cubicBezTo>
                    <a:pt x="489458" y="768223"/>
                    <a:pt x="471043" y="789686"/>
                    <a:pt x="458089" y="814705"/>
                  </a:cubicBezTo>
                  <a:cubicBezTo>
                    <a:pt x="445135" y="839724"/>
                    <a:pt x="430911" y="871474"/>
                    <a:pt x="420370" y="894461"/>
                  </a:cubicBezTo>
                  <a:cubicBezTo>
                    <a:pt x="409829" y="917448"/>
                    <a:pt x="403606" y="922655"/>
                    <a:pt x="395224" y="953135"/>
                  </a:cubicBezTo>
                  <a:cubicBezTo>
                    <a:pt x="386842" y="983615"/>
                    <a:pt x="375539" y="1036447"/>
                    <a:pt x="370078" y="1077468"/>
                  </a:cubicBezTo>
                  <a:cubicBezTo>
                    <a:pt x="364617" y="1118489"/>
                    <a:pt x="364236" y="1153668"/>
                    <a:pt x="362585" y="1199515"/>
                  </a:cubicBezTo>
                  <a:cubicBezTo>
                    <a:pt x="360934" y="1245362"/>
                    <a:pt x="363855" y="1312926"/>
                    <a:pt x="360045" y="1352042"/>
                  </a:cubicBezTo>
                  <a:cubicBezTo>
                    <a:pt x="356235" y="1391158"/>
                    <a:pt x="345821" y="1417320"/>
                    <a:pt x="339979" y="1434211"/>
                  </a:cubicBezTo>
                  <a:cubicBezTo>
                    <a:pt x="334137" y="1451102"/>
                    <a:pt x="334899" y="1451864"/>
                    <a:pt x="324866" y="1453007"/>
                  </a:cubicBezTo>
                  <a:cubicBezTo>
                    <a:pt x="314833" y="1454150"/>
                    <a:pt x="290068" y="1449070"/>
                    <a:pt x="279654" y="1441323"/>
                  </a:cubicBezTo>
                  <a:cubicBezTo>
                    <a:pt x="269240" y="1433576"/>
                    <a:pt x="267081" y="1427988"/>
                    <a:pt x="262128" y="1406144"/>
                  </a:cubicBezTo>
                  <a:cubicBezTo>
                    <a:pt x="257175" y="1384300"/>
                    <a:pt x="252857" y="1343914"/>
                    <a:pt x="249555" y="1309878"/>
                  </a:cubicBezTo>
                  <a:cubicBezTo>
                    <a:pt x="246253" y="1275842"/>
                    <a:pt x="243713" y="1232408"/>
                    <a:pt x="242062" y="1201928"/>
                  </a:cubicBezTo>
                  <a:cubicBezTo>
                    <a:pt x="240411" y="1171448"/>
                    <a:pt x="239522" y="1142492"/>
                    <a:pt x="239522" y="1126871"/>
                  </a:cubicBezTo>
                  <a:cubicBezTo>
                    <a:pt x="239522" y="1111250"/>
                    <a:pt x="243332" y="1112012"/>
                    <a:pt x="242062" y="1108075"/>
                  </a:cubicBezTo>
                  <a:cubicBezTo>
                    <a:pt x="240792" y="1104138"/>
                    <a:pt x="232029" y="1111250"/>
                    <a:pt x="232029" y="1103376"/>
                  </a:cubicBezTo>
                  <a:cubicBezTo>
                    <a:pt x="232029" y="1095502"/>
                    <a:pt x="239141" y="1075944"/>
                    <a:pt x="242062" y="1061085"/>
                  </a:cubicBezTo>
                  <a:cubicBezTo>
                    <a:pt x="244983" y="1046226"/>
                    <a:pt x="247904" y="1032891"/>
                    <a:pt x="249555" y="1014095"/>
                  </a:cubicBezTo>
                  <a:cubicBezTo>
                    <a:pt x="251206" y="995299"/>
                    <a:pt x="252095" y="968756"/>
                    <a:pt x="252095" y="948436"/>
                  </a:cubicBezTo>
                  <a:cubicBezTo>
                    <a:pt x="252095" y="928116"/>
                    <a:pt x="251206" y="916305"/>
                    <a:pt x="249555" y="892175"/>
                  </a:cubicBezTo>
                  <a:cubicBezTo>
                    <a:pt x="247904" y="868045"/>
                    <a:pt x="246634" y="826135"/>
                    <a:pt x="242062" y="803021"/>
                  </a:cubicBezTo>
                  <a:cubicBezTo>
                    <a:pt x="237490" y="779907"/>
                    <a:pt x="227838" y="774446"/>
                    <a:pt x="221996" y="753745"/>
                  </a:cubicBezTo>
                  <a:cubicBezTo>
                    <a:pt x="216154" y="733044"/>
                    <a:pt x="213233" y="697865"/>
                    <a:pt x="206883" y="678688"/>
                  </a:cubicBezTo>
                  <a:cubicBezTo>
                    <a:pt x="200533" y="659511"/>
                    <a:pt x="199390" y="656336"/>
                    <a:pt x="184277" y="638810"/>
                  </a:cubicBezTo>
                  <a:cubicBezTo>
                    <a:pt x="169164" y="621284"/>
                    <a:pt x="131572" y="592328"/>
                    <a:pt x="116459" y="573151"/>
                  </a:cubicBezTo>
                  <a:cubicBezTo>
                    <a:pt x="101346" y="553974"/>
                    <a:pt x="105156" y="546227"/>
                    <a:pt x="93853" y="523875"/>
                  </a:cubicBezTo>
                  <a:cubicBezTo>
                    <a:pt x="82550" y="501523"/>
                    <a:pt x="48641" y="439420"/>
                    <a:pt x="48641" y="439420"/>
                  </a:cubicBezTo>
                  <a:cubicBezTo>
                    <a:pt x="38608" y="420624"/>
                    <a:pt x="38227" y="421005"/>
                    <a:pt x="33528" y="411226"/>
                  </a:cubicBezTo>
                  <a:cubicBezTo>
                    <a:pt x="28829" y="401447"/>
                    <a:pt x="24765" y="401066"/>
                    <a:pt x="20955" y="380746"/>
                  </a:cubicBezTo>
                  <a:cubicBezTo>
                    <a:pt x="17145" y="360426"/>
                    <a:pt x="13462" y="315468"/>
                    <a:pt x="10922" y="289179"/>
                  </a:cubicBezTo>
                  <a:cubicBezTo>
                    <a:pt x="8382" y="262890"/>
                    <a:pt x="7112" y="245364"/>
                    <a:pt x="5842" y="223520"/>
                  </a:cubicBezTo>
                  <a:cubicBezTo>
                    <a:pt x="4572" y="201676"/>
                    <a:pt x="3810" y="169926"/>
                    <a:pt x="3302" y="157861"/>
                  </a:cubicBezTo>
                  <a:cubicBezTo>
                    <a:pt x="2794" y="145796"/>
                    <a:pt x="0" y="163703"/>
                    <a:pt x="3302" y="150876"/>
                  </a:cubicBezTo>
                  <a:cubicBezTo>
                    <a:pt x="6604" y="138049"/>
                    <a:pt x="18796" y="98806"/>
                    <a:pt x="23368" y="80518"/>
                  </a:cubicBezTo>
                  <a:cubicBezTo>
                    <a:pt x="27940" y="62230"/>
                    <a:pt x="29210" y="52705"/>
                    <a:pt x="30861" y="40640"/>
                  </a:cubicBezTo>
                  <a:cubicBezTo>
                    <a:pt x="32512" y="28575"/>
                    <a:pt x="26289" y="0"/>
                    <a:pt x="30861" y="5461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192820" y="7738200"/>
            <a:ext cx="88560" cy="44280"/>
            <a:chOff x="0" y="0"/>
            <a:chExt cx="118080" cy="59040"/>
          </a:xfrm>
        </p:grpSpPr>
        <p:sp>
          <p:nvSpPr>
            <p:cNvPr id="25" name="Freeform 25"/>
            <p:cNvSpPr/>
            <p:nvPr/>
          </p:nvSpPr>
          <p:spPr>
            <a:xfrm>
              <a:off x="-1778" y="-2032"/>
              <a:ext cx="125222" cy="66040"/>
            </a:xfrm>
            <a:custGeom>
              <a:avLst/>
              <a:gdLst/>
              <a:ahLst/>
              <a:cxnLst/>
              <a:rect l="l" t="t" r="r" b="b"/>
              <a:pathLst>
                <a:path w="125222" h="66040">
                  <a:moveTo>
                    <a:pt x="112522" y="8890"/>
                  </a:moveTo>
                  <a:cubicBezTo>
                    <a:pt x="125222" y="17780"/>
                    <a:pt x="117856" y="52324"/>
                    <a:pt x="115697" y="59182"/>
                  </a:cubicBezTo>
                  <a:cubicBezTo>
                    <a:pt x="113538" y="66040"/>
                    <a:pt x="107696" y="51816"/>
                    <a:pt x="99695" y="50292"/>
                  </a:cubicBezTo>
                  <a:cubicBezTo>
                    <a:pt x="91694" y="48768"/>
                    <a:pt x="78994" y="49784"/>
                    <a:pt x="67818" y="50292"/>
                  </a:cubicBezTo>
                  <a:cubicBezTo>
                    <a:pt x="56642" y="50800"/>
                    <a:pt x="43434" y="51816"/>
                    <a:pt x="32766" y="53213"/>
                  </a:cubicBezTo>
                  <a:cubicBezTo>
                    <a:pt x="22098" y="54610"/>
                    <a:pt x="8382" y="62611"/>
                    <a:pt x="4191" y="59182"/>
                  </a:cubicBezTo>
                  <a:cubicBezTo>
                    <a:pt x="0" y="55753"/>
                    <a:pt x="1524" y="41402"/>
                    <a:pt x="7366" y="32639"/>
                  </a:cubicBezTo>
                  <a:cubicBezTo>
                    <a:pt x="13208" y="23876"/>
                    <a:pt x="26543" y="11430"/>
                    <a:pt x="39243" y="5969"/>
                  </a:cubicBezTo>
                  <a:cubicBezTo>
                    <a:pt x="51943" y="508"/>
                    <a:pt x="99822" y="0"/>
                    <a:pt x="112522" y="889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555620" y="6564240"/>
            <a:ext cx="93960" cy="110700"/>
            <a:chOff x="0" y="0"/>
            <a:chExt cx="125280" cy="147600"/>
          </a:xfrm>
        </p:grpSpPr>
        <p:sp>
          <p:nvSpPr>
            <p:cNvPr id="27" name="Freeform 27"/>
            <p:cNvSpPr/>
            <p:nvPr/>
          </p:nvSpPr>
          <p:spPr>
            <a:xfrm>
              <a:off x="-1524" y="-5080"/>
              <a:ext cx="130683" cy="159893"/>
            </a:xfrm>
            <a:custGeom>
              <a:avLst/>
              <a:gdLst/>
              <a:ahLst/>
              <a:cxnLst/>
              <a:rect l="l" t="t" r="r" b="b"/>
              <a:pathLst>
                <a:path w="130683" h="159893">
                  <a:moveTo>
                    <a:pt x="124333" y="85090"/>
                  </a:moveTo>
                  <a:cubicBezTo>
                    <a:pt x="130683" y="70739"/>
                    <a:pt x="122809" y="61849"/>
                    <a:pt x="121158" y="52451"/>
                  </a:cubicBezTo>
                  <a:cubicBezTo>
                    <a:pt x="119507" y="43053"/>
                    <a:pt x="118491" y="35560"/>
                    <a:pt x="114808" y="28702"/>
                  </a:cubicBezTo>
                  <a:cubicBezTo>
                    <a:pt x="111125" y="21844"/>
                    <a:pt x="101600" y="9906"/>
                    <a:pt x="98933" y="10795"/>
                  </a:cubicBezTo>
                  <a:cubicBezTo>
                    <a:pt x="96266" y="11684"/>
                    <a:pt x="103632" y="29083"/>
                    <a:pt x="98933" y="34544"/>
                  </a:cubicBezTo>
                  <a:cubicBezTo>
                    <a:pt x="94234" y="40005"/>
                    <a:pt x="79883" y="41910"/>
                    <a:pt x="70358" y="43434"/>
                  </a:cubicBezTo>
                  <a:cubicBezTo>
                    <a:pt x="60833" y="44958"/>
                    <a:pt x="50800" y="47879"/>
                    <a:pt x="41783" y="43434"/>
                  </a:cubicBezTo>
                  <a:cubicBezTo>
                    <a:pt x="32766" y="38989"/>
                    <a:pt x="22733" y="22606"/>
                    <a:pt x="16383" y="16764"/>
                  </a:cubicBezTo>
                  <a:cubicBezTo>
                    <a:pt x="10033" y="10922"/>
                    <a:pt x="5842" y="0"/>
                    <a:pt x="3683" y="7874"/>
                  </a:cubicBezTo>
                  <a:cubicBezTo>
                    <a:pt x="1524" y="15748"/>
                    <a:pt x="0" y="41021"/>
                    <a:pt x="3683" y="64262"/>
                  </a:cubicBezTo>
                  <a:cubicBezTo>
                    <a:pt x="7366" y="87503"/>
                    <a:pt x="12700" y="135001"/>
                    <a:pt x="25908" y="147447"/>
                  </a:cubicBezTo>
                  <a:cubicBezTo>
                    <a:pt x="39116" y="159893"/>
                    <a:pt x="68199" y="147447"/>
                    <a:pt x="83058" y="138557"/>
                  </a:cubicBezTo>
                  <a:cubicBezTo>
                    <a:pt x="97917" y="129667"/>
                    <a:pt x="117983" y="99441"/>
                    <a:pt x="124333" y="8509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757120" y="6630120"/>
            <a:ext cx="710100" cy="2265300"/>
            <a:chOff x="0" y="0"/>
            <a:chExt cx="946800" cy="3020400"/>
          </a:xfrm>
        </p:grpSpPr>
        <p:sp>
          <p:nvSpPr>
            <p:cNvPr id="29" name="Freeform 29"/>
            <p:cNvSpPr/>
            <p:nvPr/>
          </p:nvSpPr>
          <p:spPr>
            <a:xfrm>
              <a:off x="-11049" y="-381"/>
              <a:ext cx="962787" cy="3023997"/>
            </a:xfrm>
            <a:custGeom>
              <a:avLst/>
              <a:gdLst/>
              <a:ahLst/>
              <a:cxnLst/>
              <a:rect l="l" t="t" r="r" b="b"/>
              <a:pathLst>
                <a:path w="962787" h="3023997">
                  <a:moveTo>
                    <a:pt x="431673" y="635"/>
                  </a:moveTo>
                  <a:cubicBezTo>
                    <a:pt x="445516" y="0"/>
                    <a:pt x="457708" y="1016"/>
                    <a:pt x="469900" y="2794"/>
                  </a:cubicBezTo>
                  <a:cubicBezTo>
                    <a:pt x="470789" y="2667"/>
                    <a:pt x="471678" y="2667"/>
                    <a:pt x="472567" y="2794"/>
                  </a:cubicBezTo>
                  <a:cubicBezTo>
                    <a:pt x="538607" y="8128"/>
                    <a:pt x="546608" y="38481"/>
                    <a:pt x="587629" y="57023"/>
                  </a:cubicBezTo>
                  <a:lnTo>
                    <a:pt x="632460" y="133223"/>
                  </a:lnTo>
                  <a:cubicBezTo>
                    <a:pt x="632206" y="177800"/>
                    <a:pt x="639826" y="219710"/>
                    <a:pt x="630301" y="261620"/>
                  </a:cubicBezTo>
                  <a:cubicBezTo>
                    <a:pt x="601853" y="310769"/>
                    <a:pt x="553593" y="345694"/>
                    <a:pt x="557022" y="389128"/>
                  </a:cubicBezTo>
                  <a:lnTo>
                    <a:pt x="562864" y="410337"/>
                  </a:lnTo>
                  <a:cubicBezTo>
                    <a:pt x="564769" y="426720"/>
                    <a:pt x="583819" y="445135"/>
                    <a:pt x="589788" y="460883"/>
                  </a:cubicBezTo>
                  <a:cubicBezTo>
                    <a:pt x="607060" y="512445"/>
                    <a:pt x="759333" y="548386"/>
                    <a:pt x="863854" y="576707"/>
                  </a:cubicBezTo>
                  <a:cubicBezTo>
                    <a:pt x="890016" y="580771"/>
                    <a:pt x="881888" y="623697"/>
                    <a:pt x="892429" y="665099"/>
                  </a:cubicBezTo>
                  <a:cubicBezTo>
                    <a:pt x="900176" y="691261"/>
                    <a:pt x="908177" y="698373"/>
                    <a:pt x="905637" y="732028"/>
                  </a:cubicBezTo>
                  <a:cubicBezTo>
                    <a:pt x="923417" y="767207"/>
                    <a:pt x="934593" y="793750"/>
                    <a:pt x="922528" y="848360"/>
                  </a:cubicBezTo>
                  <a:cubicBezTo>
                    <a:pt x="922274" y="878840"/>
                    <a:pt x="929767" y="875157"/>
                    <a:pt x="940435" y="939800"/>
                  </a:cubicBezTo>
                  <a:cubicBezTo>
                    <a:pt x="962787" y="1001776"/>
                    <a:pt x="962787" y="1087882"/>
                    <a:pt x="946150" y="1122426"/>
                  </a:cubicBezTo>
                  <a:cubicBezTo>
                    <a:pt x="948182" y="1171067"/>
                    <a:pt x="960374" y="1157605"/>
                    <a:pt x="952754" y="1220470"/>
                  </a:cubicBezTo>
                  <a:cubicBezTo>
                    <a:pt x="948563" y="1266317"/>
                    <a:pt x="939673" y="1341120"/>
                    <a:pt x="922782" y="1380744"/>
                  </a:cubicBezTo>
                  <a:cubicBezTo>
                    <a:pt x="929259" y="1421765"/>
                    <a:pt x="930529" y="1449578"/>
                    <a:pt x="907796" y="1476248"/>
                  </a:cubicBezTo>
                  <a:cubicBezTo>
                    <a:pt x="895096" y="1504061"/>
                    <a:pt x="871601" y="1511554"/>
                    <a:pt x="869823" y="1559560"/>
                  </a:cubicBezTo>
                  <a:cubicBezTo>
                    <a:pt x="859536" y="1575054"/>
                    <a:pt x="861822" y="1587373"/>
                    <a:pt x="842264" y="1623060"/>
                  </a:cubicBezTo>
                  <a:cubicBezTo>
                    <a:pt x="834009" y="1653667"/>
                    <a:pt x="821055" y="1677543"/>
                    <a:pt x="832485" y="1744599"/>
                  </a:cubicBezTo>
                  <a:cubicBezTo>
                    <a:pt x="834644" y="1788287"/>
                    <a:pt x="838962" y="1898904"/>
                    <a:pt x="841248" y="1980184"/>
                  </a:cubicBezTo>
                  <a:cubicBezTo>
                    <a:pt x="843407" y="2074672"/>
                    <a:pt x="840867" y="2181606"/>
                    <a:pt x="843026" y="2265172"/>
                  </a:cubicBezTo>
                  <a:cubicBezTo>
                    <a:pt x="853059" y="2338324"/>
                    <a:pt x="870839" y="2413000"/>
                    <a:pt x="873125" y="2484501"/>
                  </a:cubicBezTo>
                  <a:lnTo>
                    <a:pt x="857123" y="2645156"/>
                  </a:lnTo>
                  <a:cubicBezTo>
                    <a:pt x="876554" y="2676906"/>
                    <a:pt x="892810" y="2700909"/>
                    <a:pt x="890397" y="2734183"/>
                  </a:cubicBezTo>
                  <a:cubicBezTo>
                    <a:pt x="888746" y="2783840"/>
                    <a:pt x="859155" y="2814955"/>
                    <a:pt x="866902" y="2855214"/>
                  </a:cubicBezTo>
                  <a:cubicBezTo>
                    <a:pt x="884428" y="2892679"/>
                    <a:pt x="905002" y="2961259"/>
                    <a:pt x="924052" y="3014345"/>
                  </a:cubicBezTo>
                  <a:lnTo>
                    <a:pt x="732155" y="2997962"/>
                  </a:lnTo>
                  <a:lnTo>
                    <a:pt x="703580" y="2895981"/>
                  </a:lnTo>
                  <a:cubicBezTo>
                    <a:pt x="686943" y="2820797"/>
                    <a:pt x="648589" y="2731643"/>
                    <a:pt x="653796" y="2670556"/>
                  </a:cubicBezTo>
                  <a:cubicBezTo>
                    <a:pt x="622935" y="2645537"/>
                    <a:pt x="618363" y="2603754"/>
                    <a:pt x="616077" y="2548636"/>
                  </a:cubicBezTo>
                  <a:cubicBezTo>
                    <a:pt x="618490" y="2485644"/>
                    <a:pt x="630301" y="2412365"/>
                    <a:pt x="624967" y="2368931"/>
                  </a:cubicBezTo>
                  <a:cubicBezTo>
                    <a:pt x="571881" y="2160778"/>
                    <a:pt x="531241" y="1962023"/>
                    <a:pt x="495300" y="1729105"/>
                  </a:cubicBezTo>
                  <a:cubicBezTo>
                    <a:pt x="443611" y="1914525"/>
                    <a:pt x="412115" y="2238248"/>
                    <a:pt x="405511" y="2275840"/>
                  </a:cubicBezTo>
                  <a:cubicBezTo>
                    <a:pt x="399288" y="2313940"/>
                    <a:pt x="391541" y="2345944"/>
                    <a:pt x="386842" y="2390267"/>
                  </a:cubicBezTo>
                  <a:cubicBezTo>
                    <a:pt x="393573" y="2521204"/>
                    <a:pt x="378587" y="2736088"/>
                    <a:pt x="360426" y="2789174"/>
                  </a:cubicBezTo>
                  <a:cubicBezTo>
                    <a:pt x="368427" y="2820797"/>
                    <a:pt x="357759" y="2833878"/>
                    <a:pt x="336169" y="2859278"/>
                  </a:cubicBezTo>
                  <a:cubicBezTo>
                    <a:pt x="331089" y="2880487"/>
                    <a:pt x="352552" y="2912491"/>
                    <a:pt x="319405" y="2929001"/>
                  </a:cubicBezTo>
                  <a:cubicBezTo>
                    <a:pt x="263398" y="2978404"/>
                    <a:pt x="202692" y="3013837"/>
                    <a:pt x="152781" y="3019679"/>
                  </a:cubicBezTo>
                  <a:cubicBezTo>
                    <a:pt x="103378" y="3023997"/>
                    <a:pt x="85090" y="3011297"/>
                    <a:pt x="77724" y="2959608"/>
                  </a:cubicBezTo>
                  <a:cubicBezTo>
                    <a:pt x="70231" y="2883789"/>
                    <a:pt x="179324" y="2871724"/>
                    <a:pt x="167132" y="2761742"/>
                  </a:cubicBezTo>
                  <a:cubicBezTo>
                    <a:pt x="163703" y="2704592"/>
                    <a:pt x="151003" y="2675509"/>
                    <a:pt x="158496" y="2618486"/>
                  </a:cubicBezTo>
                  <a:cubicBezTo>
                    <a:pt x="160020" y="2615819"/>
                    <a:pt x="183388" y="2490216"/>
                    <a:pt x="185039" y="2487549"/>
                  </a:cubicBezTo>
                  <a:cubicBezTo>
                    <a:pt x="183134" y="2401062"/>
                    <a:pt x="171958" y="2367407"/>
                    <a:pt x="193421" y="2273046"/>
                  </a:cubicBezTo>
                  <a:lnTo>
                    <a:pt x="181229" y="2042541"/>
                  </a:lnTo>
                  <a:cubicBezTo>
                    <a:pt x="170688" y="1911731"/>
                    <a:pt x="155575" y="1760855"/>
                    <a:pt x="164973" y="1657731"/>
                  </a:cubicBezTo>
                  <a:cubicBezTo>
                    <a:pt x="161163" y="1613662"/>
                    <a:pt x="95631" y="1520444"/>
                    <a:pt x="58547" y="1443101"/>
                  </a:cubicBezTo>
                  <a:cubicBezTo>
                    <a:pt x="41529" y="1392047"/>
                    <a:pt x="55880" y="1293876"/>
                    <a:pt x="21844" y="1247267"/>
                  </a:cubicBezTo>
                  <a:cubicBezTo>
                    <a:pt x="0" y="1191768"/>
                    <a:pt x="16637" y="1096772"/>
                    <a:pt x="26543" y="1035431"/>
                  </a:cubicBezTo>
                  <a:cubicBezTo>
                    <a:pt x="35560" y="979551"/>
                    <a:pt x="25146" y="951992"/>
                    <a:pt x="15494" y="907415"/>
                  </a:cubicBezTo>
                  <a:cubicBezTo>
                    <a:pt x="10033" y="889635"/>
                    <a:pt x="31750" y="819404"/>
                    <a:pt x="38989" y="770763"/>
                  </a:cubicBezTo>
                  <a:cubicBezTo>
                    <a:pt x="44577" y="712470"/>
                    <a:pt x="56642" y="631571"/>
                    <a:pt x="66802" y="622173"/>
                  </a:cubicBezTo>
                  <a:cubicBezTo>
                    <a:pt x="144526" y="584454"/>
                    <a:pt x="227965" y="573151"/>
                    <a:pt x="313436" y="501269"/>
                  </a:cubicBezTo>
                  <a:lnTo>
                    <a:pt x="344932" y="476758"/>
                  </a:lnTo>
                  <a:cubicBezTo>
                    <a:pt x="348107" y="445643"/>
                    <a:pt x="357632" y="416179"/>
                    <a:pt x="360807" y="385064"/>
                  </a:cubicBezTo>
                  <a:cubicBezTo>
                    <a:pt x="358902" y="381000"/>
                    <a:pt x="367030" y="370713"/>
                    <a:pt x="365887" y="366903"/>
                  </a:cubicBezTo>
                  <a:cubicBezTo>
                    <a:pt x="357124" y="333756"/>
                    <a:pt x="319151" y="314579"/>
                    <a:pt x="296545" y="280670"/>
                  </a:cubicBezTo>
                  <a:cubicBezTo>
                    <a:pt x="294005" y="272161"/>
                    <a:pt x="292227" y="258064"/>
                    <a:pt x="291465" y="241427"/>
                  </a:cubicBezTo>
                  <a:cubicBezTo>
                    <a:pt x="280162" y="209804"/>
                    <a:pt x="271399" y="174244"/>
                    <a:pt x="278511" y="142240"/>
                  </a:cubicBezTo>
                  <a:cubicBezTo>
                    <a:pt x="276225" y="80772"/>
                    <a:pt x="305181" y="59436"/>
                    <a:pt x="360553" y="15113"/>
                  </a:cubicBezTo>
                  <a:cubicBezTo>
                    <a:pt x="390271" y="5461"/>
                    <a:pt x="412496" y="1524"/>
                    <a:pt x="431673" y="635"/>
                  </a:cubicBezTo>
                  <a:close/>
                </a:path>
              </a:pathLst>
            </a:custGeom>
            <a:solidFill>
              <a:srgbClr val="58CCFE">
                <a:alpha val="40000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2942180" y="6599880"/>
            <a:ext cx="712260" cy="2270160"/>
            <a:chOff x="0" y="0"/>
            <a:chExt cx="949680" cy="3026880"/>
          </a:xfrm>
        </p:grpSpPr>
        <p:sp>
          <p:nvSpPr>
            <p:cNvPr id="31" name="Freeform 31"/>
            <p:cNvSpPr/>
            <p:nvPr/>
          </p:nvSpPr>
          <p:spPr>
            <a:xfrm>
              <a:off x="-7112" y="-2794"/>
              <a:ext cx="972185" cy="3039364"/>
            </a:xfrm>
            <a:custGeom>
              <a:avLst/>
              <a:gdLst/>
              <a:ahLst/>
              <a:cxnLst/>
              <a:rect l="l" t="t" r="r" b="b"/>
              <a:pathLst>
                <a:path w="972185" h="3039364">
                  <a:moveTo>
                    <a:pt x="495300" y="3048"/>
                  </a:moveTo>
                  <a:cubicBezTo>
                    <a:pt x="555752" y="7874"/>
                    <a:pt x="563118" y="35687"/>
                    <a:pt x="600583" y="52705"/>
                  </a:cubicBezTo>
                  <a:lnTo>
                    <a:pt x="641604" y="122555"/>
                  </a:lnTo>
                  <a:cubicBezTo>
                    <a:pt x="641350" y="163449"/>
                    <a:pt x="648335" y="201803"/>
                    <a:pt x="639699" y="240284"/>
                  </a:cubicBezTo>
                  <a:cubicBezTo>
                    <a:pt x="604901" y="278130"/>
                    <a:pt x="595503" y="330454"/>
                    <a:pt x="581406" y="373126"/>
                  </a:cubicBezTo>
                  <a:cubicBezTo>
                    <a:pt x="595884" y="393192"/>
                    <a:pt x="599567" y="420370"/>
                    <a:pt x="627380" y="433197"/>
                  </a:cubicBezTo>
                  <a:cubicBezTo>
                    <a:pt x="717042" y="468884"/>
                    <a:pt x="826389" y="457327"/>
                    <a:pt x="892683" y="528320"/>
                  </a:cubicBezTo>
                  <a:cubicBezTo>
                    <a:pt x="907669" y="550672"/>
                    <a:pt x="972185" y="831723"/>
                    <a:pt x="953389" y="960628"/>
                  </a:cubicBezTo>
                  <a:cubicBezTo>
                    <a:pt x="925322" y="1111885"/>
                    <a:pt x="873125" y="1093216"/>
                    <a:pt x="782193" y="1150239"/>
                  </a:cubicBezTo>
                  <a:cubicBezTo>
                    <a:pt x="798195" y="1256030"/>
                    <a:pt x="828675" y="1511427"/>
                    <a:pt x="833755" y="1596644"/>
                  </a:cubicBezTo>
                  <a:cubicBezTo>
                    <a:pt x="829564" y="1642618"/>
                    <a:pt x="767461" y="1626743"/>
                    <a:pt x="776986" y="1668018"/>
                  </a:cubicBezTo>
                  <a:cubicBezTo>
                    <a:pt x="802640" y="1748409"/>
                    <a:pt x="749427" y="1749298"/>
                    <a:pt x="752856" y="1770761"/>
                  </a:cubicBezTo>
                  <a:cubicBezTo>
                    <a:pt x="769366" y="1866011"/>
                    <a:pt x="722249" y="1913255"/>
                    <a:pt x="727202" y="1938528"/>
                  </a:cubicBezTo>
                  <a:cubicBezTo>
                    <a:pt x="747141" y="1980311"/>
                    <a:pt x="715010" y="1999488"/>
                    <a:pt x="723519" y="2007489"/>
                  </a:cubicBezTo>
                  <a:cubicBezTo>
                    <a:pt x="748030" y="2038477"/>
                    <a:pt x="711708" y="2074926"/>
                    <a:pt x="729361" y="2085848"/>
                  </a:cubicBezTo>
                  <a:cubicBezTo>
                    <a:pt x="753110" y="2103755"/>
                    <a:pt x="731774" y="2129155"/>
                    <a:pt x="742696" y="2146935"/>
                  </a:cubicBezTo>
                  <a:cubicBezTo>
                    <a:pt x="794385" y="2263140"/>
                    <a:pt x="801370" y="2467737"/>
                    <a:pt x="774573" y="2577846"/>
                  </a:cubicBezTo>
                  <a:cubicBezTo>
                    <a:pt x="764159" y="2617978"/>
                    <a:pt x="798449" y="2724531"/>
                    <a:pt x="789051" y="2766695"/>
                  </a:cubicBezTo>
                  <a:cubicBezTo>
                    <a:pt x="773938" y="2806954"/>
                    <a:pt x="773684" y="2826385"/>
                    <a:pt x="758952" y="2860294"/>
                  </a:cubicBezTo>
                  <a:cubicBezTo>
                    <a:pt x="751967" y="2880233"/>
                    <a:pt x="789051" y="2915793"/>
                    <a:pt x="785114" y="2936875"/>
                  </a:cubicBezTo>
                  <a:cubicBezTo>
                    <a:pt x="771144" y="2988818"/>
                    <a:pt x="715899" y="3006090"/>
                    <a:pt x="658114" y="3026156"/>
                  </a:cubicBezTo>
                  <a:cubicBezTo>
                    <a:pt x="538226" y="3039364"/>
                    <a:pt x="484886" y="3015234"/>
                    <a:pt x="529463" y="2981071"/>
                  </a:cubicBezTo>
                  <a:cubicBezTo>
                    <a:pt x="586613" y="2932938"/>
                    <a:pt x="593852" y="2925445"/>
                    <a:pt x="637667" y="2872740"/>
                  </a:cubicBezTo>
                  <a:cubicBezTo>
                    <a:pt x="643636" y="2844165"/>
                    <a:pt x="640207" y="2798699"/>
                    <a:pt x="619379" y="2756535"/>
                  </a:cubicBezTo>
                  <a:cubicBezTo>
                    <a:pt x="609092" y="2710688"/>
                    <a:pt x="634365" y="2640457"/>
                    <a:pt x="625348" y="2618359"/>
                  </a:cubicBezTo>
                  <a:cubicBezTo>
                    <a:pt x="598805" y="2536952"/>
                    <a:pt x="567309" y="2373249"/>
                    <a:pt x="576072" y="2299208"/>
                  </a:cubicBezTo>
                  <a:cubicBezTo>
                    <a:pt x="579882" y="2278380"/>
                    <a:pt x="551180" y="2268982"/>
                    <a:pt x="555244" y="2253488"/>
                  </a:cubicBezTo>
                  <a:cubicBezTo>
                    <a:pt x="561975" y="2239137"/>
                    <a:pt x="565023" y="2233168"/>
                    <a:pt x="558419" y="2223643"/>
                  </a:cubicBezTo>
                  <a:cubicBezTo>
                    <a:pt x="554482" y="2206244"/>
                    <a:pt x="538226" y="2205355"/>
                    <a:pt x="527812" y="2183003"/>
                  </a:cubicBezTo>
                  <a:cubicBezTo>
                    <a:pt x="523113" y="2161159"/>
                    <a:pt x="537718" y="2146681"/>
                    <a:pt x="526923" y="2123059"/>
                  </a:cubicBezTo>
                  <a:cubicBezTo>
                    <a:pt x="470789" y="1957578"/>
                    <a:pt x="464439" y="1781302"/>
                    <a:pt x="432435" y="1779143"/>
                  </a:cubicBezTo>
                  <a:cubicBezTo>
                    <a:pt x="383413" y="1775206"/>
                    <a:pt x="409448" y="1897253"/>
                    <a:pt x="374523" y="1950974"/>
                  </a:cubicBezTo>
                  <a:cubicBezTo>
                    <a:pt x="359537" y="1971421"/>
                    <a:pt x="391414" y="2015363"/>
                    <a:pt x="372745" y="2043811"/>
                  </a:cubicBezTo>
                  <a:cubicBezTo>
                    <a:pt x="355092" y="2060829"/>
                    <a:pt x="385191" y="2068703"/>
                    <a:pt x="384302" y="2088261"/>
                  </a:cubicBezTo>
                  <a:cubicBezTo>
                    <a:pt x="382397" y="2111121"/>
                    <a:pt x="361315" y="2118614"/>
                    <a:pt x="367157" y="2141601"/>
                  </a:cubicBezTo>
                  <a:cubicBezTo>
                    <a:pt x="386080" y="2187575"/>
                    <a:pt x="392938" y="2264918"/>
                    <a:pt x="405765" y="2326513"/>
                  </a:cubicBezTo>
                  <a:cubicBezTo>
                    <a:pt x="417576" y="2389632"/>
                    <a:pt x="399669" y="2587117"/>
                    <a:pt x="405384" y="2664587"/>
                  </a:cubicBezTo>
                  <a:cubicBezTo>
                    <a:pt x="403860" y="2710561"/>
                    <a:pt x="370713" y="2725928"/>
                    <a:pt x="382397" y="2737485"/>
                  </a:cubicBezTo>
                  <a:cubicBezTo>
                    <a:pt x="419354" y="2763266"/>
                    <a:pt x="371221" y="2792095"/>
                    <a:pt x="395986" y="2824480"/>
                  </a:cubicBezTo>
                  <a:cubicBezTo>
                    <a:pt x="403733" y="2835275"/>
                    <a:pt x="384429" y="2848610"/>
                    <a:pt x="388366" y="2860675"/>
                  </a:cubicBezTo>
                  <a:cubicBezTo>
                    <a:pt x="389763" y="2883154"/>
                    <a:pt x="407035" y="2929255"/>
                    <a:pt x="384302" y="2941574"/>
                  </a:cubicBezTo>
                  <a:cubicBezTo>
                    <a:pt x="310896" y="2972308"/>
                    <a:pt x="271526" y="3000756"/>
                    <a:pt x="196977" y="3012186"/>
                  </a:cubicBezTo>
                  <a:cubicBezTo>
                    <a:pt x="127000" y="3020060"/>
                    <a:pt x="44831" y="3026664"/>
                    <a:pt x="17272" y="3016377"/>
                  </a:cubicBezTo>
                  <a:cubicBezTo>
                    <a:pt x="0" y="3002153"/>
                    <a:pt x="6350" y="2966339"/>
                    <a:pt x="24511" y="2952496"/>
                  </a:cubicBezTo>
                  <a:cubicBezTo>
                    <a:pt x="128524" y="2887853"/>
                    <a:pt x="247142" y="2826131"/>
                    <a:pt x="227711" y="2798826"/>
                  </a:cubicBezTo>
                  <a:cubicBezTo>
                    <a:pt x="197358" y="2757170"/>
                    <a:pt x="208534" y="2752344"/>
                    <a:pt x="218948" y="2744089"/>
                  </a:cubicBezTo>
                  <a:cubicBezTo>
                    <a:pt x="241427" y="2733929"/>
                    <a:pt x="245110" y="2722499"/>
                    <a:pt x="235458" y="2702560"/>
                  </a:cubicBezTo>
                  <a:cubicBezTo>
                    <a:pt x="222504" y="2674493"/>
                    <a:pt x="225298" y="2649982"/>
                    <a:pt x="240157" y="2618359"/>
                  </a:cubicBezTo>
                  <a:cubicBezTo>
                    <a:pt x="247777" y="2587752"/>
                    <a:pt x="243332" y="2557399"/>
                    <a:pt x="231013" y="2504948"/>
                  </a:cubicBezTo>
                  <a:cubicBezTo>
                    <a:pt x="224028" y="2456434"/>
                    <a:pt x="200914" y="2365248"/>
                    <a:pt x="210566" y="2315337"/>
                  </a:cubicBezTo>
                  <a:cubicBezTo>
                    <a:pt x="215392" y="2296922"/>
                    <a:pt x="183007" y="2290318"/>
                    <a:pt x="205740" y="2246630"/>
                  </a:cubicBezTo>
                  <a:cubicBezTo>
                    <a:pt x="210439" y="2233676"/>
                    <a:pt x="180340" y="2227199"/>
                    <a:pt x="178562" y="2214245"/>
                  </a:cubicBezTo>
                  <a:cubicBezTo>
                    <a:pt x="172593" y="2167001"/>
                    <a:pt x="167259" y="2163318"/>
                    <a:pt x="151257" y="2119503"/>
                  </a:cubicBezTo>
                  <a:cubicBezTo>
                    <a:pt x="138303" y="2076831"/>
                    <a:pt x="158115" y="2021586"/>
                    <a:pt x="143256" y="1999615"/>
                  </a:cubicBezTo>
                  <a:cubicBezTo>
                    <a:pt x="134874" y="1950974"/>
                    <a:pt x="138049" y="1891919"/>
                    <a:pt x="138049" y="1820926"/>
                  </a:cubicBezTo>
                  <a:cubicBezTo>
                    <a:pt x="137795" y="1740281"/>
                    <a:pt x="132207" y="1710690"/>
                    <a:pt x="146177" y="1633855"/>
                  </a:cubicBezTo>
                  <a:cubicBezTo>
                    <a:pt x="107569" y="1608582"/>
                    <a:pt x="59563" y="1627378"/>
                    <a:pt x="69977" y="1594612"/>
                  </a:cubicBezTo>
                  <a:cubicBezTo>
                    <a:pt x="115951" y="1446022"/>
                    <a:pt x="207645" y="1194689"/>
                    <a:pt x="217424" y="1128395"/>
                  </a:cubicBezTo>
                  <a:cubicBezTo>
                    <a:pt x="161798" y="1122426"/>
                    <a:pt x="65151" y="1121410"/>
                    <a:pt x="45847" y="1030986"/>
                  </a:cubicBezTo>
                  <a:cubicBezTo>
                    <a:pt x="34290" y="938530"/>
                    <a:pt x="54229" y="879983"/>
                    <a:pt x="104140" y="779272"/>
                  </a:cubicBezTo>
                  <a:cubicBezTo>
                    <a:pt x="123698" y="757936"/>
                    <a:pt x="97790" y="725805"/>
                    <a:pt x="121666" y="695325"/>
                  </a:cubicBezTo>
                  <a:cubicBezTo>
                    <a:pt x="131318" y="689737"/>
                    <a:pt x="107188" y="648208"/>
                    <a:pt x="129032" y="597916"/>
                  </a:cubicBezTo>
                  <a:cubicBezTo>
                    <a:pt x="133858" y="581406"/>
                    <a:pt x="118364" y="557657"/>
                    <a:pt x="154178" y="542036"/>
                  </a:cubicBezTo>
                  <a:cubicBezTo>
                    <a:pt x="225933" y="509016"/>
                    <a:pt x="308102" y="490474"/>
                    <a:pt x="344805" y="473075"/>
                  </a:cubicBezTo>
                  <a:cubicBezTo>
                    <a:pt x="367411" y="456565"/>
                    <a:pt x="377952" y="445008"/>
                    <a:pt x="386080" y="424942"/>
                  </a:cubicBezTo>
                  <a:cubicBezTo>
                    <a:pt x="394335" y="400812"/>
                    <a:pt x="370078" y="367030"/>
                    <a:pt x="362585" y="341630"/>
                  </a:cubicBezTo>
                  <a:cubicBezTo>
                    <a:pt x="354457" y="311277"/>
                    <a:pt x="354711" y="289306"/>
                    <a:pt x="334010" y="258318"/>
                  </a:cubicBezTo>
                  <a:cubicBezTo>
                    <a:pt x="338709" y="220091"/>
                    <a:pt x="327406" y="195453"/>
                    <a:pt x="329184" y="156718"/>
                  </a:cubicBezTo>
                  <a:cubicBezTo>
                    <a:pt x="328549" y="130429"/>
                    <a:pt x="332867" y="88392"/>
                    <a:pt x="363728" y="64643"/>
                  </a:cubicBezTo>
                  <a:cubicBezTo>
                    <a:pt x="376047" y="34163"/>
                    <a:pt x="433197" y="0"/>
                    <a:pt x="495173" y="342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4237100" y="6645780"/>
            <a:ext cx="561060" cy="2269080"/>
            <a:chOff x="0" y="0"/>
            <a:chExt cx="748080" cy="3025440"/>
          </a:xfrm>
        </p:grpSpPr>
        <p:sp>
          <p:nvSpPr>
            <p:cNvPr id="33" name="Freeform 33"/>
            <p:cNvSpPr/>
            <p:nvPr/>
          </p:nvSpPr>
          <p:spPr>
            <a:xfrm>
              <a:off x="-3175" y="-1651"/>
              <a:ext cx="751205" cy="3027045"/>
            </a:xfrm>
            <a:custGeom>
              <a:avLst/>
              <a:gdLst/>
              <a:ahLst/>
              <a:cxnLst/>
              <a:rect l="l" t="t" r="r" b="b"/>
              <a:pathLst>
                <a:path w="751205" h="3027045">
                  <a:moveTo>
                    <a:pt x="389636" y="2522220"/>
                  </a:moveTo>
                  <a:lnTo>
                    <a:pt x="536829" y="2522220"/>
                  </a:lnTo>
                  <a:cubicBezTo>
                    <a:pt x="527177" y="2588260"/>
                    <a:pt x="516509" y="2658491"/>
                    <a:pt x="503047" y="2739136"/>
                  </a:cubicBezTo>
                  <a:cubicBezTo>
                    <a:pt x="505968" y="2886329"/>
                    <a:pt x="631952" y="2923667"/>
                    <a:pt x="608457" y="2956687"/>
                  </a:cubicBezTo>
                  <a:cubicBezTo>
                    <a:pt x="587248" y="2993263"/>
                    <a:pt x="515493" y="2970657"/>
                    <a:pt x="454660" y="2965450"/>
                  </a:cubicBezTo>
                  <a:cubicBezTo>
                    <a:pt x="441452" y="2918587"/>
                    <a:pt x="432689" y="2845308"/>
                    <a:pt x="415163" y="2844673"/>
                  </a:cubicBezTo>
                  <a:cubicBezTo>
                    <a:pt x="399796" y="2839593"/>
                    <a:pt x="410718" y="2889377"/>
                    <a:pt x="404241" y="2923794"/>
                  </a:cubicBezTo>
                  <a:lnTo>
                    <a:pt x="371348" y="2930398"/>
                  </a:lnTo>
                  <a:cubicBezTo>
                    <a:pt x="361061" y="2865247"/>
                    <a:pt x="339852" y="2802255"/>
                    <a:pt x="340614" y="2734818"/>
                  </a:cubicBezTo>
                  <a:cubicBezTo>
                    <a:pt x="342138" y="2707005"/>
                    <a:pt x="356743" y="2705481"/>
                    <a:pt x="380111" y="2677668"/>
                  </a:cubicBezTo>
                  <a:cubicBezTo>
                    <a:pt x="396748" y="2650363"/>
                    <a:pt x="393319" y="2590292"/>
                    <a:pt x="389763" y="2522220"/>
                  </a:cubicBezTo>
                  <a:close/>
                  <a:moveTo>
                    <a:pt x="131445" y="2522220"/>
                  </a:moveTo>
                  <a:lnTo>
                    <a:pt x="274701" y="2522220"/>
                  </a:lnTo>
                  <a:cubicBezTo>
                    <a:pt x="270510" y="2535936"/>
                    <a:pt x="266065" y="2549525"/>
                    <a:pt x="261493" y="2563368"/>
                  </a:cubicBezTo>
                  <a:cubicBezTo>
                    <a:pt x="265176" y="2603627"/>
                    <a:pt x="231521" y="2696591"/>
                    <a:pt x="246126" y="2717165"/>
                  </a:cubicBezTo>
                  <a:cubicBezTo>
                    <a:pt x="259334" y="2738374"/>
                    <a:pt x="272542" y="2755265"/>
                    <a:pt x="276860" y="2783078"/>
                  </a:cubicBezTo>
                  <a:cubicBezTo>
                    <a:pt x="272415" y="2856992"/>
                    <a:pt x="258953" y="2917825"/>
                    <a:pt x="259334" y="2980817"/>
                  </a:cubicBezTo>
                  <a:cubicBezTo>
                    <a:pt x="241808" y="2981579"/>
                    <a:pt x="241300" y="2986532"/>
                    <a:pt x="224155" y="2985262"/>
                  </a:cubicBezTo>
                  <a:cubicBezTo>
                    <a:pt x="217551" y="2953766"/>
                    <a:pt x="229997" y="2939161"/>
                    <a:pt x="213233" y="2914904"/>
                  </a:cubicBezTo>
                  <a:cubicBezTo>
                    <a:pt x="202311" y="2946400"/>
                    <a:pt x="182499" y="2944876"/>
                    <a:pt x="180340" y="3009392"/>
                  </a:cubicBezTo>
                  <a:cubicBezTo>
                    <a:pt x="154813" y="3014091"/>
                    <a:pt x="117221" y="3022473"/>
                    <a:pt x="83058" y="3027045"/>
                  </a:cubicBezTo>
                  <a:lnTo>
                    <a:pt x="13208" y="3027045"/>
                  </a:lnTo>
                  <a:cubicBezTo>
                    <a:pt x="3429" y="3023235"/>
                    <a:pt x="0" y="3015615"/>
                    <a:pt x="6731" y="3002788"/>
                  </a:cubicBezTo>
                  <a:cubicBezTo>
                    <a:pt x="43307" y="2941955"/>
                    <a:pt x="112903" y="2865882"/>
                    <a:pt x="131953" y="2741295"/>
                  </a:cubicBezTo>
                  <a:lnTo>
                    <a:pt x="131953" y="2695194"/>
                  </a:lnTo>
                  <a:lnTo>
                    <a:pt x="125349" y="2664460"/>
                  </a:lnTo>
                  <a:lnTo>
                    <a:pt x="134112" y="2607310"/>
                  </a:lnTo>
                  <a:close/>
                  <a:moveTo>
                    <a:pt x="163449" y="1597533"/>
                  </a:moveTo>
                  <a:lnTo>
                    <a:pt x="691261" y="1597533"/>
                  </a:lnTo>
                  <a:cubicBezTo>
                    <a:pt x="674878" y="1767586"/>
                    <a:pt x="614172" y="1933321"/>
                    <a:pt x="578231" y="2102358"/>
                  </a:cubicBezTo>
                  <a:cubicBezTo>
                    <a:pt x="573532" y="2120138"/>
                    <a:pt x="569976" y="2138299"/>
                    <a:pt x="566674" y="2156333"/>
                  </a:cubicBezTo>
                  <a:cubicBezTo>
                    <a:pt x="555752" y="2196592"/>
                    <a:pt x="582041" y="2250059"/>
                    <a:pt x="579882" y="2314575"/>
                  </a:cubicBezTo>
                  <a:cubicBezTo>
                    <a:pt x="563626" y="2417572"/>
                    <a:pt x="551307" y="2507869"/>
                    <a:pt x="536702" y="2607310"/>
                  </a:cubicBezTo>
                  <a:lnTo>
                    <a:pt x="389636" y="2607310"/>
                  </a:lnTo>
                  <a:cubicBezTo>
                    <a:pt x="388366" y="2582164"/>
                    <a:pt x="386969" y="2556002"/>
                    <a:pt x="386588" y="2529840"/>
                  </a:cubicBezTo>
                  <a:lnTo>
                    <a:pt x="379984" y="2463927"/>
                  </a:lnTo>
                  <a:lnTo>
                    <a:pt x="379984" y="2174494"/>
                  </a:lnTo>
                  <a:lnTo>
                    <a:pt x="401955" y="2066798"/>
                  </a:lnTo>
                  <a:lnTo>
                    <a:pt x="393827" y="2017268"/>
                  </a:lnTo>
                  <a:lnTo>
                    <a:pt x="386461" y="1972310"/>
                  </a:lnTo>
                  <a:cubicBezTo>
                    <a:pt x="382270" y="1987042"/>
                    <a:pt x="377063" y="2002155"/>
                    <a:pt x="371602" y="2017268"/>
                  </a:cubicBezTo>
                  <a:cubicBezTo>
                    <a:pt x="355854" y="2060575"/>
                    <a:pt x="337566" y="2104009"/>
                    <a:pt x="333756" y="2141474"/>
                  </a:cubicBezTo>
                  <a:cubicBezTo>
                    <a:pt x="338963" y="2311146"/>
                    <a:pt x="309499" y="2414905"/>
                    <a:pt x="274447" y="2522093"/>
                  </a:cubicBezTo>
                  <a:lnTo>
                    <a:pt x="131318" y="2522093"/>
                  </a:lnTo>
                  <a:lnTo>
                    <a:pt x="129667" y="2471039"/>
                  </a:lnTo>
                  <a:cubicBezTo>
                    <a:pt x="120142" y="2292350"/>
                    <a:pt x="137033" y="2184019"/>
                    <a:pt x="177927" y="2033905"/>
                  </a:cubicBezTo>
                  <a:lnTo>
                    <a:pt x="177800" y="2017268"/>
                  </a:lnTo>
                  <a:cubicBezTo>
                    <a:pt x="179324" y="1848993"/>
                    <a:pt x="154686" y="1680718"/>
                    <a:pt x="160655" y="1512443"/>
                  </a:cubicBezTo>
                  <a:close/>
                  <a:moveTo>
                    <a:pt x="443230" y="2413"/>
                  </a:moveTo>
                  <a:cubicBezTo>
                    <a:pt x="505714" y="9525"/>
                    <a:pt x="545973" y="66548"/>
                    <a:pt x="560197" y="94107"/>
                  </a:cubicBezTo>
                  <a:cubicBezTo>
                    <a:pt x="591693" y="172466"/>
                    <a:pt x="570484" y="286004"/>
                    <a:pt x="577723" y="397256"/>
                  </a:cubicBezTo>
                  <a:cubicBezTo>
                    <a:pt x="593090" y="449199"/>
                    <a:pt x="590931" y="466090"/>
                    <a:pt x="573278" y="463169"/>
                  </a:cubicBezTo>
                  <a:cubicBezTo>
                    <a:pt x="577215" y="479806"/>
                    <a:pt x="572897" y="490728"/>
                    <a:pt x="574167" y="502666"/>
                  </a:cubicBezTo>
                  <a:cubicBezTo>
                    <a:pt x="575183" y="515620"/>
                    <a:pt x="582549" y="529717"/>
                    <a:pt x="612902" y="553212"/>
                  </a:cubicBezTo>
                  <a:lnTo>
                    <a:pt x="571119" y="586105"/>
                  </a:lnTo>
                  <a:cubicBezTo>
                    <a:pt x="586486" y="638048"/>
                    <a:pt x="610616" y="701040"/>
                    <a:pt x="639191" y="746506"/>
                  </a:cubicBezTo>
                  <a:lnTo>
                    <a:pt x="610743" y="775081"/>
                  </a:lnTo>
                  <a:cubicBezTo>
                    <a:pt x="621665" y="787527"/>
                    <a:pt x="654685" y="797814"/>
                    <a:pt x="643636" y="812419"/>
                  </a:cubicBezTo>
                  <a:cubicBezTo>
                    <a:pt x="631190" y="857885"/>
                    <a:pt x="605536" y="907669"/>
                    <a:pt x="586486" y="955167"/>
                  </a:cubicBezTo>
                  <a:cubicBezTo>
                    <a:pt x="612902" y="958088"/>
                    <a:pt x="625983" y="961009"/>
                    <a:pt x="665607" y="963930"/>
                  </a:cubicBezTo>
                  <a:cubicBezTo>
                    <a:pt x="677164" y="977011"/>
                    <a:pt x="690753" y="992124"/>
                    <a:pt x="703580" y="1007491"/>
                  </a:cubicBezTo>
                  <a:cubicBezTo>
                    <a:pt x="728472" y="1036320"/>
                    <a:pt x="750824" y="1065530"/>
                    <a:pt x="751205" y="1080389"/>
                  </a:cubicBezTo>
                  <a:cubicBezTo>
                    <a:pt x="740918" y="1132332"/>
                    <a:pt x="713105" y="1193165"/>
                    <a:pt x="674370" y="1236345"/>
                  </a:cubicBezTo>
                  <a:cubicBezTo>
                    <a:pt x="699389" y="1330325"/>
                    <a:pt x="702056" y="1422019"/>
                    <a:pt x="691261" y="1512316"/>
                  </a:cubicBezTo>
                  <a:lnTo>
                    <a:pt x="160655" y="1512316"/>
                  </a:lnTo>
                  <a:cubicBezTo>
                    <a:pt x="162306" y="1434973"/>
                    <a:pt x="170815" y="1357630"/>
                    <a:pt x="191135" y="1280287"/>
                  </a:cubicBezTo>
                  <a:lnTo>
                    <a:pt x="140589" y="1225423"/>
                  </a:lnTo>
                  <a:lnTo>
                    <a:pt x="224155" y="1076071"/>
                  </a:lnTo>
                  <a:cubicBezTo>
                    <a:pt x="199263" y="1056640"/>
                    <a:pt x="178435" y="1033780"/>
                    <a:pt x="161671" y="1007618"/>
                  </a:cubicBezTo>
                  <a:cubicBezTo>
                    <a:pt x="87376" y="903224"/>
                    <a:pt x="66548" y="753999"/>
                    <a:pt x="33020" y="619125"/>
                  </a:cubicBezTo>
                  <a:cubicBezTo>
                    <a:pt x="25908" y="578993"/>
                    <a:pt x="42799" y="532384"/>
                    <a:pt x="66548" y="502666"/>
                  </a:cubicBezTo>
                  <a:cubicBezTo>
                    <a:pt x="81788" y="482854"/>
                    <a:pt x="100203" y="470408"/>
                    <a:pt x="116459" y="471932"/>
                  </a:cubicBezTo>
                  <a:lnTo>
                    <a:pt x="103251" y="399415"/>
                  </a:lnTo>
                  <a:cubicBezTo>
                    <a:pt x="226949" y="313055"/>
                    <a:pt x="280416" y="39878"/>
                    <a:pt x="373380" y="14986"/>
                  </a:cubicBezTo>
                  <a:cubicBezTo>
                    <a:pt x="399034" y="3175"/>
                    <a:pt x="422402" y="0"/>
                    <a:pt x="443230" y="241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467220" y="6624720"/>
            <a:ext cx="712260" cy="2270160"/>
            <a:chOff x="0" y="0"/>
            <a:chExt cx="949680" cy="3026880"/>
          </a:xfrm>
        </p:grpSpPr>
        <p:sp>
          <p:nvSpPr>
            <p:cNvPr id="35" name="Freeform 35"/>
            <p:cNvSpPr/>
            <p:nvPr/>
          </p:nvSpPr>
          <p:spPr>
            <a:xfrm>
              <a:off x="-15494" y="-2921"/>
              <a:ext cx="972185" cy="3039364"/>
            </a:xfrm>
            <a:custGeom>
              <a:avLst/>
              <a:gdLst/>
              <a:ahLst/>
              <a:cxnLst/>
              <a:rect l="l" t="t" r="r" b="b"/>
              <a:pathLst>
                <a:path w="972185" h="3039364">
                  <a:moveTo>
                    <a:pt x="477012" y="3175"/>
                  </a:moveTo>
                  <a:cubicBezTo>
                    <a:pt x="416560" y="8001"/>
                    <a:pt x="409194" y="35814"/>
                    <a:pt x="371729" y="52832"/>
                  </a:cubicBezTo>
                  <a:lnTo>
                    <a:pt x="330708" y="122682"/>
                  </a:lnTo>
                  <a:cubicBezTo>
                    <a:pt x="330962" y="163576"/>
                    <a:pt x="323977" y="201930"/>
                    <a:pt x="332613" y="240411"/>
                  </a:cubicBezTo>
                  <a:cubicBezTo>
                    <a:pt x="367411" y="278257"/>
                    <a:pt x="376809" y="330581"/>
                    <a:pt x="390906" y="373253"/>
                  </a:cubicBezTo>
                  <a:cubicBezTo>
                    <a:pt x="376428" y="393319"/>
                    <a:pt x="372745" y="420497"/>
                    <a:pt x="344932" y="433324"/>
                  </a:cubicBezTo>
                  <a:cubicBezTo>
                    <a:pt x="255270" y="469011"/>
                    <a:pt x="145923" y="457454"/>
                    <a:pt x="79629" y="528447"/>
                  </a:cubicBezTo>
                  <a:cubicBezTo>
                    <a:pt x="64643" y="550672"/>
                    <a:pt x="0" y="831723"/>
                    <a:pt x="18923" y="960501"/>
                  </a:cubicBezTo>
                  <a:cubicBezTo>
                    <a:pt x="46863" y="1111885"/>
                    <a:pt x="99187" y="1093089"/>
                    <a:pt x="189992" y="1150239"/>
                  </a:cubicBezTo>
                  <a:cubicBezTo>
                    <a:pt x="173990" y="1256030"/>
                    <a:pt x="143510" y="1511427"/>
                    <a:pt x="138430" y="1596644"/>
                  </a:cubicBezTo>
                  <a:cubicBezTo>
                    <a:pt x="142621" y="1642618"/>
                    <a:pt x="204724" y="1626743"/>
                    <a:pt x="195199" y="1668018"/>
                  </a:cubicBezTo>
                  <a:cubicBezTo>
                    <a:pt x="169545" y="1748409"/>
                    <a:pt x="222758" y="1749298"/>
                    <a:pt x="219329" y="1770761"/>
                  </a:cubicBezTo>
                  <a:cubicBezTo>
                    <a:pt x="202819" y="1866011"/>
                    <a:pt x="249936" y="1913255"/>
                    <a:pt x="244983" y="1938528"/>
                  </a:cubicBezTo>
                  <a:cubicBezTo>
                    <a:pt x="225044" y="1980311"/>
                    <a:pt x="257175" y="1999488"/>
                    <a:pt x="248666" y="2007489"/>
                  </a:cubicBezTo>
                  <a:cubicBezTo>
                    <a:pt x="224155" y="2038477"/>
                    <a:pt x="260477" y="2074926"/>
                    <a:pt x="242824" y="2085848"/>
                  </a:cubicBezTo>
                  <a:cubicBezTo>
                    <a:pt x="219075" y="2103755"/>
                    <a:pt x="240411" y="2129155"/>
                    <a:pt x="229489" y="2146935"/>
                  </a:cubicBezTo>
                  <a:cubicBezTo>
                    <a:pt x="177800" y="2263140"/>
                    <a:pt x="170815" y="2467737"/>
                    <a:pt x="197612" y="2577846"/>
                  </a:cubicBezTo>
                  <a:cubicBezTo>
                    <a:pt x="208026" y="2617978"/>
                    <a:pt x="173736" y="2724531"/>
                    <a:pt x="183134" y="2766695"/>
                  </a:cubicBezTo>
                  <a:cubicBezTo>
                    <a:pt x="198247" y="2806954"/>
                    <a:pt x="198501" y="2826385"/>
                    <a:pt x="213233" y="2860294"/>
                  </a:cubicBezTo>
                  <a:cubicBezTo>
                    <a:pt x="220218" y="2880233"/>
                    <a:pt x="183134" y="2915793"/>
                    <a:pt x="187071" y="2936875"/>
                  </a:cubicBezTo>
                  <a:cubicBezTo>
                    <a:pt x="201041" y="2988818"/>
                    <a:pt x="256286" y="3006090"/>
                    <a:pt x="314071" y="3026156"/>
                  </a:cubicBezTo>
                  <a:cubicBezTo>
                    <a:pt x="433959" y="3039364"/>
                    <a:pt x="487299" y="3015234"/>
                    <a:pt x="442722" y="2981071"/>
                  </a:cubicBezTo>
                  <a:cubicBezTo>
                    <a:pt x="385572" y="2932938"/>
                    <a:pt x="378333" y="2925445"/>
                    <a:pt x="334518" y="2872740"/>
                  </a:cubicBezTo>
                  <a:cubicBezTo>
                    <a:pt x="328549" y="2844165"/>
                    <a:pt x="331978" y="2798699"/>
                    <a:pt x="352806" y="2756535"/>
                  </a:cubicBezTo>
                  <a:cubicBezTo>
                    <a:pt x="363093" y="2710688"/>
                    <a:pt x="337820" y="2640457"/>
                    <a:pt x="346837" y="2618359"/>
                  </a:cubicBezTo>
                  <a:cubicBezTo>
                    <a:pt x="373380" y="2536952"/>
                    <a:pt x="404876" y="2373249"/>
                    <a:pt x="396113" y="2299208"/>
                  </a:cubicBezTo>
                  <a:cubicBezTo>
                    <a:pt x="392303" y="2278380"/>
                    <a:pt x="421005" y="2268982"/>
                    <a:pt x="416941" y="2253488"/>
                  </a:cubicBezTo>
                  <a:cubicBezTo>
                    <a:pt x="410210" y="2239137"/>
                    <a:pt x="407162" y="2233168"/>
                    <a:pt x="413766" y="2223643"/>
                  </a:cubicBezTo>
                  <a:cubicBezTo>
                    <a:pt x="417703" y="2206244"/>
                    <a:pt x="433959" y="2205355"/>
                    <a:pt x="444373" y="2183003"/>
                  </a:cubicBezTo>
                  <a:cubicBezTo>
                    <a:pt x="449072" y="2161159"/>
                    <a:pt x="434467" y="2146681"/>
                    <a:pt x="445262" y="2123059"/>
                  </a:cubicBezTo>
                  <a:cubicBezTo>
                    <a:pt x="501396" y="1957578"/>
                    <a:pt x="507746" y="1781302"/>
                    <a:pt x="539750" y="1779143"/>
                  </a:cubicBezTo>
                  <a:cubicBezTo>
                    <a:pt x="588772" y="1775206"/>
                    <a:pt x="562737" y="1897253"/>
                    <a:pt x="597662" y="1950974"/>
                  </a:cubicBezTo>
                  <a:cubicBezTo>
                    <a:pt x="612648" y="1971421"/>
                    <a:pt x="580771" y="2015363"/>
                    <a:pt x="599440" y="2043811"/>
                  </a:cubicBezTo>
                  <a:cubicBezTo>
                    <a:pt x="617093" y="2060829"/>
                    <a:pt x="586994" y="2068703"/>
                    <a:pt x="587883" y="2088261"/>
                  </a:cubicBezTo>
                  <a:cubicBezTo>
                    <a:pt x="589788" y="2111121"/>
                    <a:pt x="610870" y="2118614"/>
                    <a:pt x="605028" y="2141601"/>
                  </a:cubicBezTo>
                  <a:cubicBezTo>
                    <a:pt x="586105" y="2187575"/>
                    <a:pt x="579247" y="2264918"/>
                    <a:pt x="566420" y="2326513"/>
                  </a:cubicBezTo>
                  <a:cubicBezTo>
                    <a:pt x="554609" y="2389632"/>
                    <a:pt x="572516" y="2587117"/>
                    <a:pt x="566801" y="2664587"/>
                  </a:cubicBezTo>
                  <a:cubicBezTo>
                    <a:pt x="568325" y="2710561"/>
                    <a:pt x="601472" y="2725928"/>
                    <a:pt x="589788" y="2737485"/>
                  </a:cubicBezTo>
                  <a:cubicBezTo>
                    <a:pt x="552831" y="2763266"/>
                    <a:pt x="600964" y="2792095"/>
                    <a:pt x="576199" y="2824480"/>
                  </a:cubicBezTo>
                  <a:cubicBezTo>
                    <a:pt x="568452" y="2835275"/>
                    <a:pt x="587756" y="2848610"/>
                    <a:pt x="583819" y="2860675"/>
                  </a:cubicBezTo>
                  <a:cubicBezTo>
                    <a:pt x="582422" y="2883154"/>
                    <a:pt x="565150" y="2929255"/>
                    <a:pt x="587883" y="2941574"/>
                  </a:cubicBezTo>
                  <a:cubicBezTo>
                    <a:pt x="661289" y="2972308"/>
                    <a:pt x="700659" y="3000756"/>
                    <a:pt x="775208" y="3012186"/>
                  </a:cubicBezTo>
                  <a:cubicBezTo>
                    <a:pt x="845185" y="3020060"/>
                    <a:pt x="927354" y="3026664"/>
                    <a:pt x="954913" y="3016377"/>
                  </a:cubicBezTo>
                  <a:cubicBezTo>
                    <a:pt x="972185" y="3002153"/>
                    <a:pt x="965835" y="2966339"/>
                    <a:pt x="947674" y="2952496"/>
                  </a:cubicBezTo>
                  <a:cubicBezTo>
                    <a:pt x="843661" y="2887853"/>
                    <a:pt x="725043" y="2826131"/>
                    <a:pt x="744474" y="2798826"/>
                  </a:cubicBezTo>
                  <a:cubicBezTo>
                    <a:pt x="774827" y="2757170"/>
                    <a:pt x="763651" y="2752344"/>
                    <a:pt x="753237" y="2744089"/>
                  </a:cubicBezTo>
                  <a:cubicBezTo>
                    <a:pt x="730758" y="2733929"/>
                    <a:pt x="727075" y="2722499"/>
                    <a:pt x="736727" y="2702560"/>
                  </a:cubicBezTo>
                  <a:cubicBezTo>
                    <a:pt x="749681" y="2674493"/>
                    <a:pt x="746887" y="2649982"/>
                    <a:pt x="732028" y="2618359"/>
                  </a:cubicBezTo>
                  <a:cubicBezTo>
                    <a:pt x="724408" y="2587752"/>
                    <a:pt x="728853" y="2557399"/>
                    <a:pt x="741172" y="2504948"/>
                  </a:cubicBezTo>
                  <a:cubicBezTo>
                    <a:pt x="748157" y="2456434"/>
                    <a:pt x="771271" y="2365248"/>
                    <a:pt x="761619" y="2315337"/>
                  </a:cubicBezTo>
                  <a:cubicBezTo>
                    <a:pt x="756793" y="2296922"/>
                    <a:pt x="789178" y="2290318"/>
                    <a:pt x="766445" y="2246630"/>
                  </a:cubicBezTo>
                  <a:cubicBezTo>
                    <a:pt x="761746" y="2233676"/>
                    <a:pt x="791845" y="2227199"/>
                    <a:pt x="793623" y="2214245"/>
                  </a:cubicBezTo>
                  <a:cubicBezTo>
                    <a:pt x="799592" y="2167001"/>
                    <a:pt x="804926" y="2163318"/>
                    <a:pt x="820928" y="2119503"/>
                  </a:cubicBezTo>
                  <a:cubicBezTo>
                    <a:pt x="833882" y="2076831"/>
                    <a:pt x="814070" y="2021586"/>
                    <a:pt x="828929" y="1999615"/>
                  </a:cubicBezTo>
                  <a:cubicBezTo>
                    <a:pt x="837311" y="1950974"/>
                    <a:pt x="834136" y="1891919"/>
                    <a:pt x="834136" y="1820926"/>
                  </a:cubicBezTo>
                  <a:cubicBezTo>
                    <a:pt x="834390" y="1740281"/>
                    <a:pt x="839978" y="1710690"/>
                    <a:pt x="826008" y="1633855"/>
                  </a:cubicBezTo>
                  <a:cubicBezTo>
                    <a:pt x="864616" y="1608582"/>
                    <a:pt x="912622" y="1627378"/>
                    <a:pt x="902208" y="1594612"/>
                  </a:cubicBezTo>
                  <a:cubicBezTo>
                    <a:pt x="856234" y="1446022"/>
                    <a:pt x="764540" y="1194689"/>
                    <a:pt x="754761" y="1128395"/>
                  </a:cubicBezTo>
                  <a:cubicBezTo>
                    <a:pt x="810387" y="1122426"/>
                    <a:pt x="907034" y="1121410"/>
                    <a:pt x="926338" y="1030986"/>
                  </a:cubicBezTo>
                  <a:cubicBezTo>
                    <a:pt x="937895" y="938530"/>
                    <a:pt x="917956" y="879983"/>
                    <a:pt x="868045" y="779272"/>
                  </a:cubicBezTo>
                  <a:cubicBezTo>
                    <a:pt x="848487" y="757936"/>
                    <a:pt x="874395" y="725805"/>
                    <a:pt x="850519" y="695325"/>
                  </a:cubicBezTo>
                  <a:cubicBezTo>
                    <a:pt x="840867" y="689737"/>
                    <a:pt x="864997" y="648208"/>
                    <a:pt x="843153" y="597916"/>
                  </a:cubicBezTo>
                  <a:cubicBezTo>
                    <a:pt x="838327" y="581406"/>
                    <a:pt x="853821" y="557657"/>
                    <a:pt x="818007" y="542036"/>
                  </a:cubicBezTo>
                  <a:cubicBezTo>
                    <a:pt x="746252" y="509016"/>
                    <a:pt x="664083" y="490474"/>
                    <a:pt x="627380" y="473075"/>
                  </a:cubicBezTo>
                  <a:cubicBezTo>
                    <a:pt x="604774" y="456565"/>
                    <a:pt x="594233" y="445008"/>
                    <a:pt x="586105" y="424942"/>
                  </a:cubicBezTo>
                  <a:cubicBezTo>
                    <a:pt x="577850" y="400812"/>
                    <a:pt x="602107" y="367030"/>
                    <a:pt x="609600" y="341630"/>
                  </a:cubicBezTo>
                  <a:cubicBezTo>
                    <a:pt x="617728" y="311277"/>
                    <a:pt x="617474" y="289306"/>
                    <a:pt x="638175" y="258318"/>
                  </a:cubicBezTo>
                  <a:cubicBezTo>
                    <a:pt x="633476" y="220091"/>
                    <a:pt x="644779" y="195453"/>
                    <a:pt x="643001" y="156718"/>
                  </a:cubicBezTo>
                  <a:cubicBezTo>
                    <a:pt x="643636" y="130429"/>
                    <a:pt x="639318" y="88392"/>
                    <a:pt x="608457" y="64643"/>
                  </a:cubicBezTo>
                  <a:cubicBezTo>
                    <a:pt x="596138" y="34163"/>
                    <a:pt x="538988" y="0"/>
                    <a:pt x="477012" y="3429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6107120" y="6667920"/>
            <a:ext cx="561060" cy="2269080"/>
            <a:chOff x="0" y="0"/>
            <a:chExt cx="748080" cy="3025440"/>
          </a:xfrm>
        </p:grpSpPr>
        <p:sp>
          <p:nvSpPr>
            <p:cNvPr id="37" name="Freeform 37"/>
            <p:cNvSpPr/>
            <p:nvPr/>
          </p:nvSpPr>
          <p:spPr>
            <a:xfrm>
              <a:off x="0" y="-1651"/>
              <a:ext cx="751332" cy="3027045"/>
            </a:xfrm>
            <a:custGeom>
              <a:avLst/>
              <a:gdLst/>
              <a:ahLst/>
              <a:cxnLst/>
              <a:rect l="l" t="t" r="r" b="b"/>
              <a:pathLst>
                <a:path w="751332" h="3027045">
                  <a:moveTo>
                    <a:pt x="361569" y="2522220"/>
                  </a:moveTo>
                  <a:lnTo>
                    <a:pt x="214503" y="2522220"/>
                  </a:lnTo>
                  <a:cubicBezTo>
                    <a:pt x="224155" y="2588260"/>
                    <a:pt x="234823" y="2658491"/>
                    <a:pt x="248285" y="2739136"/>
                  </a:cubicBezTo>
                  <a:cubicBezTo>
                    <a:pt x="245364" y="2886329"/>
                    <a:pt x="119380" y="2923667"/>
                    <a:pt x="142875" y="2956687"/>
                  </a:cubicBezTo>
                  <a:cubicBezTo>
                    <a:pt x="164084" y="2993263"/>
                    <a:pt x="235839" y="2970657"/>
                    <a:pt x="296672" y="2965450"/>
                  </a:cubicBezTo>
                  <a:cubicBezTo>
                    <a:pt x="309880" y="2918587"/>
                    <a:pt x="318643" y="2845308"/>
                    <a:pt x="336169" y="2844673"/>
                  </a:cubicBezTo>
                  <a:cubicBezTo>
                    <a:pt x="351536" y="2839593"/>
                    <a:pt x="340614" y="2889377"/>
                    <a:pt x="347091" y="2923794"/>
                  </a:cubicBezTo>
                  <a:lnTo>
                    <a:pt x="379984" y="2930398"/>
                  </a:lnTo>
                  <a:cubicBezTo>
                    <a:pt x="390271" y="2865247"/>
                    <a:pt x="411480" y="2802255"/>
                    <a:pt x="410718" y="2734818"/>
                  </a:cubicBezTo>
                  <a:cubicBezTo>
                    <a:pt x="409194" y="2707005"/>
                    <a:pt x="394589" y="2705481"/>
                    <a:pt x="371221" y="2677668"/>
                  </a:cubicBezTo>
                  <a:cubicBezTo>
                    <a:pt x="354584" y="2650363"/>
                    <a:pt x="358013" y="2590292"/>
                    <a:pt x="361569" y="2522220"/>
                  </a:cubicBezTo>
                  <a:close/>
                  <a:moveTo>
                    <a:pt x="619887" y="2522220"/>
                  </a:moveTo>
                  <a:lnTo>
                    <a:pt x="476631" y="2522220"/>
                  </a:lnTo>
                  <a:cubicBezTo>
                    <a:pt x="480822" y="2535936"/>
                    <a:pt x="485267" y="2549525"/>
                    <a:pt x="489839" y="2563368"/>
                  </a:cubicBezTo>
                  <a:cubicBezTo>
                    <a:pt x="486156" y="2603627"/>
                    <a:pt x="519811" y="2696591"/>
                    <a:pt x="505206" y="2717165"/>
                  </a:cubicBezTo>
                  <a:cubicBezTo>
                    <a:pt x="491998" y="2738374"/>
                    <a:pt x="478790" y="2755265"/>
                    <a:pt x="474472" y="2783078"/>
                  </a:cubicBezTo>
                  <a:cubicBezTo>
                    <a:pt x="478917" y="2856992"/>
                    <a:pt x="492379" y="2917825"/>
                    <a:pt x="491998" y="2980817"/>
                  </a:cubicBezTo>
                  <a:cubicBezTo>
                    <a:pt x="509524" y="2981579"/>
                    <a:pt x="510032" y="2986532"/>
                    <a:pt x="527177" y="2985262"/>
                  </a:cubicBezTo>
                  <a:cubicBezTo>
                    <a:pt x="533781" y="2953766"/>
                    <a:pt x="521335" y="2939161"/>
                    <a:pt x="538099" y="2914904"/>
                  </a:cubicBezTo>
                  <a:cubicBezTo>
                    <a:pt x="549021" y="2946400"/>
                    <a:pt x="568833" y="2944876"/>
                    <a:pt x="570992" y="3009392"/>
                  </a:cubicBezTo>
                  <a:cubicBezTo>
                    <a:pt x="596519" y="3014091"/>
                    <a:pt x="634111" y="3022473"/>
                    <a:pt x="668274" y="3027045"/>
                  </a:cubicBezTo>
                  <a:lnTo>
                    <a:pt x="738124" y="3027045"/>
                  </a:lnTo>
                  <a:cubicBezTo>
                    <a:pt x="747903" y="3023235"/>
                    <a:pt x="751332" y="3015615"/>
                    <a:pt x="744601" y="3002788"/>
                  </a:cubicBezTo>
                  <a:cubicBezTo>
                    <a:pt x="708025" y="2941955"/>
                    <a:pt x="638429" y="2865882"/>
                    <a:pt x="619379" y="2741295"/>
                  </a:cubicBezTo>
                  <a:lnTo>
                    <a:pt x="619379" y="2695194"/>
                  </a:lnTo>
                  <a:lnTo>
                    <a:pt x="625983" y="2664460"/>
                  </a:lnTo>
                  <a:lnTo>
                    <a:pt x="617220" y="2607310"/>
                  </a:lnTo>
                  <a:close/>
                  <a:moveTo>
                    <a:pt x="590550" y="1512443"/>
                  </a:moveTo>
                  <a:lnTo>
                    <a:pt x="59944" y="1512443"/>
                  </a:lnTo>
                  <a:cubicBezTo>
                    <a:pt x="76327" y="1682496"/>
                    <a:pt x="137033" y="1848231"/>
                    <a:pt x="172974" y="2017268"/>
                  </a:cubicBezTo>
                  <a:cubicBezTo>
                    <a:pt x="177673" y="2035048"/>
                    <a:pt x="181229" y="2053209"/>
                    <a:pt x="184531" y="2071243"/>
                  </a:cubicBezTo>
                  <a:cubicBezTo>
                    <a:pt x="195453" y="2111502"/>
                    <a:pt x="169164" y="2164969"/>
                    <a:pt x="171323" y="2229485"/>
                  </a:cubicBezTo>
                  <a:cubicBezTo>
                    <a:pt x="187579" y="2332482"/>
                    <a:pt x="199898" y="2422779"/>
                    <a:pt x="214503" y="2522220"/>
                  </a:cubicBezTo>
                  <a:lnTo>
                    <a:pt x="361569" y="2522220"/>
                  </a:lnTo>
                  <a:cubicBezTo>
                    <a:pt x="362839" y="2497074"/>
                    <a:pt x="364236" y="2470912"/>
                    <a:pt x="364617" y="2444750"/>
                  </a:cubicBezTo>
                  <a:lnTo>
                    <a:pt x="371221" y="2378837"/>
                  </a:lnTo>
                  <a:lnTo>
                    <a:pt x="371221" y="2174494"/>
                  </a:lnTo>
                  <a:lnTo>
                    <a:pt x="349250" y="2066798"/>
                  </a:lnTo>
                  <a:lnTo>
                    <a:pt x="357378" y="2017268"/>
                  </a:lnTo>
                  <a:lnTo>
                    <a:pt x="364744" y="1972310"/>
                  </a:lnTo>
                  <a:cubicBezTo>
                    <a:pt x="368935" y="1987042"/>
                    <a:pt x="374142" y="2002155"/>
                    <a:pt x="379603" y="2017268"/>
                  </a:cubicBezTo>
                  <a:cubicBezTo>
                    <a:pt x="395351" y="2060575"/>
                    <a:pt x="413639" y="2104009"/>
                    <a:pt x="417449" y="2141474"/>
                  </a:cubicBezTo>
                  <a:cubicBezTo>
                    <a:pt x="412242" y="2311146"/>
                    <a:pt x="441706" y="2414905"/>
                    <a:pt x="476758" y="2522093"/>
                  </a:cubicBezTo>
                  <a:lnTo>
                    <a:pt x="619887" y="2522093"/>
                  </a:lnTo>
                  <a:lnTo>
                    <a:pt x="621538" y="2471039"/>
                  </a:lnTo>
                  <a:cubicBezTo>
                    <a:pt x="631063" y="2292350"/>
                    <a:pt x="614172" y="2184019"/>
                    <a:pt x="573278" y="2033905"/>
                  </a:cubicBezTo>
                  <a:lnTo>
                    <a:pt x="573405" y="2017268"/>
                  </a:lnTo>
                  <a:cubicBezTo>
                    <a:pt x="571881" y="1848993"/>
                    <a:pt x="596519" y="1680718"/>
                    <a:pt x="590550" y="1512443"/>
                  </a:cubicBezTo>
                  <a:close/>
                  <a:moveTo>
                    <a:pt x="308102" y="2413"/>
                  </a:moveTo>
                  <a:cubicBezTo>
                    <a:pt x="245618" y="9525"/>
                    <a:pt x="205359" y="66548"/>
                    <a:pt x="191135" y="94107"/>
                  </a:cubicBezTo>
                  <a:cubicBezTo>
                    <a:pt x="159639" y="172466"/>
                    <a:pt x="180848" y="286004"/>
                    <a:pt x="173609" y="397256"/>
                  </a:cubicBezTo>
                  <a:cubicBezTo>
                    <a:pt x="158242" y="449199"/>
                    <a:pt x="160401" y="466090"/>
                    <a:pt x="178054" y="463169"/>
                  </a:cubicBezTo>
                  <a:cubicBezTo>
                    <a:pt x="174117" y="479806"/>
                    <a:pt x="178435" y="490728"/>
                    <a:pt x="177165" y="502666"/>
                  </a:cubicBezTo>
                  <a:cubicBezTo>
                    <a:pt x="176149" y="515620"/>
                    <a:pt x="168783" y="529717"/>
                    <a:pt x="138430" y="553212"/>
                  </a:cubicBezTo>
                  <a:lnTo>
                    <a:pt x="180213" y="586105"/>
                  </a:lnTo>
                  <a:cubicBezTo>
                    <a:pt x="164846" y="638048"/>
                    <a:pt x="140716" y="701040"/>
                    <a:pt x="112141" y="746506"/>
                  </a:cubicBezTo>
                  <a:lnTo>
                    <a:pt x="140716" y="775081"/>
                  </a:lnTo>
                  <a:cubicBezTo>
                    <a:pt x="129794" y="787527"/>
                    <a:pt x="96774" y="797814"/>
                    <a:pt x="107823" y="812419"/>
                  </a:cubicBezTo>
                  <a:cubicBezTo>
                    <a:pt x="120269" y="857885"/>
                    <a:pt x="145923" y="907669"/>
                    <a:pt x="164973" y="955167"/>
                  </a:cubicBezTo>
                  <a:cubicBezTo>
                    <a:pt x="138557" y="958088"/>
                    <a:pt x="125476" y="961009"/>
                    <a:pt x="85852" y="963930"/>
                  </a:cubicBezTo>
                  <a:cubicBezTo>
                    <a:pt x="74041" y="977138"/>
                    <a:pt x="60452" y="992251"/>
                    <a:pt x="47625" y="1007491"/>
                  </a:cubicBezTo>
                  <a:cubicBezTo>
                    <a:pt x="22733" y="1036447"/>
                    <a:pt x="508" y="1065530"/>
                    <a:pt x="0" y="1080516"/>
                  </a:cubicBezTo>
                  <a:cubicBezTo>
                    <a:pt x="10287" y="1132459"/>
                    <a:pt x="38100" y="1193292"/>
                    <a:pt x="76835" y="1236472"/>
                  </a:cubicBezTo>
                  <a:cubicBezTo>
                    <a:pt x="51816" y="1330452"/>
                    <a:pt x="49149" y="1422146"/>
                    <a:pt x="59944" y="1512443"/>
                  </a:cubicBezTo>
                  <a:lnTo>
                    <a:pt x="590550" y="1512443"/>
                  </a:lnTo>
                  <a:cubicBezTo>
                    <a:pt x="588899" y="1435100"/>
                    <a:pt x="580390" y="1357757"/>
                    <a:pt x="560070" y="1280414"/>
                  </a:cubicBezTo>
                  <a:lnTo>
                    <a:pt x="610616" y="1225550"/>
                  </a:lnTo>
                  <a:lnTo>
                    <a:pt x="527177" y="1076071"/>
                  </a:lnTo>
                  <a:cubicBezTo>
                    <a:pt x="552069" y="1056640"/>
                    <a:pt x="572897" y="1033780"/>
                    <a:pt x="589661" y="1007618"/>
                  </a:cubicBezTo>
                  <a:cubicBezTo>
                    <a:pt x="663956" y="903351"/>
                    <a:pt x="684657" y="754126"/>
                    <a:pt x="718312" y="619125"/>
                  </a:cubicBezTo>
                  <a:cubicBezTo>
                    <a:pt x="725424" y="578993"/>
                    <a:pt x="708533" y="532384"/>
                    <a:pt x="684784" y="502666"/>
                  </a:cubicBezTo>
                  <a:cubicBezTo>
                    <a:pt x="669544" y="482854"/>
                    <a:pt x="651129" y="470408"/>
                    <a:pt x="634873" y="471932"/>
                  </a:cubicBezTo>
                  <a:lnTo>
                    <a:pt x="648081" y="399415"/>
                  </a:lnTo>
                  <a:cubicBezTo>
                    <a:pt x="524256" y="312928"/>
                    <a:pt x="470789" y="39878"/>
                    <a:pt x="377825" y="14986"/>
                  </a:cubicBezTo>
                  <a:cubicBezTo>
                    <a:pt x="352171" y="3175"/>
                    <a:pt x="328930" y="0"/>
                    <a:pt x="308102" y="2413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597980" y="6671700"/>
            <a:ext cx="710100" cy="2265300"/>
            <a:chOff x="0" y="0"/>
            <a:chExt cx="946800" cy="3020400"/>
          </a:xfrm>
        </p:grpSpPr>
        <p:sp>
          <p:nvSpPr>
            <p:cNvPr id="39" name="Freeform 39"/>
            <p:cNvSpPr/>
            <p:nvPr/>
          </p:nvSpPr>
          <p:spPr>
            <a:xfrm>
              <a:off x="-11049" y="-381"/>
              <a:ext cx="962787" cy="3023997"/>
            </a:xfrm>
            <a:custGeom>
              <a:avLst/>
              <a:gdLst/>
              <a:ahLst/>
              <a:cxnLst/>
              <a:rect l="l" t="t" r="r" b="b"/>
              <a:pathLst>
                <a:path w="962787" h="3023997">
                  <a:moveTo>
                    <a:pt x="431673" y="635"/>
                  </a:moveTo>
                  <a:cubicBezTo>
                    <a:pt x="445516" y="0"/>
                    <a:pt x="457708" y="1016"/>
                    <a:pt x="469900" y="2794"/>
                  </a:cubicBezTo>
                  <a:cubicBezTo>
                    <a:pt x="470789" y="2667"/>
                    <a:pt x="471678" y="2667"/>
                    <a:pt x="472567" y="2794"/>
                  </a:cubicBezTo>
                  <a:cubicBezTo>
                    <a:pt x="538607" y="8128"/>
                    <a:pt x="546608" y="38481"/>
                    <a:pt x="587629" y="57023"/>
                  </a:cubicBezTo>
                  <a:lnTo>
                    <a:pt x="632460" y="133223"/>
                  </a:lnTo>
                  <a:cubicBezTo>
                    <a:pt x="632206" y="177800"/>
                    <a:pt x="639826" y="219710"/>
                    <a:pt x="630301" y="261620"/>
                  </a:cubicBezTo>
                  <a:cubicBezTo>
                    <a:pt x="601853" y="310769"/>
                    <a:pt x="553593" y="345694"/>
                    <a:pt x="557022" y="389128"/>
                  </a:cubicBezTo>
                  <a:lnTo>
                    <a:pt x="562864" y="410337"/>
                  </a:lnTo>
                  <a:cubicBezTo>
                    <a:pt x="564769" y="426720"/>
                    <a:pt x="583819" y="445135"/>
                    <a:pt x="589788" y="460883"/>
                  </a:cubicBezTo>
                  <a:cubicBezTo>
                    <a:pt x="607060" y="512445"/>
                    <a:pt x="759333" y="548386"/>
                    <a:pt x="863854" y="576707"/>
                  </a:cubicBezTo>
                  <a:cubicBezTo>
                    <a:pt x="890016" y="580771"/>
                    <a:pt x="881888" y="623697"/>
                    <a:pt x="892429" y="665099"/>
                  </a:cubicBezTo>
                  <a:cubicBezTo>
                    <a:pt x="900176" y="691261"/>
                    <a:pt x="908177" y="698373"/>
                    <a:pt x="905637" y="732028"/>
                  </a:cubicBezTo>
                  <a:cubicBezTo>
                    <a:pt x="923417" y="767207"/>
                    <a:pt x="934593" y="793750"/>
                    <a:pt x="922528" y="848360"/>
                  </a:cubicBezTo>
                  <a:cubicBezTo>
                    <a:pt x="922274" y="878840"/>
                    <a:pt x="929767" y="875157"/>
                    <a:pt x="940435" y="939800"/>
                  </a:cubicBezTo>
                  <a:cubicBezTo>
                    <a:pt x="962787" y="1001776"/>
                    <a:pt x="962787" y="1087882"/>
                    <a:pt x="946150" y="1122426"/>
                  </a:cubicBezTo>
                  <a:cubicBezTo>
                    <a:pt x="948182" y="1171067"/>
                    <a:pt x="960374" y="1157605"/>
                    <a:pt x="952754" y="1220470"/>
                  </a:cubicBezTo>
                  <a:cubicBezTo>
                    <a:pt x="948563" y="1266317"/>
                    <a:pt x="939673" y="1341120"/>
                    <a:pt x="922782" y="1380744"/>
                  </a:cubicBezTo>
                  <a:cubicBezTo>
                    <a:pt x="929259" y="1421765"/>
                    <a:pt x="930529" y="1449578"/>
                    <a:pt x="907796" y="1476248"/>
                  </a:cubicBezTo>
                  <a:cubicBezTo>
                    <a:pt x="895096" y="1504061"/>
                    <a:pt x="871601" y="1511554"/>
                    <a:pt x="869823" y="1559560"/>
                  </a:cubicBezTo>
                  <a:cubicBezTo>
                    <a:pt x="859536" y="1575054"/>
                    <a:pt x="861822" y="1587373"/>
                    <a:pt x="842264" y="1623060"/>
                  </a:cubicBezTo>
                  <a:cubicBezTo>
                    <a:pt x="834009" y="1653667"/>
                    <a:pt x="821055" y="1677543"/>
                    <a:pt x="832485" y="1744599"/>
                  </a:cubicBezTo>
                  <a:cubicBezTo>
                    <a:pt x="834644" y="1788287"/>
                    <a:pt x="838962" y="1898904"/>
                    <a:pt x="841248" y="1980184"/>
                  </a:cubicBezTo>
                  <a:cubicBezTo>
                    <a:pt x="843407" y="2074672"/>
                    <a:pt x="840867" y="2181606"/>
                    <a:pt x="843026" y="2265172"/>
                  </a:cubicBezTo>
                  <a:cubicBezTo>
                    <a:pt x="853059" y="2338324"/>
                    <a:pt x="870839" y="2413000"/>
                    <a:pt x="873125" y="2484501"/>
                  </a:cubicBezTo>
                  <a:lnTo>
                    <a:pt x="857123" y="2645156"/>
                  </a:lnTo>
                  <a:cubicBezTo>
                    <a:pt x="876554" y="2676906"/>
                    <a:pt x="892810" y="2700909"/>
                    <a:pt x="890397" y="2734183"/>
                  </a:cubicBezTo>
                  <a:cubicBezTo>
                    <a:pt x="888746" y="2783840"/>
                    <a:pt x="859155" y="2814955"/>
                    <a:pt x="866902" y="2855214"/>
                  </a:cubicBezTo>
                  <a:cubicBezTo>
                    <a:pt x="884428" y="2892679"/>
                    <a:pt x="905002" y="2961259"/>
                    <a:pt x="924052" y="3014345"/>
                  </a:cubicBezTo>
                  <a:lnTo>
                    <a:pt x="732155" y="2997962"/>
                  </a:lnTo>
                  <a:lnTo>
                    <a:pt x="703580" y="2895981"/>
                  </a:lnTo>
                  <a:cubicBezTo>
                    <a:pt x="686943" y="2820797"/>
                    <a:pt x="648589" y="2731643"/>
                    <a:pt x="653796" y="2670556"/>
                  </a:cubicBezTo>
                  <a:cubicBezTo>
                    <a:pt x="622935" y="2645537"/>
                    <a:pt x="618363" y="2603754"/>
                    <a:pt x="616077" y="2548636"/>
                  </a:cubicBezTo>
                  <a:cubicBezTo>
                    <a:pt x="618490" y="2485644"/>
                    <a:pt x="630301" y="2412365"/>
                    <a:pt x="624967" y="2368931"/>
                  </a:cubicBezTo>
                  <a:cubicBezTo>
                    <a:pt x="571881" y="2160778"/>
                    <a:pt x="531241" y="1962023"/>
                    <a:pt x="495300" y="1729105"/>
                  </a:cubicBezTo>
                  <a:cubicBezTo>
                    <a:pt x="443611" y="1914525"/>
                    <a:pt x="412115" y="2238248"/>
                    <a:pt x="405511" y="2275840"/>
                  </a:cubicBezTo>
                  <a:cubicBezTo>
                    <a:pt x="399288" y="2313940"/>
                    <a:pt x="391541" y="2345944"/>
                    <a:pt x="386842" y="2390267"/>
                  </a:cubicBezTo>
                  <a:cubicBezTo>
                    <a:pt x="393573" y="2521204"/>
                    <a:pt x="378587" y="2736088"/>
                    <a:pt x="360426" y="2789174"/>
                  </a:cubicBezTo>
                  <a:cubicBezTo>
                    <a:pt x="368427" y="2820797"/>
                    <a:pt x="357759" y="2833878"/>
                    <a:pt x="336169" y="2859278"/>
                  </a:cubicBezTo>
                  <a:cubicBezTo>
                    <a:pt x="331089" y="2880487"/>
                    <a:pt x="352552" y="2912491"/>
                    <a:pt x="319405" y="2929001"/>
                  </a:cubicBezTo>
                  <a:cubicBezTo>
                    <a:pt x="263398" y="2978404"/>
                    <a:pt x="202692" y="3013837"/>
                    <a:pt x="152781" y="3019679"/>
                  </a:cubicBezTo>
                  <a:cubicBezTo>
                    <a:pt x="103378" y="3023997"/>
                    <a:pt x="85090" y="3011297"/>
                    <a:pt x="77724" y="2959608"/>
                  </a:cubicBezTo>
                  <a:cubicBezTo>
                    <a:pt x="70231" y="2883789"/>
                    <a:pt x="179324" y="2871724"/>
                    <a:pt x="167132" y="2761742"/>
                  </a:cubicBezTo>
                  <a:cubicBezTo>
                    <a:pt x="163703" y="2704592"/>
                    <a:pt x="151003" y="2675509"/>
                    <a:pt x="158496" y="2618486"/>
                  </a:cubicBezTo>
                  <a:cubicBezTo>
                    <a:pt x="160020" y="2615819"/>
                    <a:pt x="183388" y="2490216"/>
                    <a:pt x="185039" y="2487549"/>
                  </a:cubicBezTo>
                  <a:cubicBezTo>
                    <a:pt x="183134" y="2401062"/>
                    <a:pt x="171958" y="2367407"/>
                    <a:pt x="193421" y="2273046"/>
                  </a:cubicBezTo>
                  <a:lnTo>
                    <a:pt x="181229" y="2042541"/>
                  </a:lnTo>
                  <a:cubicBezTo>
                    <a:pt x="170688" y="1911731"/>
                    <a:pt x="155575" y="1760855"/>
                    <a:pt x="164973" y="1657731"/>
                  </a:cubicBezTo>
                  <a:cubicBezTo>
                    <a:pt x="161163" y="1613662"/>
                    <a:pt x="95631" y="1520444"/>
                    <a:pt x="58547" y="1443101"/>
                  </a:cubicBezTo>
                  <a:cubicBezTo>
                    <a:pt x="41529" y="1392047"/>
                    <a:pt x="55880" y="1293876"/>
                    <a:pt x="21844" y="1247267"/>
                  </a:cubicBezTo>
                  <a:cubicBezTo>
                    <a:pt x="0" y="1191768"/>
                    <a:pt x="16637" y="1096772"/>
                    <a:pt x="26543" y="1035431"/>
                  </a:cubicBezTo>
                  <a:cubicBezTo>
                    <a:pt x="35560" y="979551"/>
                    <a:pt x="25146" y="951992"/>
                    <a:pt x="15494" y="907415"/>
                  </a:cubicBezTo>
                  <a:cubicBezTo>
                    <a:pt x="10033" y="889635"/>
                    <a:pt x="31750" y="819404"/>
                    <a:pt x="38989" y="770763"/>
                  </a:cubicBezTo>
                  <a:cubicBezTo>
                    <a:pt x="44577" y="712470"/>
                    <a:pt x="56642" y="631571"/>
                    <a:pt x="66802" y="622173"/>
                  </a:cubicBezTo>
                  <a:cubicBezTo>
                    <a:pt x="144526" y="584454"/>
                    <a:pt x="227965" y="573151"/>
                    <a:pt x="313436" y="501269"/>
                  </a:cubicBezTo>
                  <a:lnTo>
                    <a:pt x="344932" y="476758"/>
                  </a:lnTo>
                  <a:cubicBezTo>
                    <a:pt x="348107" y="445643"/>
                    <a:pt x="357632" y="416179"/>
                    <a:pt x="360807" y="385064"/>
                  </a:cubicBezTo>
                  <a:cubicBezTo>
                    <a:pt x="358902" y="381000"/>
                    <a:pt x="367030" y="370713"/>
                    <a:pt x="365887" y="366903"/>
                  </a:cubicBezTo>
                  <a:cubicBezTo>
                    <a:pt x="357124" y="333756"/>
                    <a:pt x="319151" y="314579"/>
                    <a:pt x="296545" y="280670"/>
                  </a:cubicBezTo>
                  <a:cubicBezTo>
                    <a:pt x="294005" y="272161"/>
                    <a:pt x="292227" y="258064"/>
                    <a:pt x="291465" y="241427"/>
                  </a:cubicBezTo>
                  <a:cubicBezTo>
                    <a:pt x="280162" y="209804"/>
                    <a:pt x="271399" y="174244"/>
                    <a:pt x="278511" y="142240"/>
                  </a:cubicBezTo>
                  <a:cubicBezTo>
                    <a:pt x="276225" y="80772"/>
                    <a:pt x="305181" y="59436"/>
                    <a:pt x="360553" y="15113"/>
                  </a:cubicBezTo>
                  <a:cubicBezTo>
                    <a:pt x="390271" y="5461"/>
                    <a:pt x="412496" y="1524"/>
                    <a:pt x="431673" y="635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12313620" y="8070840"/>
            <a:ext cx="5623560" cy="1732860"/>
            <a:chOff x="0" y="0"/>
            <a:chExt cx="7498080" cy="2310480"/>
          </a:xfrm>
        </p:grpSpPr>
        <p:sp>
          <p:nvSpPr>
            <p:cNvPr id="41" name="Freeform 41"/>
            <p:cNvSpPr/>
            <p:nvPr/>
          </p:nvSpPr>
          <p:spPr>
            <a:xfrm>
              <a:off x="-117475" y="0"/>
              <a:ext cx="7733030" cy="2310638"/>
            </a:xfrm>
            <a:custGeom>
              <a:avLst/>
              <a:gdLst/>
              <a:ahLst/>
              <a:cxnLst/>
              <a:rect l="l" t="t" r="r" b="b"/>
              <a:pathLst>
                <a:path w="7733030" h="2310638">
                  <a:moveTo>
                    <a:pt x="3878072" y="2310511"/>
                  </a:moveTo>
                  <a:cubicBezTo>
                    <a:pt x="3811270" y="2307082"/>
                    <a:pt x="3877945" y="1397762"/>
                    <a:pt x="3752596" y="1278382"/>
                  </a:cubicBezTo>
                  <a:cubicBezTo>
                    <a:pt x="3627501" y="1266698"/>
                    <a:pt x="3525901" y="1175766"/>
                    <a:pt x="3498088" y="1056005"/>
                  </a:cubicBezTo>
                  <a:cubicBezTo>
                    <a:pt x="3200908" y="1059561"/>
                    <a:pt x="2692273" y="1164717"/>
                    <a:pt x="2692273" y="1106170"/>
                  </a:cubicBezTo>
                  <a:cubicBezTo>
                    <a:pt x="2678938" y="1044194"/>
                    <a:pt x="3208274" y="1006348"/>
                    <a:pt x="3489071" y="924941"/>
                  </a:cubicBezTo>
                  <a:lnTo>
                    <a:pt x="3489071" y="845058"/>
                  </a:lnTo>
                  <a:lnTo>
                    <a:pt x="160147" y="1118235"/>
                  </a:lnTo>
                  <a:cubicBezTo>
                    <a:pt x="0" y="1127379"/>
                    <a:pt x="331343" y="1015111"/>
                    <a:pt x="491490" y="996696"/>
                  </a:cubicBezTo>
                  <a:cubicBezTo>
                    <a:pt x="940054" y="950595"/>
                    <a:pt x="1255141" y="929259"/>
                    <a:pt x="1555877" y="900176"/>
                  </a:cubicBezTo>
                  <a:lnTo>
                    <a:pt x="1555877" y="800481"/>
                  </a:lnTo>
                  <a:cubicBezTo>
                    <a:pt x="1555877" y="789559"/>
                    <a:pt x="1564640" y="780796"/>
                    <a:pt x="1575562" y="780796"/>
                  </a:cubicBezTo>
                  <a:lnTo>
                    <a:pt x="1611249" y="780796"/>
                  </a:lnTo>
                  <a:cubicBezTo>
                    <a:pt x="1622171" y="780796"/>
                    <a:pt x="1630934" y="789559"/>
                    <a:pt x="1630934" y="800481"/>
                  </a:cubicBezTo>
                  <a:lnTo>
                    <a:pt x="1630934" y="892556"/>
                  </a:lnTo>
                  <a:cubicBezTo>
                    <a:pt x="1785112" y="877062"/>
                    <a:pt x="1938020" y="858647"/>
                    <a:pt x="2106168" y="832993"/>
                  </a:cubicBezTo>
                  <a:lnTo>
                    <a:pt x="2106168" y="731393"/>
                  </a:lnTo>
                  <a:cubicBezTo>
                    <a:pt x="2106168" y="720471"/>
                    <a:pt x="2114931" y="711708"/>
                    <a:pt x="2125853" y="711708"/>
                  </a:cubicBezTo>
                  <a:lnTo>
                    <a:pt x="2161540" y="711708"/>
                  </a:lnTo>
                  <a:cubicBezTo>
                    <a:pt x="2172462" y="711708"/>
                    <a:pt x="2181225" y="720471"/>
                    <a:pt x="2181225" y="731393"/>
                  </a:cubicBezTo>
                  <a:lnTo>
                    <a:pt x="2181225" y="821182"/>
                  </a:lnTo>
                  <a:cubicBezTo>
                    <a:pt x="2341626" y="795655"/>
                    <a:pt x="2517013" y="763143"/>
                    <a:pt x="2720467" y="720344"/>
                  </a:cubicBezTo>
                  <a:lnTo>
                    <a:pt x="2720467" y="658368"/>
                  </a:lnTo>
                  <a:cubicBezTo>
                    <a:pt x="2627757" y="646938"/>
                    <a:pt x="2556383" y="567690"/>
                    <a:pt x="2556383" y="471805"/>
                  </a:cubicBezTo>
                  <a:cubicBezTo>
                    <a:pt x="2556383" y="367411"/>
                    <a:pt x="2641092" y="282702"/>
                    <a:pt x="2745486" y="282702"/>
                  </a:cubicBezTo>
                  <a:cubicBezTo>
                    <a:pt x="2849880" y="282702"/>
                    <a:pt x="2934589" y="367411"/>
                    <a:pt x="2934589" y="471805"/>
                  </a:cubicBezTo>
                  <a:cubicBezTo>
                    <a:pt x="2934589" y="558800"/>
                    <a:pt x="2875788" y="632206"/>
                    <a:pt x="2795397" y="653415"/>
                  </a:cubicBezTo>
                  <a:lnTo>
                    <a:pt x="2795397" y="704088"/>
                  </a:lnTo>
                  <a:cubicBezTo>
                    <a:pt x="2900553" y="681863"/>
                    <a:pt x="3012948" y="656590"/>
                    <a:pt x="3134360" y="628142"/>
                  </a:cubicBezTo>
                  <a:lnTo>
                    <a:pt x="3134360" y="149987"/>
                  </a:lnTo>
                  <a:lnTo>
                    <a:pt x="3106420" y="149987"/>
                  </a:lnTo>
                  <a:lnTo>
                    <a:pt x="3106420" y="227076"/>
                  </a:lnTo>
                  <a:cubicBezTo>
                    <a:pt x="3106420" y="239776"/>
                    <a:pt x="3096133" y="250063"/>
                    <a:pt x="3083433" y="250063"/>
                  </a:cubicBezTo>
                  <a:lnTo>
                    <a:pt x="3029331" y="250063"/>
                  </a:lnTo>
                  <a:cubicBezTo>
                    <a:pt x="3016631" y="250063"/>
                    <a:pt x="3006344" y="239776"/>
                    <a:pt x="3006344" y="227076"/>
                  </a:cubicBezTo>
                  <a:lnTo>
                    <a:pt x="3006344" y="22987"/>
                  </a:lnTo>
                  <a:cubicBezTo>
                    <a:pt x="3006344" y="10287"/>
                    <a:pt x="3016631" y="0"/>
                    <a:pt x="3029331" y="0"/>
                  </a:cubicBezTo>
                  <a:lnTo>
                    <a:pt x="3083433" y="0"/>
                  </a:lnTo>
                  <a:cubicBezTo>
                    <a:pt x="3096133" y="0"/>
                    <a:pt x="3106420" y="10287"/>
                    <a:pt x="3106420" y="22987"/>
                  </a:cubicBezTo>
                  <a:lnTo>
                    <a:pt x="3106420" y="100076"/>
                  </a:lnTo>
                  <a:lnTo>
                    <a:pt x="3212338" y="100076"/>
                  </a:lnTo>
                  <a:lnTo>
                    <a:pt x="3212338" y="22987"/>
                  </a:lnTo>
                  <a:cubicBezTo>
                    <a:pt x="3212338" y="10287"/>
                    <a:pt x="3222625" y="0"/>
                    <a:pt x="3235325" y="0"/>
                  </a:cubicBezTo>
                  <a:lnTo>
                    <a:pt x="3289427" y="0"/>
                  </a:lnTo>
                  <a:cubicBezTo>
                    <a:pt x="3302127" y="0"/>
                    <a:pt x="3312414" y="10287"/>
                    <a:pt x="3312414" y="22987"/>
                  </a:cubicBezTo>
                  <a:lnTo>
                    <a:pt x="3312414" y="227076"/>
                  </a:lnTo>
                  <a:cubicBezTo>
                    <a:pt x="3312414" y="239776"/>
                    <a:pt x="3302127" y="250063"/>
                    <a:pt x="3289427" y="250063"/>
                  </a:cubicBezTo>
                  <a:lnTo>
                    <a:pt x="3235325" y="250063"/>
                  </a:lnTo>
                  <a:cubicBezTo>
                    <a:pt x="3222625" y="250063"/>
                    <a:pt x="3212338" y="239776"/>
                    <a:pt x="3212338" y="227076"/>
                  </a:cubicBezTo>
                  <a:lnTo>
                    <a:pt x="3212338" y="149987"/>
                  </a:lnTo>
                  <a:lnTo>
                    <a:pt x="3184398" y="149987"/>
                  </a:lnTo>
                  <a:lnTo>
                    <a:pt x="3184398" y="616331"/>
                  </a:lnTo>
                  <a:lnTo>
                    <a:pt x="3184398" y="310769"/>
                  </a:lnTo>
                  <a:lnTo>
                    <a:pt x="3338195" y="579755"/>
                  </a:lnTo>
                  <a:cubicBezTo>
                    <a:pt x="3391281" y="566928"/>
                    <a:pt x="3446018" y="553593"/>
                    <a:pt x="3502533" y="539623"/>
                  </a:cubicBezTo>
                  <a:cubicBezTo>
                    <a:pt x="3528822" y="475996"/>
                    <a:pt x="3591560" y="431292"/>
                    <a:pt x="3664839" y="431292"/>
                  </a:cubicBezTo>
                  <a:lnTo>
                    <a:pt x="3821430" y="431292"/>
                  </a:lnTo>
                  <a:lnTo>
                    <a:pt x="3834765" y="332613"/>
                  </a:lnTo>
                  <a:lnTo>
                    <a:pt x="3794379" y="332613"/>
                  </a:lnTo>
                  <a:lnTo>
                    <a:pt x="3794379" y="282448"/>
                  </a:lnTo>
                  <a:lnTo>
                    <a:pt x="3841496" y="282448"/>
                  </a:lnTo>
                  <a:lnTo>
                    <a:pt x="3863594" y="119634"/>
                  </a:lnTo>
                  <a:lnTo>
                    <a:pt x="3830701" y="119634"/>
                  </a:lnTo>
                  <a:lnTo>
                    <a:pt x="3830701" y="169672"/>
                  </a:lnTo>
                  <a:lnTo>
                    <a:pt x="3780663" y="169672"/>
                  </a:lnTo>
                  <a:lnTo>
                    <a:pt x="3780663" y="19558"/>
                  </a:lnTo>
                  <a:lnTo>
                    <a:pt x="3830701" y="19558"/>
                  </a:lnTo>
                  <a:lnTo>
                    <a:pt x="3830701" y="69596"/>
                  </a:lnTo>
                  <a:lnTo>
                    <a:pt x="3908044" y="69596"/>
                  </a:lnTo>
                  <a:lnTo>
                    <a:pt x="3908044" y="19558"/>
                  </a:lnTo>
                  <a:lnTo>
                    <a:pt x="3958082" y="19558"/>
                  </a:lnTo>
                  <a:lnTo>
                    <a:pt x="3958082" y="169672"/>
                  </a:lnTo>
                  <a:lnTo>
                    <a:pt x="3908044" y="169672"/>
                  </a:lnTo>
                  <a:lnTo>
                    <a:pt x="3908044" y="119634"/>
                  </a:lnTo>
                  <a:lnTo>
                    <a:pt x="3875151" y="119634"/>
                  </a:lnTo>
                  <a:lnTo>
                    <a:pt x="3897249" y="282448"/>
                  </a:lnTo>
                  <a:lnTo>
                    <a:pt x="3944366" y="282448"/>
                  </a:lnTo>
                  <a:lnTo>
                    <a:pt x="3944366" y="332486"/>
                  </a:lnTo>
                  <a:lnTo>
                    <a:pt x="3903980" y="332486"/>
                  </a:lnTo>
                  <a:lnTo>
                    <a:pt x="3917315" y="431165"/>
                  </a:lnTo>
                  <a:lnTo>
                    <a:pt x="4068064" y="431165"/>
                  </a:lnTo>
                  <a:cubicBezTo>
                    <a:pt x="4141216" y="431165"/>
                    <a:pt x="4203954" y="475869"/>
                    <a:pt x="4230370" y="539496"/>
                  </a:cubicBezTo>
                  <a:cubicBezTo>
                    <a:pt x="4286885" y="553466"/>
                    <a:pt x="4341622" y="566801"/>
                    <a:pt x="4394708" y="579628"/>
                  </a:cubicBezTo>
                  <a:lnTo>
                    <a:pt x="4548505" y="310642"/>
                  </a:lnTo>
                  <a:lnTo>
                    <a:pt x="4548505" y="616331"/>
                  </a:lnTo>
                  <a:lnTo>
                    <a:pt x="4548505" y="149987"/>
                  </a:lnTo>
                  <a:lnTo>
                    <a:pt x="4520565" y="149987"/>
                  </a:lnTo>
                  <a:lnTo>
                    <a:pt x="4520565" y="227076"/>
                  </a:lnTo>
                  <a:cubicBezTo>
                    <a:pt x="4520565" y="239776"/>
                    <a:pt x="4510278" y="250063"/>
                    <a:pt x="4497578" y="250063"/>
                  </a:cubicBezTo>
                  <a:lnTo>
                    <a:pt x="4443476" y="250063"/>
                  </a:lnTo>
                  <a:cubicBezTo>
                    <a:pt x="4430776" y="250063"/>
                    <a:pt x="4420489" y="239776"/>
                    <a:pt x="4420489" y="227076"/>
                  </a:cubicBezTo>
                  <a:lnTo>
                    <a:pt x="4420489" y="22987"/>
                  </a:lnTo>
                  <a:cubicBezTo>
                    <a:pt x="4420489" y="10287"/>
                    <a:pt x="4430776" y="0"/>
                    <a:pt x="4443476" y="0"/>
                  </a:cubicBezTo>
                  <a:lnTo>
                    <a:pt x="4497578" y="0"/>
                  </a:lnTo>
                  <a:cubicBezTo>
                    <a:pt x="4510278" y="0"/>
                    <a:pt x="4520565" y="10287"/>
                    <a:pt x="4520565" y="22987"/>
                  </a:cubicBezTo>
                  <a:lnTo>
                    <a:pt x="4520565" y="100076"/>
                  </a:lnTo>
                  <a:lnTo>
                    <a:pt x="4626483" y="100076"/>
                  </a:lnTo>
                  <a:lnTo>
                    <a:pt x="4626483" y="22987"/>
                  </a:lnTo>
                  <a:cubicBezTo>
                    <a:pt x="4626483" y="10287"/>
                    <a:pt x="4636770" y="0"/>
                    <a:pt x="4649470" y="0"/>
                  </a:cubicBezTo>
                  <a:lnTo>
                    <a:pt x="4703572" y="0"/>
                  </a:lnTo>
                  <a:cubicBezTo>
                    <a:pt x="4716272" y="0"/>
                    <a:pt x="4726559" y="10287"/>
                    <a:pt x="4726559" y="22987"/>
                  </a:cubicBezTo>
                  <a:lnTo>
                    <a:pt x="4726559" y="227076"/>
                  </a:lnTo>
                  <a:cubicBezTo>
                    <a:pt x="4726559" y="239776"/>
                    <a:pt x="4716272" y="250063"/>
                    <a:pt x="4703572" y="250063"/>
                  </a:cubicBezTo>
                  <a:lnTo>
                    <a:pt x="4649470" y="250063"/>
                  </a:lnTo>
                  <a:cubicBezTo>
                    <a:pt x="4636770" y="250063"/>
                    <a:pt x="4626483" y="239776"/>
                    <a:pt x="4626483" y="227076"/>
                  </a:cubicBezTo>
                  <a:lnTo>
                    <a:pt x="4626483" y="149987"/>
                  </a:lnTo>
                  <a:lnTo>
                    <a:pt x="4598543" y="149987"/>
                  </a:lnTo>
                  <a:lnTo>
                    <a:pt x="4598543" y="628142"/>
                  </a:lnTo>
                  <a:cubicBezTo>
                    <a:pt x="4719955" y="656463"/>
                    <a:pt x="4832350" y="681736"/>
                    <a:pt x="4937506" y="704088"/>
                  </a:cubicBezTo>
                  <a:lnTo>
                    <a:pt x="4937506" y="653288"/>
                  </a:lnTo>
                  <a:cubicBezTo>
                    <a:pt x="4857242" y="632079"/>
                    <a:pt x="4798314" y="558800"/>
                    <a:pt x="4798314" y="471678"/>
                  </a:cubicBezTo>
                  <a:cubicBezTo>
                    <a:pt x="4798314" y="367284"/>
                    <a:pt x="4883023" y="282575"/>
                    <a:pt x="4987417" y="282575"/>
                  </a:cubicBezTo>
                  <a:cubicBezTo>
                    <a:pt x="5091811" y="282575"/>
                    <a:pt x="5176520" y="367284"/>
                    <a:pt x="5176520" y="471678"/>
                  </a:cubicBezTo>
                  <a:cubicBezTo>
                    <a:pt x="5176520" y="567563"/>
                    <a:pt x="5105146" y="646811"/>
                    <a:pt x="5012436" y="658241"/>
                  </a:cubicBezTo>
                  <a:lnTo>
                    <a:pt x="5012436" y="720090"/>
                  </a:lnTo>
                  <a:cubicBezTo>
                    <a:pt x="5215890" y="762889"/>
                    <a:pt x="5391277" y="795401"/>
                    <a:pt x="5551678" y="820928"/>
                  </a:cubicBezTo>
                  <a:lnTo>
                    <a:pt x="5551678" y="731266"/>
                  </a:lnTo>
                  <a:cubicBezTo>
                    <a:pt x="5551678" y="720344"/>
                    <a:pt x="5560441" y="711581"/>
                    <a:pt x="5571363" y="711581"/>
                  </a:cubicBezTo>
                  <a:lnTo>
                    <a:pt x="5607050" y="711581"/>
                  </a:lnTo>
                  <a:cubicBezTo>
                    <a:pt x="5617972" y="711581"/>
                    <a:pt x="5626735" y="720344"/>
                    <a:pt x="5626735" y="731266"/>
                  </a:cubicBezTo>
                  <a:lnTo>
                    <a:pt x="5626735" y="832866"/>
                  </a:lnTo>
                  <a:cubicBezTo>
                    <a:pt x="5794756" y="858520"/>
                    <a:pt x="5947791" y="877062"/>
                    <a:pt x="6101969" y="892429"/>
                  </a:cubicBezTo>
                  <a:lnTo>
                    <a:pt x="6101969" y="800481"/>
                  </a:lnTo>
                  <a:cubicBezTo>
                    <a:pt x="6101969" y="789559"/>
                    <a:pt x="6110732" y="780796"/>
                    <a:pt x="6121654" y="780796"/>
                  </a:cubicBezTo>
                  <a:lnTo>
                    <a:pt x="6157341" y="780796"/>
                  </a:lnTo>
                  <a:cubicBezTo>
                    <a:pt x="6168263" y="780796"/>
                    <a:pt x="6177026" y="789559"/>
                    <a:pt x="6177026" y="800481"/>
                  </a:cubicBezTo>
                  <a:lnTo>
                    <a:pt x="6177026" y="900303"/>
                  </a:lnTo>
                  <a:cubicBezTo>
                    <a:pt x="6477762" y="929386"/>
                    <a:pt x="6792849" y="950849"/>
                    <a:pt x="7241413" y="996823"/>
                  </a:cubicBezTo>
                  <a:cubicBezTo>
                    <a:pt x="7401560" y="1015238"/>
                    <a:pt x="7733030" y="1127506"/>
                    <a:pt x="7572756" y="1118362"/>
                  </a:cubicBezTo>
                  <a:lnTo>
                    <a:pt x="4244086" y="845058"/>
                  </a:lnTo>
                  <a:lnTo>
                    <a:pt x="4244086" y="924941"/>
                  </a:lnTo>
                  <a:cubicBezTo>
                    <a:pt x="4524756" y="1006348"/>
                    <a:pt x="5054219" y="1044194"/>
                    <a:pt x="5040884" y="1106170"/>
                  </a:cubicBezTo>
                  <a:cubicBezTo>
                    <a:pt x="5040884" y="1164717"/>
                    <a:pt x="4532249" y="1059561"/>
                    <a:pt x="4235069" y="1056005"/>
                  </a:cubicBezTo>
                  <a:cubicBezTo>
                    <a:pt x="4208780" y="1169924"/>
                    <a:pt x="4115435" y="1257808"/>
                    <a:pt x="3998722" y="1276604"/>
                  </a:cubicBezTo>
                  <a:cubicBezTo>
                    <a:pt x="3856609" y="1388110"/>
                    <a:pt x="3936492" y="2307463"/>
                    <a:pt x="3878072" y="2310638"/>
                  </a:cubicBezTo>
                  <a:close/>
                </a:path>
              </a:pathLst>
            </a:custGeom>
            <a:solidFill>
              <a:srgbClr val="006AB8"/>
            </a:solidFill>
          </p:spPr>
        </p:sp>
      </p:grpSp>
      <p:grpSp>
        <p:nvGrpSpPr>
          <p:cNvPr id="42" name="Group 42"/>
          <p:cNvGrpSpPr/>
          <p:nvPr/>
        </p:nvGrpSpPr>
        <p:grpSpPr>
          <a:xfrm rot="8086200">
            <a:off x="10174680" y="6616080"/>
            <a:ext cx="2182140" cy="2237220"/>
            <a:chOff x="0" y="0"/>
            <a:chExt cx="2909520" cy="2982960"/>
          </a:xfrm>
        </p:grpSpPr>
        <p:sp>
          <p:nvSpPr>
            <p:cNvPr id="43" name="Freeform 43"/>
            <p:cNvSpPr/>
            <p:nvPr/>
          </p:nvSpPr>
          <p:spPr>
            <a:xfrm>
              <a:off x="-90551" y="-66167"/>
              <a:ext cx="3000121" cy="3049143"/>
            </a:xfrm>
            <a:custGeom>
              <a:avLst/>
              <a:gdLst/>
              <a:ahLst/>
              <a:cxnLst/>
              <a:rect l="l" t="t" r="r" b="b"/>
              <a:pathLst>
                <a:path w="3000121" h="3049143">
                  <a:moveTo>
                    <a:pt x="2978785" y="2280539"/>
                  </a:moveTo>
                  <a:lnTo>
                    <a:pt x="2406015" y="2379980"/>
                  </a:lnTo>
                  <a:cubicBezTo>
                    <a:pt x="2279904" y="2425319"/>
                    <a:pt x="2285365" y="2441067"/>
                    <a:pt x="2222246" y="2552573"/>
                  </a:cubicBezTo>
                  <a:lnTo>
                    <a:pt x="2027174" y="3049143"/>
                  </a:lnTo>
                  <a:lnTo>
                    <a:pt x="1839468" y="2753106"/>
                  </a:lnTo>
                  <a:lnTo>
                    <a:pt x="1985264" y="2331593"/>
                  </a:lnTo>
                  <a:lnTo>
                    <a:pt x="1242695" y="1618615"/>
                  </a:lnTo>
                  <a:lnTo>
                    <a:pt x="616331" y="3008249"/>
                  </a:lnTo>
                  <a:lnTo>
                    <a:pt x="462026" y="2666873"/>
                  </a:lnTo>
                  <a:lnTo>
                    <a:pt x="749935" y="1038479"/>
                  </a:lnTo>
                  <a:cubicBezTo>
                    <a:pt x="502412" y="753745"/>
                    <a:pt x="0" y="195707"/>
                    <a:pt x="104648" y="73152"/>
                  </a:cubicBezTo>
                  <a:cubicBezTo>
                    <a:pt x="231267" y="0"/>
                    <a:pt x="793496" y="519938"/>
                    <a:pt x="1068324" y="798957"/>
                  </a:cubicBezTo>
                  <a:lnTo>
                    <a:pt x="2677033" y="718058"/>
                  </a:lnTo>
                  <a:lnTo>
                    <a:pt x="3000121" y="905764"/>
                  </a:lnTo>
                  <a:lnTo>
                    <a:pt x="1515745" y="1338326"/>
                  </a:lnTo>
                  <a:lnTo>
                    <a:pt x="2214626" y="2104009"/>
                  </a:lnTo>
                  <a:cubicBezTo>
                    <a:pt x="2365121" y="2079244"/>
                    <a:pt x="2744724" y="2039112"/>
                    <a:pt x="2744724" y="2039112"/>
                  </a:cubicBezTo>
                </a:path>
              </a:pathLst>
            </a:custGeom>
            <a:solidFill>
              <a:srgbClr val="404040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3107420" y="4090500"/>
            <a:ext cx="4008960" cy="1319220"/>
            <a:chOff x="0" y="0"/>
            <a:chExt cx="5345280" cy="1758960"/>
          </a:xfrm>
        </p:grpSpPr>
        <p:sp>
          <p:nvSpPr>
            <p:cNvPr id="45" name="Freeform 45"/>
            <p:cNvSpPr/>
            <p:nvPr/>
          </p:nvSpPr>
          <p:spPr>
            <a:xfrm>
              <a:off x="-2159" y="-91821"/>
              <a:ext cx="5347462" cy="1850771"/>
            </a:xfrm>
            <a:custGeom>
              <a:avLst/>
              <a:gdLst/>
              <a:ahLst/>
              <a:cxnLst/>
              <a:rect l="l" t="t" r="r" b="b"/>
              <a:pathLst>
                <a:path w="5347462" h="1850771">
                  <a:moveTo>
                    <a:pt x="5347462" y="1296035"/>
                  </a:moveTo>
                  <a:cubicBezTo>
                    <a:pt x="5347462" y="1296035"/>
                    <a:pt x="5347462" y="1076579"/>
                    <a:pt x="4991481" y="1005586"/>
                  </a:cubicBezTo>
                  <a:cubicBezTo>
                    <a:pt x="4752086" y="957072"/>
                    <a:pt x="4370959" y="863854"/>
                    <a:pt x="4149090" y="833755"/>
                  </a:cubicBezTo>
                  <a:cubicBezTo>
                    <a:pt x="3939032" y="805815"/>
                    <a:pt x="3853053" y="652399"/>
                    <a:pt x="3776599" y="582803"/>
                  </a:cubicBezTo>
                  <a:cubicBezTo>
                    <a:pt x="3608832" y="429387"/>
                    <a:pt x="3243707" y="153416"/>
                    <a:pt x="2842895" y="128143"/>
                  </a:cubicBezTo>
                  <a:cubicBezTo>
                    <a:pt x="1985010" y="74168"/>
                    <a:pt x="1173734" y="0"/>
                    <a:pt x="636016" y="568452"/>
                  </a:cubicBezTo>
                  <a:cubicBezTo>
                    <a:pt x="610362" y="594995"/>
                    <a:pt x="574040" y="605917"/>
                    <a:pt x="538734" y="605917"/>
                  </a:cubicBezTo>
                  <a:lnTo>
                    <a:pt x="284353" y="613537"/>
                  </a:lnTo>
                  <a:cubicBezTo>
                    <a:pt x="245872" y="613537"/>
                    <a:pt x="145415" y="714121"/>
                    <a:pt x="145415" y="754253"/>
                  </a:cubicBezTo>
                  <a:cubicBezTo>
                    <a:pt x="148082" y="885317"/>
                    <a:pt x="150241" y="1016381"/>
                    <a:pt x="152908" y="1147318"/>
                  </a:cubicBezTo>
                  <a:cubicBezTo>
                    <a:pt x="74295" y="1147318"/>
                    <a:pt x="2667" y="1181608"/>
                    <a:pt x="2667" y="1261999"/>
                  </a:cubicBezTo>
                  <a:cubicBezTo>
                    <a:pt x="0" y="1415542"/>
                    <a:pt x="5334" y="1599692"/>
                    <a:pt x="2667" y="1753489"/>
                  </a:cubicBezTo>
                  <a:lnTo>
                    <a:pt x="366141" y="1850771"/>
                  </a:lnTo>
                  <a:lnTo>
                    <a:pt x="5205222" y="1850771"/>
                  </a:lnTo>
                  <a:cubicBezTo>
                    <a:pt x="5283835" y="1850771"/>
                    <a:pt x="5347335" y="1786001"/>
                    <a:pt x="5347335" y="1705483"/>
                  </a:cubicBezTo>
                  <a:lnTo>
                    <a:pt x="5347335" y="1296035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6040970" y="5040090"/>
            <a:ext cx="675540" cy="675540"/>
            <a:chOff x="0" y="0"/>
            <a:chExt cx="900720" cy="900720"/>
          </a:xfrm>
        </p:grpSpPr>
        <p:sp>
          <p:nvSpPr>
            <p:cNvPr id="47" name="Freeform 47"/>
            <p:cNvSpPr/>
            <p:nvPr/>
          </p:nvSpPr>
          <p:spPr>
            <a:xfrm>
              <a:off x="23749" y="24638"/>
              <a:ext cx="851408" cy="853059"/>
            </a:xfrm>
            <a:custGeom>
              <a:avLst/>
              <a:gdLst/>
              <a:ahLst/>
              <a:cxnLst/>
              <a:rect l="l" t="t" r="r" b="b"/>
              <a:pathLst>
                <a:path w="851408" h="853059">
                  <a:moveTo>
                    <a:pt x="851408" y="425704"/>
                  </a:moveTo>
                  <a:cubicBezTo>
                    <a:pt x="851408" y="191643"/>
                    <a:pt x="662178" y="1778"/>
                    <a:pt x="428117" y="889"/>
                  </a:cubicBezTo>
                  <a:cubicBezTo>
                    <a:pt x="194056" y="0"/>
                    <a:pt x="3556" y="188595"/>
                    <a:pt x="1778" y="422656"/>
                  </a:cubicBezTo>
                  <a:cubicBezTo>
                    <a:pt x="0" y="656717"/>
                    <a:pt x="187960" y="847979"/>
                    <a:pt x="422021" y="850519"/>
                  </a:cubicBezTo>
                  <a:cubicBezTo>
                    <a:pt x="656082" y="853059"/>
                    <a:pt x="847979" y="665861"/>
                    <a:pt x="851408" y="43192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-1778" y="-889"/>
              <a:ext cx="902462" cy="904240"/>
            </a:xfrm>
            <a:custGeom>
              <a:avLst/>
              <a:gdLst/>
              <a:ahLst/>
              <a:cxnLst/>
              <a:rect l="l" t="t" r="r" b="b"/>
              <a:pathLst>
                <a:path w="902462" h="904240">
                  <a:moveTo>
                    <a:pt x="876935" y="425704"/>
                  </a:moveTo>
                  <a:lnTo>
                    <a:pt x="876935" y="451231"/>
                  </a:lnTo>
                  <a:lnTo>
                    <a:pt x="876935" y="425704"/>
                  </a:lnTo>
                  <a:lnTo>
                    <a:pt x="876935" y="451231"/>
                  </a:lnTo>
                  <a:lnTo>
                    <a:pt x="851408" y="451231"/>
                  </a:lnTo>
                  <a:cubicBezTo>
                    <a:pt x="851408" y="231267"/>
                    <a:pt x="673608" y="52832"/>
                    <a:pt x="453644" y="51943"/>
                  </a:cubicBezTo>
                  <a:lnTo>
                    <a:pt x="453771" y="26416"/>
                  </a:lnTo>
                  <a:lnTo>
                    <a:pt x="453644" y="51943"/>
                  </a:lnTo>
                  <a:cubicBezTo>
                    <a:pt x="233680" y="51181"/>
                    <a:pt x="54483" y="228473"/>
                    <a:pt x="52959" y="448310"/>
                  </a:cubicBezTo>
                  <a:lnTo>
                    <a:pt x="27432" y="448183"/>
                  </a:lnTo>
                  <a:lnTo>
                    <a:pt x="52959" y="448310"/>
                  </a:lnTo>
                  <a:cubicBezTo>
                    <a:pt x="51308" y="668274"/>
                    <a:pt x="227838" y="848106"/>
                    <a:pt x="447802" y="850519"/>
                  </a:cubicBezTo>
                  <a:lnTo>
                    <a:pt x="447548" y="876046"/>
                  </a:lnTo>
                  <a:lnTo>
                    <a:pt x="447802" y="850519"/>
                  </a:lnTo>
                  <a:cubicBezTo>
                    <a:pt x="667766" y="852932"/>
                    <a:pt x="848106" y="677037"/>
                    <a:pt x="851408" y="457073"/>
                  </a:cubicBezTo>
                  <a:lnTo>
                    <a:pt x="876935" y="457454"/>
                  </a:lnTo>
                  <a:lnTo>
                    <a:pt x="851408" y="457327"/>
                  </a:lnTo>
                  <a:lnTo>
                    <a:pt x="851408" y="451104"/>
                  </a:lnTo>
                  <a:cubicBezTo>
                    <a:pt x="851535" y="437007"/>
                    <a:pt x="862965" y="425704"/>
                    <a:pt x="876935" y="425704"/>
                  </a:cubicBezTo>
                  <a:moveTo>
                    <a:pt x="876935" y="476885"/>
                  </a:moveTo>
                  <a:lnTo>
                    <a:pt x="876935" y="451231"/>
                  </a:lnTo>
                  <a:lnTo>
                    <a:pt x="902462" y="451358"/>
                  </a:lnTo>
                  <a:lnTo>
                    <a:pt x="902462" y="457581"/>
                  </a:lnTo>
                  <a:lnTo>
                    <a:pt x="902462" y="457708"/>
                  </a:lnTo>
                  <a:cubicBezTo>
                    <a:pt x="898906" y="705739"/>
                    <a:pt x="695325" y="904240"/>
                    <a:pt x="447294" y="901446"/>
                  </a:cubicBezTo>
                  <a:cubicBezTo>
                    <a:pt x="199263" y="898652"/>
                    <a:pt x="0" y="696087"/>
                    <a:pt x="1778" y="447929"/>
                  </a:cubicBezTo>
                  <a:cubicBezTo>
                    <a:pt x="3556" y="199771"/>
                    <a:pt x="205740" y="0"/>
                    <a:pt x="453771" y="889"/>
                  </a:cubicBezTo>
                  <a:cubicBezTo>
                    <a:pt x="701802" y="1778"/>
                    <a:pt x="902462" y="203200"/>
                    <a:pt x="902462" y="451231"/>
                  </a:cubicBezTo>
                  <a:cubicBezTo>
                    <a:pt x="902462" y="465328"/>
                    <a:pt x="891032" y="476758"/>
                    <a:pt x="876935" y="476758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3674960" y="5059260"/>
            <a:ext cx="637200" cy="637200"/>
            <a:chOff x="0" y="0"/>
            <a:chExt cx="849600" cy="849600"/>
          </a:xfrm>
        </p:grpSpPr>
        <p:sp>
          <p:nvSpPr>
            <p:cNvPr id="50" name="Freeform 50"/>
            <p:cNvSpPr/>
            <p:nvPr/>
          </p:nvSpPr>
          <p:spPr>
            <a:xfrm>
              <a:off x="-1651" y="-889"/>
              <a:ext cx="851281" cy="853186"/>
            </a:xfrm>
            <a:custGeom>
              <a:avLst/>
              <a:gdLst/>
              <a:ahLst/>
              <a:cxnLst/>
              <a:rect l="l" t="t" r="r" b="b"/>
              <a:pathLst>
                <a:path w="851281" h="853186">
                  <a:moveTo>
                    <a:pt x="851281" y="425704"/>
                  </a:moveTo>
                  <a:cubicBezTo>
                    <a:pt x="851281" y="191643"/>
                    <a:pt x="662051" y="1778"/>
                    <a:pt x="427990" y="889"/>
                  </a:cubicBezTo>
                  <a:cubicBezTo>
                    <a:pt x="193929" y="0"/>
                    <a:pt x="3302" y="188595"/>
                    <a:pt x="1651" y="422656"/>
                  </a:cubicBezTo>
                  <a:cubicBezTo>
                    <a:pt x="0" y="656717"/>
                    <a:pt x="187833" y="847852"/>
                    <a:pt x="421767" y="850519"/>
                  </a:cubicBezTo>
                  <a:cubicBezTo>
                    <a:pt x="655701" y="853186"/>
                    <a:pt x="847852" y="665861"/>
                    <a:pt x="851154" y="43192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3656600" y="4127760"/>
            <a:ext cx="2265300" cy="456840"/>
            <a:chOff x="0" y="0"/>
            <a:chExt cx="3020400" cy="60912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020314" cy="609092"/>
            </a:xfrm>
            <a:custGeom>
              <a:avLst/>
              <a:gdLst/>
              <a:ahLst/>
              <a:cxnLst/>
              <a:rect l="l" t="t" r="r" b="b"/>
              <a:pathLst>
                <a:path w="3020314" h="609092">
                  <a:moveTo>
                    <a:pt x="2926969" y="609092"/>
                  </a:moveTo>
                  <a:cubicBezTo>
                    <a:pt x="3020314" y="609092"/>
                    <a:pt x="2953512" y="510921"/>
                    <a:pt x="2922143" y="491109"/>
                  </a:cubicBezTo>
                  <a:cubicBezTo>
                    <a:pt x="2701290" y="352679"/>
                    <a:pt x="2414905" y="115316"/>
                    <a:pt x="1894713" y="115316"/>
                  </a:cubicBezTo>
                  <a:cubicBezTo>
                    <a:pt x="1894713" y="115316"/>
                    <a:pt x="415163" y="0"/>
                    <a:pt x="65405" y="431800"/>
                  </a:cubicBezTo>
                  <a:cubicBezTo>
                    <a:pt x="44323" y="458343"/>
                    <a:pt x="0" y="607695"/>
                    <a:pt x="35433" y="609092"/>
                  </a:cubicBezTo>
                  <a:lnTo>
                    <a:pt x="2926969" y="609092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6610400" y="4916700"/>
            <a:ext cx="416880" cy="142020"/>
            <a:chOff x="0" y="0"/>
            <a:chExt cx="555840" cy="18936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55879" cy="189357"/>
            </a:xfrm>
            <a:custGeom>
              <a:avLst/>
              <a:gdLst/>
              <a:ahLst/>
              <a:cxnLst/>
              <a:rect l="l" t="t" r="r" b="b"/>
              <a:pathLst>
                <a:path w="555879" h="189357">
                  <a:moveTo>
                    <a:pt x="538734" y="189357"/>
                  </a:moveTo>
                  <a:cubicBezTo>
                    <a:pt x="542163" y="163449"/>
                    <a:pt x="555879" y="42291"/>
                    <a:pt x="525780" y="8128"/>
                  </a:cubicBezTo>
                  <a:cubicBezTo>
                    <a:pt x="520954" y="2667"/>
                    <a:pt x="515493" y="0"/>
                    <a:pt x="509397" y="0"/>
                  </a:cubicBezTo>
                  <a:lnTo>
                    <a:pt x="51181" y="0"/>
                  </a:lnTo>
                  <a:cubicBezTo>
                    <a:pt x="26670" y="0"/>
                    <a:pt x="12319" y="14986"/>
                    <a:pt x="6858" y="28575"/>
                  </a:cubicBezTo>
                  <a:cubicBezTo>
                    <a:pt x="0" y="45593"/>
                    <a:pt x="4064" y="62611"/>
                    <a:pt x="17780" y="74930"/>
                  </a:cubicBezTo>
                  <a:lnTo>
                    <a:pt x="108585" y="160020"/>
                  </a:lnTo>
                  <a:cubicBezTo>
                    <a:pt x="117475" y="168148"/>
                    <a:pt x="130429" y="172974"/>
                    <a:pt x="142748" y="172974"/>
                  </a:cubicBezTo>
                  <a:lnTo>
                    <a:pt x="538861" y="189357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13292100" y="4589460"/>
            <a:ext cx="309420" cy="293220"/>
            <a:chOff x="0" y="0"/>
            <a:chExt cx="412560" cy="39096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12623" cy="390906"/>
            </a:xfrm>
            <a:custGeom>
              <a:avLst/>
              <a:gdLst/>
              <a:ahLst/>
              <a:cxnLst/>
              <a:rect l="l" t="t" r="r" b="b"/>
              <a:pathLst>
                <a:path w="412623" h="390906">
                  <a:moveTo>
                    <a:pt x="310388" y="390906"/>
                  </a:moveTo>
                  <a:cubicBezTo>
                    <a:pt x="338963" y="390906"/>
                    <a:pt x="366522" y="381381"/>
                    <a:pt x="385953" y="364236"/>
                  </a:cubicBezTo>
                  <a:cubicBezTo>
                    <a:pt x="405384" y="347091"/>
                    <a:pt x="412623" y="324612"/>
                    <a:pt x="407162" y="302768"/>
                  </a:cubicBezTo>
                  <a:cubicBezTo>
                    <a:pt x="379349" y="190373"/>
                    <a:pt x="289179" y="3429"/>
                    <a:pt x="0" y="0"/>
                  </a:cubicBezTo>
                  <a:lnTo>
                    <a:pt x="0" y="390906"/>
                  </a:lnTo>
                  <a:lnTo>
                    <a:pt x="310388" y="390906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5130800" y="4756320"/>
            <a:ext cx="540" cy="428760"/>
            <a:chOff x="0" y="0"/>
            <a:chExt cx="720" cy="57168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62" cy="571627"/>
            </a:xfrm>
            <a:custGeom>
              <a:avLst/>
              <a:gdLst/>
              <a:ahLst/>
              <a:cxnLst/>
              <a:rect l="l" t="t" r="r" b="b"/>
              <a:pathLst>
                <a:path w="762" h="571627">
                  <a:moveTo>
                    <a:pt x="0" y="0"/>
                  </a:moveTo>
                  <a:lnTo>
                    <a:pt x="762" y="571627"/>
                  </a:lnTo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6060140" y="5059260"/>
            <a:ext cx="637200" cy="637200"/>
            <a:chOff x="0" y="0"/>
            <a:chExt cx="849600" cy="849600"/>
          </a:xfrm>
        </p:grpSpPr>
        <p:sp>
          <p:nvSpPr>
            <p:cNvPr id="60" name="Freeform 60"/>
            <p:cNvSpPr/>
            <p:nvPr/>
          </p:nvSpPr>
          <p:spPr>
            <a:xfrm>
              <a:off x="-1651" y="-889"/>
              <a:ext cx="851281" cy="853186"/>
            </a:xfrm>
            <a:custGeom>
              <a:avLst/>
              <a:gdLst/>
              <a:ahLst/>
              <a:cxnLst/>
              <a:rect l="l" t="t" r="r" b="b"/>
              <a:pathLst>
                <a:path w="851281" h="853186">
                  <a:moveTo>
                    <a:pt x="851281" y="425704"/>
                  </a:moveTo>
                  <a:cubicBezTo>
                    <a:pt x="851281" y="191643"/>
                    <a:pt x="662051" y="1778"/>
                    <a:pt x="427990" y="889"/>
                  </a:cubicBezTo>
                  <a:cubicBezTo>
                    <a:pt x="193929" y="0"/>
                    <a:pt x="3302" y="188595"/>
                    <a:pt x="1651" y="422656"/>
                  </a:cubicBezTo>
                  <a:cubicBezTo>
                    <a:pt x="0" y="656717"/>
                    <a:pt x="187833" y="847852"/>
                    <a:pt x="421767" y="850519"/>
                  </a:cubicBezTo>
                  <a:cubicBezTo>
                    <a:pt x="655701" y="853186"/>
                    <a:pt x="847852" y="665861"/>
                    <a:pt x="851154" y="43192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3655790" y="5040090"/>
            <a:ext cx="675540" cy="675540"/>
            <a:chOff x="0" y="0"/>
            <a:chExt cx="900720" cy="900720"/>
          </a:xfrm>
        </p:grpSpPr>
        <p:sp>
          <p:nvSpPr>
            <p:cNvPr id="62" name="Freeform 62"/>
            <p:cNvSpPr/>
            <p:nvPr/>
          </p:nvSpPr>
          <p:spPr>
            <a:xfrm>
              <a:off x="23749" y="24638"/>
              <a:ext cx="851408" cy="853059"/>
            </a:xfrm>
            <a:custGeom>
              <a:avLst/>
              <a:gdLst/>
              <a:ahLst/>
              <a:cxnLst/>
              <a:rect l="l" t="t" r="r" b="b"/>
              <a:pathLst>
                <a:path w="851408" h="853059">
                  <a:moveTo>
                    <a:pt x="851408" y="425704"/>
                  </a:moveTo>
                  <a:cubicBezTo>
                    <a:pt x="851408" y="191643"/>
                    <a:pt x="662178" y="1778"/>
                    <a:pt x="428117" y="889"/>
                  </a:cubicBezTo>
                  <a:cubicBezTo>
                    <a:pt x="194056" y="0"/>
                    <a:pt x="3556" y="188595"/>
                    <a:pt x="1778" y="422656"/>
                  </a:cubicBezTo>
                  <a:cubicBezTo>
                    <a:pt x="0" y="656717"/>
                    <a:pt x="187960" y="847979"/>
                    <a:pt x="422021" y="850519"/>
                  </a:cubicBezTo>
                  <a:cubicBezTo>
                    <a:pt x="656082" y="853059"/>
                    <a:pt x="847979" y="665861"/>
                    <a:pt x="851408" y="431927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-1778" y="-889"/>
              <a:ext cx="902462" cy="904240"/>
            </a:xfrm>
            <a:custGeom>
              <a:avLst/>
              <a:gdLst/>
              <a:ahLst/>
              <a:cxnLst/>
              <a:rect l="l" t="t" r="r" b="b"/>
              <a:pathLst>
                <a:path w="902462" h="904240">
                  <a:moveTo>
                    <a:pt x="876935" y="425704"/>
                  </a:moveTo>
                  <a:lnTo>
                    <a:pt x="876935" y="451231"/>
                  </a:lnTo>
                  <a:lnTo>
                    <a:pt x="876935" y="425704"/>
                  </a:lnTo>
                  <a:lnTo>
                    <a:pt x="876935" y="451231"/>
                  </a:lnTo>
                  <a:lnTo>
                    <a:pt x="851408" y="451231"/>
                  </a:lnTo>
                  <a:cubicBezTo>
                    <a:pt x="851408" y="231267"/>
                    <a:pt x="673608" y="52832"/>
                    <a:pt x="453644" y="51943"/>
                  </a:cubicBezTo>
                  <a:lnTo>
                    <a:pt x="453771" y="26416"/>
                  </a:lnTo>
                  <a:lnTo>
                    <a:pt x="453644" y="51943"/>
                  </a:lnTo>
                  <a:cubicBezTo>
                    <a:pt x="233680" y="51181"/>
                    <a:pt x="54483" y="228473"/>
                    <a:pt x="52959" y="448310"/>
                  </a:cubicBezTo>
                  <a:lnTo>
                    <a:pt x="27432" y="448183"/>
                  </a:lnTo>
                  <a:lnTo>
                    <a:pt x="52959" y="448310"/>
                  </a:lnTo>
                  <a:cubicBezTo>
                    <a:pt x="51308" y="668274"/>
                    <a:pt x="227838" y="848106"/>
                    <a:pt x="447802" y="850519"/>
                  </a:cubicBezTo>
                  <a:lnTo>
                    <a:pt x="447548" y="876046"/>
                  </a:lnTo>
                  <a:lnTo>
                    <a:pt x="447802" y="850519"/>
                  </a:lnTo>
                  <a:cubicBezTo>
                    <a:pt x="667766" y="852932"/>
                    <a:pt x="848106" y="677037"/>
                    <a:pt x="851408" y="457073"/>
                  </a:cubicBezTo>
                  <a:lnTo>
                    <a:pt x="876935" y="457454"/>
                  </a:lnTo>
                  <a:lnTo>
                    <a:pt x="851408" y="457327"/>
                  </a:lnTo>
                  <a:lnTo>
                    <a:pt x="851408" y="451104"/>
                  </a:lnTo>
                  <a:cubicBezTo>
                    <a:pt x="851535" y="437007"/>
                    <a:pt x="862965" y="425704"/>
                    <a:pt x="876935" y="425704"/>
                  </a:cubicBezTo>
                  <a:moveTo>
                    <a:pt x="876935" y="476885"/>
                  </a:moveTo>
                  <a:lnTo>
                    <a:pt x="876935" y="451231"/>
                  </a:lnTo>
                  <a:lnTo>
                    <a:pt x="902462" y="451358"/>
                  </a:lnTo>
                  <a:lnTo>
                    <a:pt x="902462" y="457581"/>
                  </a:lnTo>
                  <a:lnTo>
                    <a:pt x="902462" y="457708"/>
                  </a:lnTo>
                  <a:cubicBezTo>
                    <a:pt x="898906" y="705739"/>
                    <a:pt x="695325" y="904240"/>
                    <a:pt x="447294" y="901446"/>
                  </a:cubicBezTo>
                  <a:cubicBezTo>
                    <a:pt x="199263" y="898652"/>
                    <a:pt x="0" y="696087"/>
                    <a:pt x="1778" y="447929"/>
                  </a:cubicBezTo>
                  <a:cubicBezTo>
                    <a:pt x="3556" y="199771"/>
                    <a:pt x="205740" y="0"/>
                    <a:pt x="453771" y="889"/>
                  </a:cubicBezTo>
                  <a:cubicBezTo>
                    <a:pt x="701802" y="1778"/>
                    <a:pt x="902462" y="203200"/>
                    <a:pt x="902462" y="451231"/>
                  </a:cubicBezTo>
                  <a:cubicBezTo>
                    <a:pt x="902462" y="465328"/>
                    <a:pt x="891032" y="476758"/>
                    <a:pt x="876935" y="476758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6217280" y="5215320"/>
            <a:ext cx="322920" cy="322920"/>
            <a:chOff x="0" y="0"/>
            <a:chExt cx="430560" cy="430560"/>
          </a:xfrm>
        </p:grpSpPr>
        <p:sp>
          <p:nvSpPr>
            <p:cNvPr id="65" name="Freeform 65"/>
            <p:cNvSpPr/>
            <p:nvPr/>
          </p:nvSpPr>
          <p:spPr>
            <a:xfrm>
              <a:off x="-889" y="-381"/>
              <a:ext cx="431419" cy="432181"/>
            </a:xfrm>
            <a:custGeom>
              <a:avLst/>
              <a:gdLst/>
              <a:ahLst/>
              <a:cxnLst/>
              <a:rect l="l" t="t" r="r" b="b"/>
              <a:pathLst>
                <a:path w="431419" h="432181">
                  <a:moveTo>
                    <a:pt x="431419" y="215646"/>
                  </a:moveTo>
                  <a:cubicBezTo>
                    <a:pt x="431419" y="97028"/>
                    <a:pt x="335534" y="762"/>
                    <a:pt x="216916" y="381"/>
                  </a:cubicBezTo>
                  <a:cubicBezTo>
                    <a:pt x="98298" y="0"/>
                    <a:pt x="1778" y="95504"/>
                    <a:pt x="889" y="214122"/>
                  </a:cubicBezTo>
                  <a:cubicBezTo>
                    <a:pt x="0" y="332740"/>
                    <a:pt x="95250" y="429641"/>
                    <a:pt x="213868" y="430911"/>
                  </a:cubicBezTo>
                  <a:cubicBezTo>
                    <a:pt x="332486" y="432181"/>
                    <a:pt x="429768" y="337312"/>
                    <a:pt x="431419" y="218821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3832100" y="5215320"/>
            <a:ext cx="322920" cy="322920"/>
            <a:chOff x="0" y="0"/>
            <a:chExt cx="430560" cy="430560"/>
          </a:xfrm>
        </p:grpSpPr>
        <p:sp>
          <p:nvSpPr>
            <p:cNvPr id="67" name="Freeform 67"/>
            <p:cNvSpPr/>
            <p:nvPr/>
          </p:nvSpPr>
          <p:spPr>
            <a:xfrm>
              <a:off x="-889" y="-381"/>
              <a:ext cx="431419" cy="432181"/>
            </a:xfrm>
            <a:custGeom>
              <a:avLst/>
              <a:gdLst/>
              <a:ahLst/>
              <a:cxnLst/>
              <a:rect l="l" t="t" r="r" b="b"/>
              <a:pathLst>
                <a:path w="431419" h="432181">
                  <a:moveTo>
                    <a:pt x="431419" y="215646"/>
                  </a:moveTo>
                  <a:cubicBezTo>
                    <a:pt x="431419" y="97028"/>
                    <a:pt x="335534" y="762"/>
                    <a:pt x="216916" y="381"/>
                  </a:cubicBezTo>
                  <a:cubicBezTo>
                    <a:pt x="98298" y="0"/>
                    <a:pt x="1778" y="95504"/>
                    <a:pt x="889" y="214122"/>
                  </a:cubicBezTo>
                  <a:cubicBezTo>
                    <a:pt x="0" y="332740"/>
                    <a:pt x="95250" y="429641"/>
                    <a:pt x="213868" y="430911"/>
                  </a:cubicBezTo>
                  <a:cubicBezTo>
                    <a:pt x="332486" y="432181"/>
                    <a:pt x="429768" y="337312"/>
                    <a:pt x="431419" y="218821"/>
                  </a:cubicBez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651360" y="4355640"/>
            <a:ext cx="82620" cy="242460"/>
            <a:chOff x="0" y="0"/>
            <a:chExt cx="110160" cy="3232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10109" cy="323342"/>
            </a:xfrm>
            <a:custGeom>
              <a:avLst/>
              <a:gdLst/>
              <a:ahLst/>
              <a:cxnLst/>
              <a:rect l="l" t="t" r="r" b="b"/>
              <a:pathLst>
                <a:path w="110109" h="323342">
                  <a:moveTo>
                    <a:pt x="110109" y="0"/>
                  </a:moveTo>
                  <a:lnTo>
                    <a:pt x="0" y="0"/>
                  </a:lnTo>
                  <a:lnTo>
                    <a:pt x="0" y="323342"/>
                  </a:lnTo>
                  <a:lnTo>
                    <a:pt x="110109" y="323342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5069780" y="4199040"/>
            <a:ext cx="82620" cy="456840"/>
            <a:chOff x="0" y="0"/>
            <a:chExt cx="110160" cy="60912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10109" cy="609092"/>
            </a:xfrm>
            <a:custGeom>
              <a:avLst/>
              <a:gdLst/>
              <a:ahLst/>
              <a:cxnLst/>
              <a:rect l="l" t="t" r="r" b="b"/>
              <a:pathLst>
                <a:path w="110109" h="609092">
                  <a:moveTo>
                    <a:pt x="110109" y="0"/>
                  </a:moveTo>
                  <a:lnTo>
                    <a:pt x="0" y="0"/>
                  </a:lnTo>
                  <a:lnTo>
                    <a:pt x="0" y="609092"/>
                  </a:lnTo>
                  <a:lnTo>
                    <a:pt x="110109" y="609092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4041620" y="4248180"/>
            <a:ext cx="82620" cy="456840"/>
            <a:chOff x="0" y="0"/>
            <a:chExt cx="110160" cy="60912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10109" cy="609092"/>
            </a:xfrm>
            <a:custGeom>
              <a:avLst/>
              <a:gdLst/>
              <a:ahLst/>
              <a:cxnLst/>
              <a:rect l="l" t="t" r="r" b="b"/>
              <a:pathLst>
                <a:path w="110109" h="609092">
                  <a:moveTo>
                    <a:pt x="110109" y="0"/>
                  </a:moveTo>
                  <a:lnTo>
                    <a:pt x="0" y="0"/>
                  </a:lnTo>
                  <a:lnTo>
                    <a:pt x="0" y="609092"/>
                  </a:lnTo>
                  <a:lnTo>
                    <a:pt x="110109" y="609092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098940" y="4792500"/>
            <a:ext cx="30780" cy="456840"/>
            <a:chOff x="0" y="0"/>
            <a:chExt cx="41040" cy="6091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1021" cy="609092"/>
            </a:xfrm>
            <a:custGeom>
              <a:avLst/>
              <a:gdLst/>
              <a:ahLst/>
              <a:cxnLst/>
              <a:rect l="l" t="t" r="r" b="b"/>
              <a:pathLst>
                <a:path w="41021" h="609092">
                  <a:moveTo>
                    <a:pt x="41021" y="0"/>
                  </a:moveTo>
                  <a:lnTo>
                    <a:pt x="0" y="0"/>
                  </a:lnTo>
                  <a:lnTo>
                    <a:pt x="0" y="609092"/>
                  </a:lnTo>
                  <a:lnTo>
                    <a:pt x="41021" y="609092"/>
                  </a:lnTo>
                  <a:close/>
                </a:path>
              </a:pathLst>
            </a:custGeom>
            <a:solidFill>
              <a:srgbClr val="FFC929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4958280" y="9513180"/>
            <a:ext cx="1961820" cy="604260"/>
            <a:chOff x="0" y="0"/>
            <a:chExt cx="2615760" cy="805680"/>
          </a:xfrm>
        </p:grpSpPr>
        <p:sp>
          <p:nvSpPr>
            <p:cNvPr id="77" name="Freeform 77"/>
            <p:cNvSpPr/>
            <p:nvPr/>
          </p:nvSpPr>
          <p:spPr>
            <a:xfrm>
              <a:off x="-254" y="0"/>
              <a:ext cx="2615819" cy="805688"/>
            </a:xfrm>
            <a:custGeom>
              <a:avLst/>
              <a:gdLst/>
              <a:ahLst/>
              <a:cxnLst/>
              <a:rect l="l" t="t" r="r" b="b"/>
              <a:pathLst>
                <a:path w="2615819" h="805688">
                  <a:moveTo>
                    <a:pt x="1109091" y="0"/>
                  </a:moveTo>
                  <a:cubicBezTo>
                    <a:pt x="1134618" y="8890"/>
                    <a:pt x="1155827" y="17653"/>
                    <a:pt x="1181354" y="22098"/>
                  </a:cubicBezTo>
                  <a:cubicBezTo>
                    <a:pt x="1185545" y="26543"/>
                    <a:pt x="1189863" y="30988"/>
                    <a:pt x="1194054" y="35433"/>
                  </a:cubicBezTo>
                  <a:cubicBezTo>
                    <a:pt x="1194054" y="234696"/>
                    <a:pt x="1194054" y="433832"/>
                    <a:pt x="1194054" y="628650"/>
                  </a:cubicBezTo>
                  <a:cubicBezTo>
                    <a:pt x="1202563" y="628650"/>
                    <a:pt x="1211072" y="628650"/>
                    <a:pt x="1223772" y="628650"/>
                  </a:cubicBezTo>
                  <a:cubicBezTo>
                    <a:pt x="1223772" y="549021"/>
                    <a:pt x="1223772" y="469265"/>
                    <a:pt x="1223772" y="389636"/>
                  </a:cubicBezTo>
                  <a:cubicBezTo>
                    <a:pt x="1232281" y="389636"/>
                    <a:pt x="1240790" y="389636"/>
                    <a:pt x="1249299" y="389636"/>
                  </a:cubicBezTo>
                  <a:cubicBezTo>
                    <a:pt x="1249299" y="380746"/>
                    <a:pt x="1249299" y="376301"/>
                    <a:pt x="1249299" y="367538"/>
                  </a:cubicBezTo>
                  <a:cubicBezTo>
                    <a:pt x="1257808" y="363093"/>
                    <a:pt x="1266317" y="358648"/>
                    <a:pt x="1274826" y="354203"/>
                  </a:cubicBezTo>
                  <a:lnTo>
                    <a:pt x="1296035" y="354203"/>
                  </a:lnTo>
                  <a:cubicBezTo>
                    <a:pt x="1296035" y="345313"/>
                    <a:pt x="1296035" y="340868"/>
                    <a:pt x="1296035" y="332105"/>
                  </a:cubicBezTo>
                  <a:cubicBezTo>
                    <a:pt x="1300226" y="327660"/>
                    <a:pt x="1308735" y="323215"/>
                    <a:pt x="1313053" y="318770"/>
                  </a:cubicBezTo>
                  <a:cubicBezTo>
                    <a:pt x="1325753" y="318770"/>
                    <a:pt x="1342771" y="318770"/>
                    <a:pt x="1355471" y="318770"/>
                  </a:cubicBezTo>
                  <a:cubicBezTo>
                    <a:pt x="1355471" y="340868"/>
                    <a:pt x="1355471" y="367411"/>
                    <a:pt x="1355471" y="389636"/>
                  </a:cubicBezTo>
                  <a:cubicBezTo>
                    <a:pt x="1385189" y="389636"/>
                    <a:pt x="1414907" y="389636"/>
                    <a:pt x="1444625" y="389636"/>
                  </a:cubicBezTo>
                  <a:cubicBezTo>
                    <a:pt x="1444625" y="473710"/>
                    <a:pt x="1444625" y="553466"/>
                    <a:pt x="1444625" y="637540"/>
                  </a:cubicBezTo>
                  <a:cubicBezTo>
                    <a:pt x="1457325" y="637540"/>
                    <a:pt x="1470152" y="637540"/>
                    <a:pt x="1478534" y="637540"/>
                  </a:cubicBezTo>
                  <a:cubicBezTo>
                    <a:pt x="1491234" y="633095"/>
                    <a:pt x="1499743" y="628650"/>
                    <a:pt x="1512443" y="624205"/>
                  </a:cubicBezTo>
                  <a:cubicBezTo>
                    <a:pt x="1512443" y="615315"/>
                    <a:pt x="1512443" y="610870"/>
                    <a:pt x="1512443" y="606552"/>
                  </a:cubicBezTo>
                  <a:cubicBezTo>
                    <a:pt x="1508252" y="606552"/>
                    <a:pt x="1503934" y="602107"/>
                    <a:pt x="1499743" y="602107"/>
                  </a:cubicBezTo>
                  <a:cubicBezTo>
                    <a:pt x="1499743" y="597662"/>
                    <a:pt x="1499743" y="593217"/>
                    <a:pt x="1499743" y="588772"/>
                  </a:cubicBezTo>
                  <a:cubicBezTo>
                    <a:pt x="1503934" y="584327"/>
                    <a:pt x="1508252" y="584327"/>
                    <a:pt x="1512443" y="579882"/>
                  </a:cubicBezTo>
                  <a:cubicBezTo>
                    <a:pt x="1512443" y="548894"/>
                    <a:pt x="1512443" y="513461"/>
                    <a:pt x="1512443" y="482473"/>
                  </a:cubicBezTo>
                  <a:cubicBezTo>
                    <a:pt x="1508252" y="482473"/>
                    <a:pt x="1503934" y="478028"/>
                    <a:pt x="1499743" y="478028"/>
                  </a:cubicBezTo>
                  <a:cubicBezTo>
                    <a:pt x="1499743" y="473583"/>
                    <a:pt x="1499743" y="469138"/>
                    <a:pt x="1499743" y="464693"/>
                  </a:cubicBezTo>
                  <a:cubicBezTo>
                    <a:pt x="1503934" y="460248"/>
                    <a:pt x="1508252" y="460248"/>
                    <a:pt x="1512443" y="455803"/>
                  </a:cubicBezTo>
                  <a:lnTo>
                    <a:pt x="1520952" y="446913"/>
                  </a:lnTo>
                  <a:lnTo>
                    <a:pt x="1520952" y="429387"/>
                  </a:lnTo>
                  <a:cubicBezTo>
                    <a:pt x="1516761" y="429387"/>
                    <a:pt x="1516761" y="429387"/>
                    <a:pt x="1512443" y="429387"/>
                  </a:cubicBezTo>
                  <a:cubicBezTo>
                    <a:pt x="1512443" y="424942"/>
                    <a:pt x="1512443" y="420497"/>
                    <a:pt x="1512443" y="416052"/>
                  </a:cubicBezTo>
                  <a:cubicBezTo>
                    <a:pt x="1516634" y="416052"/>
                    <a:pt x="1520952" y="411607"/>
                    <a:pt x="1525143" y="407162"/>
                  </a:cubicBezTo>
                  <a:cubicBezTo>
                    <a:pt x="1529334" y="354076"/>
                    <a:pt x="1542161" y="309753"/>
                    <a:pt x="1593088" y="283210"/>
                  </a:cubicBezTo>
                  <a:cubicBezTo>
                    <a:pt x="1588897" y="283210"/>
                    <a:pt x="1588897" y="278765"/>
                    <a:pt x="1584579" y="278765"/>
                  </a:cubicBezTo>
                  <a:cubicBezTo>
                    <a:pt x="1584579" y="274320"/>
                    <a:pt x="1584579" y="269875"/>
                    <a:pt x="1584579" y="265430"/>
                  </a:cubicBezTo>
                  <a:cubicBezTo>
                    <a:pt x="1588770" y="265430"/>
                    <a:pt x="1593088" y="260985"/>
                    <a:pt x="1597279" y="260985"/>
                  </a:cubicBezTo>
                  <a:cubicBezTo>
                    <a:pt x="1597279" y="252095"/>
                    <a:pt x="1597279" y="247650"/>
                    <a:pt x="1597279" y="243332"/>
                  </a:cubicBezTo>
                  <a:cubicBezTo>
                    <a:pt x="1601470" y="243332"/>
                    <a:pt x="1601470" y="243332"/>
                    <a:pt x="1605788" y="243332"/>
                  </a:cubicBezTo>
                  <a:cubicBezTo>
                    <a:pt x="1605788" y="229997"/>
                    <a:pt x="1605788" y="216789"/>
                    <a:pt x="1605788" y="203454"/>
                  </a:cubicBezTo>
                  <a:cubicBezTo>
                    <a:pt x="1601597" y="203454"/>
                    <a:pt x="1601597" y="203454"/>
                    <a:pt x="1597279" y="203454"/>
                  </a:cubicBezTo>
                  <a:cubicBezTo>
                    <a:pt x="1597279" y="199009"/>
                    <a:pt x="1597279" y="199009"/>
                    <a:pt x="1597279" y="194564"/>
                  </a:cubicBezTo>
                  <a:lnTo>
                    <a:pt x="1605788" y="190119"/>
                  </a:lnTo>
                  <a:cubicBezTo>
                    <a:pt x="1614297" y="181229"/>
                    <a:pt x="1618488" y="172466"/>
                    <a:pt x="1626997" y="159131"/>
                  </a:cubicBezTo>
                  <a:cubicBezTo>
                    <a:pt x="1631188" y="150241"/>
                    <a:pt x="1631188" y="145796"/>
                    <a:pt x="1631188" y="141478"/>
                  </a:cubicBezTo>
                  <a:cubicBezTo>
                    <a:pt x="1622679" y="128143"/>
                    <a:pt x="1622679" y="106045"/>
                    <a:pt x="1631188" y="92837"/>
                  </a:cubicBezTo>
                  <a:cubicBezTo>
                    <a:pt x="1631188" y="92837"/>
                    <a:pt x="1631188" y="92710"/>
                    <a:pt x="1631696" y="91186"/>
                  </a:cubicBezTo>
                  <a:lnTo>
                    <a:pt x="1635379" y="79629"/>
                  </a:lnTo>
                  <a:cubicBezTo>
                    <a:pt x="1635379" y="79629"/>
                    <a:pt x="1635379" y="79756"/>
                    <a:pt x="1635887" y="81280"/>
                  </a:cubicBezTo>
                  <a:lnTo>
                    <a:pt x="1639570" y="92837"/>
                  </a:lnTo>
                  <a:cubicBezTo>
                    <a:pt x="1648079" y="106172"/>
                    <a:pt x="1652270" y="128270"/>
                    <a:pt x="1643761" y="141478"/>
                  </a:cubicBezTo>
                  <a:cubicBezTo>
                    <a:pt x="1643761" y="145923"/>
                    <a:pt x="1643761" y="150368"/>
                    <a:pt x="1643761" y="154813"/>
                  </a:cubicBezTo>
                  <a:cubicBezTo>
                    <a:pt x="1652270" y="168148"/>
                    <a:pt x="1660779" y="181356"/>
                    <a:pt x="1664970" y="190246"/>
                  </a:cubicBezTo>
                  <a:cubicBezTo>
                    <a:pt x="1669161" y="190246"/>
                    <a:pt x="1669161" y="194691"/>
                    <a:pt x="1673479" y="194691"/>
                  </a:cubicBezTo>
                  <a:cubicBezTo>
                    <a:pt x="1673479" y="199136"/>
                    <a:pt x="1673479" y="199136"/>
                    <a:pt x="1673479" y="203581"/>
                  </a:cubicBezTo>
                  <a:cubicBezTo>
                    <a:pt x="1669288" y="216916"/>
                    <a:pt x="1669288" y="230124"/>
                    <a:pt x="1669288" y="243459"/>
                  </a:cubicBezTo>
                  <a:cubicBezTo>
                    <a:pt x="1677797" y="247904"/>
                    <a:pt x="1677797" y="252349"/>
                    <a:pt x="1677797" y="261112"/>
                  </a:cubicBezTo>
                  <a:lnTo>
                    <a:pt x="1686306" y="265557"/>
                  </a:lnTo>
                  <a:cubicBezTo>
                    <a:pt x="1686306" y="270002"/>
                    <a:pt x="1686306" y="274447"/>
                    <a:pt x="1686306" y="278892"/>
                  </a:cubicBezTo>
                  <a:cubicBezTo>
                    <a:pt x="1682115" y="283337"/>
                    <a:pt x="1682115" y="283337"/>
                    <a:pt x="1677797" y="283337"/>
                  </a:cubicBezTo>
                  <a:cubicBezTo>
                    <a:pt x="1728724" y="309880"/>
                    <a:pt x="1737233" y="354203"/>
                    <a:pt x="1745742" y="407289"/>
                  </a:cubicBezTo>
                  <a:cubicBezTo>
                    <a:pt x="1749933" y="411734"/>
                    <a:pt x="1754251" y="411734"/>
                    <a:pt x="1758442" y="416179"/>
                  </a:cubicBezTo>
                  <a:cubicBezTo>
                    <a:pt x="1758442" y="420624"/>
                    <a:pt x="1758442" y="425069"/>
                    <a:pt x="1758442" y="429514"/>
                  </a:cubicBezTo>
                  <a:cubicBezTo>
                    <a:pt x="1754251" y="429514"/>
                    <a:pt x="1754251" y="429514"/>
                    <a:pt x="1749933" y="429514"/>
                  </a:cubicBezTo>
                  <a:cubicBezTo>
                    <a:pt x="1749933" y="438404"/>
                    <a:pt x="1749933" y="442849"/>
                    <a:pt x="1749933" y="447167"/>
                  </a:cubicBezTo>
                  <a:cubicBezTo>
                    <a:pt x="1754124" y="447167"/>
                    <a:pt x="1754124" y="447167"/>
                    <a:pt x="1758442" y="447167"/>
                  </a:cubicBezTo>
                  <a:cubicBezTo>
                    <a:pt x="1762633" y="460502"/>
                    <a:pt x="1766951" y="464820"/>
                    <a:pt x="1771142" y="464820"/>
                  </a:cubicBezTo>
                  <a:cubicBezTo>
                    <a:pt x="1771142" y="469265"/>
                    <a:pt x="1771142" y="473710"/>
                    <a:pt x="1771142" y="478155"/>
                  </a:cubicBezTo>
                  <a:cubicBezTo>
                    <a:pt x="1766951" y="478155"/>
                    <a:pt x="1762633" y="482600"/>
                    <a:pt x="1758442" y="482600"/>
                  </a:cubicBezTo>
                  <a:cubicBezTo>
                    <a:pt x="1758442" y="518033"/>
                    <a:pt x="1758442" y="549021"/>
                    <a:pt x="1758442" y="580009"/>
                  </a:cubicBezTo>
                  <a:cubicBezTo>
                    <a:pt x="1762633" y="584454"/>
                    <a:pt x="1766951" y="584454"/>
                    <a:pt x="1771142" y="588899"/>
                  </a:cubicBezTo>
                  <a:cubicBezTo>
                    <a:pt x="1771142" y="593344"/>
                    <a:pt x="1771142" y="597789"/>
                    <a:pt x="1771142" y="602234"/>
                  </a:cubicBezTo>
                  <a:cubicBezTo>
                    <a:pt x="1766951" y="602234"/>
                    <a:pt x="1762633" y="606679"/>
                    <a:pt x="1758442" y="606679"/>
                  </a:cubicBezTo>
                  <a:cubicBezTo>
                    <a:pt x="1758442" y="611124"/>
                    <a:pt x="1758442" y="615569"/>
                    <a:pt x="1758442" y="620014"/>
                  </a:cubicBezTo>
                  <a:lnTo>
                    <a:pt x="1775460" y="620014"/>
                  </a:lnTo>
                  <a:cubicBezTo>
                    <a:pt x="1775460" y="628904"/>
                    <a:pt x="1775460" y="633349"/>
                    <a:pt x="1775460" y="637667"/>
                  </a:cubicBezTo>
                  <a:cubicBezTo>
                    <a:pt x="1788160" y="637667"/>
                    <a:pt x="1796669" y="637667"/>
                    <a:pt x="1805178" y="637667"/>
                  </a:cubicBezTo>
                  <a:cubicBezTo>
                    <a:pt x="1805178" y="540258"/>
                    <a:pt x="1805178" y="438404"/>
                    <a:pt x="1805178" y="341122"/>
                  </a:cubicBezTo>
                  <a:cubicBezTo>
                    <a:pt x="1843405" y="332232"/>
                    <a:pt x="1877314" y="327787"/>
                    <a:pt x="1915541" y="319024"/>
                  </a:cubicBezTo>
                  <a:cubicBezTo>
                    <a:pt x="1936750" y="319024"/>
                    <a:pt x="1957959" y="319024"/>
                    <a:pt x="1974977" y="319024"/>
                  </a:cubicBezTo>
                  <a:cubicBezTo>
                    <a:pt x="1974977" y="261493"/>
                    <a:pt x="1974977" y="199517"/>
                    <a:pt x="1974977" y="141986"/>
                  </a:cubicBezTo>
                  <a:cubicBezTo>
                    <a:pt x="2017395" y="102108"/>
                    <a:pt x="2102358" y="102108"/>
                    <a:pt x="2140458" y="141986"/>
                  </a:cubicBezTo>
                  <a:cubicBezTo>
                    <a:pt x="2140458" y="292481"/>
                    <a:pt x="2140458" y="442976"/>
                    <a:pt x="2140458" y="597916"/>
                  </a:cubicBezTo>
                  <a:cubicBezTo>
                    <a:pt x="2161667" y="597916"/>
                    <a:pt x="2182876" y="597916"/>
                    <a:pt x="2199894" y="597916"/>
                  </a:cubicBezTo>
                  <a:cubicBezTo>
                    <a:pt x="2199894" y="518287"/>
                    <a:pt x="2199894" y="442976"/>
                    <a:pt x="2199894" y="367665"/>
                  </a:cubicBezTo>
                  <a:cubicBezTo>
                    <a:pt x="2246630" y="367665"/>
                    <a:pt x="2293239" y="367665"/>
                    <a:pt x="2339975" y="367665"/>
                  </a:cubicBezTo>
                  <a:cubicBezTo>
                    <a:pt x="2348484" y="381000"/>
                    <a:pt x="2356993" y="394208"/>
                    <a:pt x="2365502" y="407543"/>
                  </a:cubicBezTo>
                  <a:cubicBezTo>
                    <a:pt x="2365502" y="473964"/>
                    <a:pt x="2365502" y="535940"/>
                    <a:pt x="2365502" y="597916"/>
                  </a:cubicBezTo>
                  <a:cubicBezTo>
                    <a:pt x="2374011" y="597916"/>
                    <a:pt x="2378202" y="597916"/>
                    <a:pt x="2386711" y="597916"/>
                  </a:cubicBezTo>
                  <a:lnTo>
                    <a:pt x="2407920" y="615569"/>
                  </a:lnTo>
                  <a:cubicBezTo>
                    <a:pt x="2412111" y="615569"/>
                    <a:pt x="2416429" y="615569"/>
                    <a:pt x="2420620" y="615569"/>
                  </a:cubicBezTo>
                  <a:cubicBezTo>
                    <a:pt x="2420620" y="624459"/>
                    <a:pt x="2420620" y="628904"/>
                    <a:pt x="2420620" y="637667"/>
                  </a:cubicBezTo>
                  <a:cubicBezTo>
                    <a:pt x="2424811" y="637667"/>
                    <a:pt x="2429129" y="637667"/>
                    <a:pt x="2433320" y="637667"/>
                  </a:cubicBezTo>
                  <a:cubicBezTo>
                    <a:pt x="2433320" y="624332"/>
                    <a:pt x="2433320" y="611124"/>
                    <a:pt x="2433320" y="597789"/>
                  </a:cubicBezTo>
                  <a:lnTo>
                    <a:pt x="2450338" y="597789"/>
                  </a:lnTo>
                  <a:lnTo>
                    <a:pt x="2450338" y="579882"/>
                  </a:lnTo>
                  <a:cubicBezTo>
                    <a:pt x="2463038" y="579882"/>
                    <a:pt x="2471547" y="579882"/>
                    <a:pt x="2480056" y="579882"/>
                  </a:cubicBezTo>
                  <a:lnTo>
                    <a:pt x="2480056" y="597535"/>
                  </a:lnTo>
                  <a:cubicBezTo>
                    <a:pt x="2488565" y="597535"/>
                    <a:pt x="2501265" y="597535"/>
                    <a:pt x="2513965" y="597535"/>
                  </a:cubicBezTo>
                  <a:cubicBezTo>
                    <a:pt x="2518156" y="593090"/>
                    <a:pt x="2522474" y="584200"/>
                    <a:pt x="2526665" y="579882"/>
                  </a:cubicBezTo>
                  <a:cubicBezTo>
                    <a:pt x="2547874" y="579882"/>
                    <a:pt x="2569083" y="579882"/>
                    <a:pt x="2590292" y="579882"/>
                  </a:cubicBezTo>
                  <a:cubicBezTo>
                    <a:pt x="2590292" y="588772"/>
                    <a:pt x="2590292" y="601980"/>
                    <a:pt x="2590292" y="610870"/>
                  </a:cubicBezTo>
                  <a:cubicBezTo>
                    <a:pt x="2598801" y="610870"/>
                    <a:pt x="2607310" y="610870"/>
                    <a:pt x="2615819" y="610870"/>
                  </a:cubicBezTo>
                  <a:cubicBezTo>
                    <a:pt x="2615819" y="610870"/>
                    <a:pt x="2615819" y="612394"/>
                    <a:pt x="2615819" y="805688"/>
                  </a:cubicBezTo>
                  <a:cubicBezTo>
                    <a:pt x="2615819" y="805688"/>
                    <a:pt x="2606929" y="805688"/>
                    <a:pt x="0" y="805688"/>
                  </a:cubicBezTo>
                  <a:lnTo>
                    <a:pt x="85852" y="657098"/>
                  </a:lnTo>
                  <a:cubicBezTo>
                    <a:pt x="110998" y="654939"/>
                    <a:pt x="136144" y="652907"/>
                    <a:pt x="162306" y="650748"/>
                  </a:cubicBezTo>
                  <a:cubicBezTo>
                    <a:pt x="162306" y="628650"/>
                    <a:pt x="162306" y="610870"/>
                    <a:pt x="162306" y="588772"/>
                  </a:cubicBezTo>
                  <a:cubicBezTo>
                    <a:pt x="192024" y="588772"/>
                    <a:pt x="221742" y="588772"/>
                    <a:pt x="247142" y="588772"/>
                  </a:cubicBezTo>
                  <a:cubicBezTo>
                    <a:pt x="247142" y="575437"/>
                    <a:pt x="247142" y="566674"/>
                    <a:pt x="247142" y="553339"/>
                  </a:cubicBezTo>
                  <a:cubicBezTo>
                    <a:pt x="306578" y="553339"/>
                    <a:pt x="366014" y="553339"/>
                    <a:pt x="425450" y="553339"/>
                  </a:cubicBezTo>
                  <a:cubicBezTo>
                    <a:pt x="425450" y="562229"/>
                    <a:pt x="425450" y="566674"/>
                    <a:pt x="425450" y="575437"/>
                  </a:cubicBezTo>
                  <a:cubicBezTo>
                    <a:pt x="463677" y="575437"/>
                    <a:pt x="501904" y="575437"/>
                    <a:pt x="540004" y="575437"/>
                  </a:cubicBezTo>
                  <a:cubicBezTo>
                    <a:pt x="540004" y="579882"/>
                    <a:pt x="540004" y="584327"/>
                    <a:pt x="540004" y="588772"/>
                  </a:cubicBezTo>
                  <a:cubicBezTo>
                    <a:pt x="548513" y="588772"/>
                    <a:pt x="561213" y="588772"/>
                    <a:pt x="573913" y="588772"/>
                  </a:cubicBezTo>
                  <a:cubicBezTo>
                    <a:pt x="573913" y="593217"/>
                    <a:pt x="573913" y="597662"/>
                    <a:pt x="573913" y="602107"/>
                  </a:cubicBezTo>
                  <a:cubicBezTo>
                    <a:pt x="582422" y="602107"/>
                    <a:pt x="595122" y="602107"/>
                    <a:pt x="603631" y="602107"/>
                  </a:cubicBezTo>
                  <a:cubicBezTo>
                    <a:pt x="603631" y="535686"/>
                    <a:pt x="603631" y="469265"/>
                    <a:pt x="603631" y="402844"/>
                  </a:cubicBezTo>
                  <a:cubicBezTo>
                    <a:pt x="633349" y="393954"/>
                    <a:pt x="663067" y="385191"/>
                    <a:pt x="692785" y="376301"/>
                  </a:cubicBezTo>
                  <a:cubicBezTo>
                    <a:pt x="747903" y="376301"/>
                    <a:pt x="803148" y="376301"/>
                    <a:pt x="858266" y="376301"/>
                  </a:cubicBezTo>
                  <a:cubicBezTo>
                    <a:pt x="858266" y="270002"/>
                    <a:pt x="858266" y="163830"/>
                    <a:pt x="858266" y="57531"/>
                  </a:cubicBezTo>
                  <a:cubicBezTo>
                    <a:pt x="870966" y="48641"/>
                    <a:pt x="887984" y="44196"/>
                    <a:pt x="905002" y="35433"/>
                  </a:cubicBezTo>
                  <a:cubicBezTo>
                    <a:pt x="972947" y="26543"/>
                    <a:pt x="1040892" y="13335"/>
                    <a:pt x="110871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0184940" y="9539640"/>
            <a:ext cx="3240540" cy="577800"/>
            <a:chOff x="0" y="0"/>
            <a:chExt cx="4320720" cy="770400"/>
          </a:xfrm>
        </p:grpSpPr>
        <p:sp>
          <p:nvSpPr>
            <p:cNvPr id="79" name="Freeform 79"/>
            <p:cNvSpPr/>
            <p:nvPr/>
          </p:nvSpPr>
          <p:spPr>
            <a:xfrm>
              <a:off x="-127" y="0"/>
              <a:ext cx="4320667" cy="770255"/>
            </a:xfrm>
            <a:custGeom>
              <a:avLst/>
              <a:gdLst/>
              <a:ahLst/>
              <a:cxnLst/>
              <a:rect l="l" t="t" r="r" b="b"/>
              <a:pathLst>
                <a:path w="4320667" h="770255">
                  <a:moveTo>
                    <a:pt x="2831465" y="0"/>
                  </a:moveTo>
                  <a:cubicBezTo>
                    <a:pt x="2831465" y="0"/>
                    <a:pt x="2831465" y="0"/>
                    <a:pt x="2903601" y="0"/>
                  </a:cubicBezTo>
                  <a:cubicBezTo>
                    <a:pt x="2903601" y="0"/>
                    <a:pt x="2903601" y="0"/>
                    <a:pt x="2903601" y="3302"/>
                  </a:cubicBezTo>
                  <a:lnTo>
                    <a:pt x="2903601" y="26543"/>
                  </a:lnTo>
                  <a:cubicBezTo>
                    <a:pt x="2903601" y="26543"/>
                    <a:pt x="2903601" y="26543"/>
                    <a:pt x="2975737" y="26543"/>
                  </a:cubicBezTo>
                  <a:cubicBezTo>
                    <a:pt x="2975737" y="26543"/>
                    <a:pt x="2975737" y="26543"/>
                    <a:pt x="2975737" y="199263"/>
                  </a:cubicBezTo>
                  <a:cubicBezTo>
                    <a:pt x="2975737" y="199263"/>
                    <a:pt x="2975737" y="199263"/>
                    <a:pt x="2978404" y="199263"/>
                  </a:cubicBezTo>
                  <a:lnTo>
                    <a:pt x="2996946" y="199263"/>
                  </a:lnTo>
                  <a:cubicBezTo>
                    <a:pt x="2996946" y="199263"/>
                    <a:pt x="2996946" y="199263"/>
                    <a:pt x="2996946" y="451612"/>
                  </a:cubicBezTo>
                  <a:cubicBezTo>
                    <a:pt x="2996946" y="451612"/>
                    <a:pt x="2996946" y="451612"/>
                    <a:pt x="3001137" y="451612"/>
                  </a:cubicBezTo>
                  <a:lnTo>
                    <a:pt x="3030855" y="451612"/>
                  </a:lnTo>
                  <a:cubicBezTo>
                    <a:pt x="3030855" y="451612"/>
                    <a:pt x="3030855" y="451612"/>
                    <a:pt x="3030855" y="287782"/>
                  </a:cubicBezTo>
                  <a:cubicBezTo>
                    <a:pt x="3030855" y="287782"/>
                    <a:pt x="3030855" y="287782"/>
                    <a:pt x="3032506" y="286639"/>
                  </a:cubicBezTo>
                  <a:lnTo>
                    <a:pt x="3043682" y="278892"/>
                  </a:lnTo>
                  <a:cubicBezTo>
                    <a:pt x="3052191" y="278892"/>
                    <a:pt x="3052191" y="278892"/>
                    <a:pt x="3052191" y="281051"/>
                  </a:cubicBezTo>
                  <a:lnTo>
                    <a:pt x="3052191" y="296545"/>
                  </a:lnTo>
                  <a:cubicBezTo>
                    <a:pt x="3052191" y="296545"/>
                    <a:pt x="3052191" y="296545"/>
                    <a:pt x="3056382" y="294386"/>
                  </a:cubicBezTo>
                  <a:lnTo>
                    <a:pt x="3086100" y="278892"/>
                  </a:lnTo>
                  <a:cubicBezTo>
                    <a:pt x="3086100" y="278892"/>
                    <a:pt x="3086100" y="278892"/>
                    <a:pt x="3089783" y="278892"/>
                  </a:cubicBezTo>
                  <a:lnTo>
                    <a:pt x="3115818" y="278892"/>
                  </a:lnTo>
                  <a:cubicBezTo>
                    <a:pt x="3115818" y="278892"/>
                    <a:pt x="3115818" y="278892"/>
                    <a:pt x="3115818" y="580009"/>
                  </a:cubicBezTo>
                  <a:cubicBezTo>
                    <a:pt x="3115818" y="580009"/>
                    <a:pt x="3115818" y="580009"/>
                    <a:pt x="3175254" y="588899"/>
                  </a:cubicBezTo>
                  <a:cubicBezTo>
                    <a:pt x="3175254" y="584454"/>
                    <a:pt x="3175254" y="580009"/>
                    <a:pt x="3175254" y="575564"/>
                  </a:cubicBezTo>
                  <a:cubicBezTo>
                    <a:pt x="3196463" y="575564"/>
                    <a:pt x="3217672" y="575564"/>
                    <a:pt x="3238881" y="575564"/>
                  </a:cubicBezTo>
                  <a:cubicBezTo>
                    <a:pt x="3238881" y="553466"/>
                    <a:pt x="3238881" y="535686"/>
                    <a:pt x="3238881" y="518033"/>
                  </a:cubicBezTo>
                  <a:lnTo>
                    <a:pt x="3255899" y="518033"/>
                  </a:lnTo>
                  <a:cubicBezTo>
                    <a:pt x="3255899" y="491490"/>
                    <a:pt x="3255899" y="469392"/>
                    <a:pt x="3255899" y="442722"/>
                  </a:cubicBezTo>
                  <a:cubicBezTo>
                    <a:pt x="3260090" y="442722"/>
                    <a:pt x="3264408" y="442722"/>
                    <a:pt x="3268599" y="442722"/>
                  </a:cubicBezTo>
                  <a:cubicBezTo>
                    <a:pt x="3268599" y="416179"/>
                    <a:pt x="3268599" y="394081"/>
                    <a:pt x="3268599" y="367411"/>
                  </a:cubicBezTo>
                  <a:cubicBezTo>
                    <a:pt x="3277108" y="367411"/>
                    <a:pt x="3285617" y="367411"/>
                    <a:pt x="3298317" y="367411"/>
                  </a:cubicBezTo>
                  <a:cubicBezTo>
                    <a:pt x="3328035" y="358521"/>
                    <a:pt x="3361944" y="340868"/>
                    <a:pt x="3391662" y="327533"/>
                  </a:cubicBezTo>
                  <a:cubicBezTo>
                    <a:pt x="3395853" y="314198"/>
                    <a:pt x="3395853" y="300990"/>
                    <a:pt x="3395853" y="287655"/>
                  </a:cubicBezTo>
                  <a:cubicBezTo>
                    <a:pt x="3400044" y="300990"/>
                    <a:pt x="3400044" y="314198"/>
                    <a:pt x="3404362" y="327533"/>
                  </a:cubicBezTo>
                  <a:cubicBezTo>
                    <a:pt x="3438271" y="345186"/>
                    <a:pt x="3467989" y="362966"/>
                    <a:pt x="3502025" y="380619"/>
                  </a:cubicBezTo>
                  <a:cubicBezTo>
                    <a:pt x="3502025" y="376174"/>
                    <a:pt x="3502025" y="371729"/>
                    <a:pt x="3502025" y="371729"/>
                  </a:cubicBezTo>
                  <a:cubicBezTo>
                    <a:pt x="3510534" y="371729"/>
                    <a:pt x="3519043" y="371729"/>
                    <a:pt x="3527552" y="371729"/>
                  </a:cubicBezTo>
                  <a:cubicBezTo>
                    <a:pt x="3527552" y="393827"/>
                    <a:pt x="3527552" y="420370"/>
                    <a:pt x="3527552" y="442595"/>
                  </a:cubicBezTo>
                  <a:cubicBezTo>
                    <a:pt x="3531743" y="442595"/>
                    <a:pt x="3536061" y="442595"/>
                    <a:pt x="3540252" y="442595"/>
                  </a:cubicBezTo>
                  <a:cubicBezTo>
                    <a:pt x="3540252" y="469138"/>
                    <a:pt x="3540252" y="495681"/>
                    <a:pt x="3540252" y="526669"/>
                  </a:cubicBezTo>
                  <a:cubicBezTo>
                    <a:pt x="3544443" y="526669"/>
                    <a:pt x="3548761" y="526669"/>
                    <a:pt x="3552952" y="526669"/>
                  </a:cubicBezTo>
                  <a:cubicBezTo>
                    <a:pt x="3552952" y="540004"/>
                    <a:pt x="3552952" y="553212"/>
                    <a:pt x="3552952" y="566547"/>
                  </a:cubicBezTo>
                  <a:cubicBezTo>
                    <a:pt x="3561461" y="566547"/>
                    <a:pt x="3569970" y="566547"/>
                    <a:pt x="3578479" y="566547"/>
                  </a:cubicBezTo>
                  <a:cubicBezTo>
                    <a:pt x="3578479" y="588645"/>
                    <a:pt x="3578479" y="606425"/>
                    <a:pt x="3578479" y="628523"/>
                  </a:cubicBezTo>
                  <a:cubicBezTo>
                    <a:pt x="3633724" y="624078"/>
                    <a:pt x="3684651" y="619633"/>
                    <a:pt x="3739769" y="615188"/>
                  </a:cubicBezTo>
                  <a:cubicBezTo>
                    <a:pt x="3739769" y="593090"/>
                    <a:pt x="3739769" y="575310"/>
                    <a:pt x="3739769" y="553212"/>
                  </a:cubicBezTo>
                  <a:cubicBezTo>
                    <a:pt x="3769487" y="553212"/>
                    <a:pt x="3799205" y="553212"/>
                    <a:pt x="3824605" y="553212"/>
                  </a:cubicBezTo>
                  <a:cubicBezTo>
                    <a:pt x="3824605" y="539877"/>
                    <a:pt x="3824605" y="531114"/>
                    <a:pt x="3824605" y="517779"/>
                  </a:cubicBezTo>
                  <a:cubicBezTo>
                    <a:pt x="3884041" y="517779"/>
                    <a:pt x="3943477" y="517779"/>
                    <a:pt x="4002913" y="517779"/>
                  </a:cubicBezTo>
                  <a:cubicBezTo>
                    <a:pt x="4002913" y="526669"/>
                    <a:pt x="4002913" y="531114"/>
                    <a:pt x="4002913" y="539877"/>
                  </a:cubicBezTo>
                  <a:cubicBezTo>
                    <a:pt x="4041140" y="539877"/>
                    <a:pt x="4079367" y="539877"/>
                    <a:pt x="4117467" y="539877"/>
                  </a:cubicBezTo>
                  <a:cubicBezTo>
                    <a:pt x="4117467" y="544322"/>
                    <a:pt x="4117467" y="548767"/>
                    <a:pt x="4117467" y="553212"/>
                  </a:cubicBezTo>
                  <a:cubicBezTo>
                    <a:pt x="4125976" y="553212"/>
                    <a:pt x="4138676" y="553212"/>
                    <a:pt x="4151376" y="553212"/>
                  </a:cubicBezTo>
                  <a:cubicBezTo>
                    <a:pt x="4151376" y="557657"/>
                    <a:pt x="4151376" y="562102"/>
                    <a:pt x="4151376" y="566547"/>
                  </a:cubicBezTo>
                  <a:cubicBezTo>
                    <a:pt x="4159885" y="566547"/>
                    <a:pt x="4172585" y="566547"/>
                    <a:pt x="4181094" y="566547"/>
                  </a:cubicBezTo>
                  <a:cubicBezTo>
                    <a:pt x="4181094" y="553847"/>
                    <a:pt x="4181094" y="541147"/>
                    <a:pt x="4181094" y="528447"/>
                  </a:cubicBezTo>
                  <a:lnTo>
                    <a:pt x="4320667" y="770255"/>
                  </a:lnTo>
                  <a:cubicBezTo>
                    <a:pt x="3403346" y="770255"/>
                    <a:pt x="2036445" y="770255"/>
                    <a:pt x="0" y="770255"/>
                  </a:cubicBezTo>
                  <a:cubicBezTo>
                    <a:pt x="0" y="770255"/>
                    <a:pt x="0" y="770255"/>
                    <a:pt x="0" y="584327"/>
                  </a:cubicBezTo>
                  <a:cubicBezTo>
                    <a:pt x="0" y="584327"/>
                    <a:pt x="0" y="584327"/>
                    <a:pt x="1651" y="585470"/>
                  </a:cubicBezTo>
                  <a:lnTo>
                    <a:pt x="12827" y="593217"/>
                  </a:lnTo>
                  <a:cubicBezTo>
                    <a:pt x="12827" y="593217"/>
                    <a:pt x="12827" y="593217"/>
                    <a:pt x="25527" y="535686"/>
                  </a:cubicBezTo>
                  <a:cubicBezTo>
                    <a:pt x="25527" y="535686"/>
                    <a:pt x="25527" y="535686"/>
                    <a:pt x="27178" y="535686"/>
                  </a:cubicBezTo>
                  <a:lnTo>
                    <a:pt x="38354" y="535686"/>
                  </a:lnTo>
                  <a:cubicBezTo>
                    <a:pt x="38354" y="535686"/>
                    <a:pt x="38354" y="535686"/>
                    <a:pt x="55372" y="402844"/>
                  </a:cubicBezTo>
                  <a:lnTo>
                    <a:pt x="46863" y="393954"/>
                  </a:lnTo>
                  <a:cubicBezTo>
                    <a:pt x="46863" y="393954"/>
                    <a:pt x="46863" y="393954"/>
                    <a:pt x="46863" y="392303"/>
                  </a:cubicBezTo>
                  <a:lnTo>
                    <a:pt x="46863" y="380619"/>
                  </a:lnTo>
                  <a:cubicBezTo>
                    <a:pt x="46863" y="380619"/>
                    <a:pt x="46863" y="380619"/>
                    <a:pt x="48514" y="379476"/>
                  </a:cubicBezTo>
                  <a:lnTo>
                    <a:pt x="59690" y="371729"/>
                  </a:lnTo>
                  <a:cubicBezTo>
                    <a:pt x="59690" y="371729"/>
                    <a:pt x="59690" y="371729"/>
                    <a:pt x="60198" y="368427"/>
                  </a:cubicBezTo>
                  <a:lnTo>
                    <a:pt x="63881" y="345186"/>
                  </a:lnTo>
                  <a:cubicBezTo>
                    <a:pt x="63881" y="345186"/>
                    <a:pt x="63881" y="345186"/>
                    <a:pt x="64897" y="348488"/>
                  </a:cubicBezTo>
                  <a:lnTo>
                    <a:pt x="72263" y="371729"/>
                  </a:lnTo>
                  <a:lnTo>
                    <a:pt x="80772" y="380619"/>
                  </a:lnTo>
                  <a:cubicBezTo>
                    <a:pt x="80772" y="380619"/>
                    <a:pt x="80772" y="380619"/>
                    <a:pt x="80772" y="382778"/>
                  </a:cubicBezTo>
                  <a:lnTo>
                    <a:pt x="80772" y="398272"/>
                  </a:lnTo>
                  <a:lnTo>
                    <a:pt x="72263" y="402717"/>
                  </a:lnTo>
                  <a:cubicBezTo>
                    <a:pt x="72263" y="402717"/>
                    <a:pt x="72263" y="402717"/>
                    <a:pt x="93472" y="531114"/>
                  </a:cubicBezTo>
                  <a:cubicBezTo>
                    <a:pt x="93472" y="531114"/>
                    <a:pt x="93472" y="531114"/>
                    <a:pt x="95631" y="531114"/>
                  </a:cubicBezTo>
                  <a:lnTo>
                    <a:pt x="110490" y="531114"/>
                  </a:lnTo>
                  <a:cubicBezTo>
                    <a:pt x="110490" y="531114"/>
                    <a:pt x="110490" y="531114"/>
                    <a:pt x="123190" y="593090"/>
                  </a:cubicBezTo>
                  <a:cubicBezTo>
                    <a:pt x="123190" y="593090"/>
                    <a:pt x="123190" y="593090"/>
                    <a:pt x="186817" y="606425"/>
                  </a:cubicBezTo>
                  <a:cubicBezTo>
                    <a:pt x="186817" y="606425"/>
                    <a:pt x="186817" y="606425"/>
                    <a:pt x="186817" y="531114"/>
                  </a:cubicBezTo>
                  <a:cubicBezTo>
                    <a:pt x="186817" y="531114"/>
                    <a:pt x="186817" y="531114"/>
                    <a:pt x="292989" y="531114"/>
                  </a:cubicBezTo>
                  <a:cubicBezTo>
                    <a:pt x="292989" y="531114"/>
                    <a:pt x="292989" y="531114"/>
                    <a:pt x="335407" y="562102"/>
                  </a:cubicBezTo>
                  <a:cubicBezTo>
                    <a:pt x="335407" y="562102"/>
                    <a:pt x="335407" y="562102"/>
                    <a:pt x="338074" y="562102"/>
                  </a:cubicBezTo>
                  <a:lnTo>
                    <a:pt x="356616" y="562102"/>
                  </a:lnTo>
                  <a:cubicBezTo>
                    <a:pt x="356616" y="562102"/>
                    <a:pt x="356616" y="562102"/>
                    <a:pt x="359283" y="558165"/>
                  </a:cubicBezTo>
                  <a:lnTo>
                    <a:pt x="377825" y="530987"/>
                  </a:lnTo>
                  <a:cubicBezTo>
                    <a:pt x="377825" y="530987"/>
                    <a:pt x="377825" y="530987"/>
                    <a:pt x="381508" y="530987"/>
                  </a:cubicBezTo>
                  <a:lnTo>
                    <a:pt x="407543" y="530987"/>
                  </a:lnTo>
                  <a:cubicBezTo>
                    <a:pt x="407543" y="530987"/>
                    <a:pt x="407543" y="530987"/>
                    <a:pt x="407543" y="654939"/>
                  </a:cubicBezTo>
                  <a:cubicBezTo>
                    <a:pt x="407543" y="654939"/>
                    <a:pt x="407543" y="654939"/>
                    <a:pt x="409702" y="655447"/>
                  </a:cubicBezTo>
                  <a:lnTo>
                    <a:pt x="424561" y="659384"/>
                  </a:lnTo>
                  <a:cubicBezTo>
                    <a:pt x="424561" y="659384"/>
                    <a:pt x="424561" y="659384"/>
                    <a:pt x="424561" y="657225"/>
                  </a:cubicBezTo>
                  <a:lnTo>
                    <a:pt x="424561" y="641985"/>
                  </a:lnTo>
                  <a:cubicBezTo>
                    <a:pt x="424561" y="641985"/>
                    <a:pt x="424561" y="641985"/>
                    <a:pt x="471297" y="641985"/>
                  </a:cubicBezTo>
                  <a:cubicBezTo>
                    <a:pt x="471297" y="641985"/>
                    <a:pt x="471297" y="641985"/>
                    <a:pt x="471297" y="456057"/>
                  </a:cubicBezTo>
                  <a:cubicBezTo>
                    <a:pt x="475488" y="451612"/>
                    <a:pt x="475488" y="451612"/>
                    <a:pt x="573151" y="451612"/>
                  </a:cubicBezTo>
                  <a:cubicBezTo>
                    <a:pt x="573151" y="451612"/>
                    <a:pt x="573151" y="451612"/>
                    <a:pt x="573151" y="448818"/>
                  </a:cubicBezTo>
                  <a:lnTo>
                    <a:pt x="573151" y="429514"/>
                  </a:lnTo>
                  <a:cubicBezTo>
                    <a:pt x="573151" y="429514"/>
                    <a:pt x="573151" y="429514"/>
                    <a:pt x="615569" y="429514"/>
                  </a:cubicBezTo>
                  <a:cubicBezTo>
                    <a:pt x="615569" y="429514"/>
                    <a:pt x="615569" y="429514"/>
                    <a:pt x="615569" y="427355"/>
                  </a:cubicBezTo>
                  <a:lnTo>
                    <a:pt x="615569" y="411734"/>
                  </a:lnTo>
                  <a:cubicBezTo>
                    <a:pt x="615569" y="411734"/>
                    <a:pt x="615569" y="411734"/>
                    <a:pt x="700405" y="411734"/>
                  </a:cubicBezTo>
                  <a:cubicBezTo>
                    <a:pt x="700405" y="411734"/>
                    <a:pt x="700405" y="411734"/>
                    <a:pt x="700405" y="451612"/>
                  </a:cubicBezTo>
                  <a:cubicBezTo>
                    <a:pt x="700405" y="451612"/>
                    <a:pt x="700405" y="451612"/>
                    <a:pt x="704596" y="453771"/>
                  </a:cubicBezTo>
                  <a:lnTo>
                    <a:pt x="734314" y="469265"/>
                  </a:lnTo>
                  <a:cubicBezTo>
                    <a:pt x="734314" y="469265"/>
                    <a:pt x="734314" y="469265"/>
                    <a:pt x="734314" y="526796"/>
                  </a:cubicBezTo>
                  <a:cubicBezTo>
                    <a:pt x="734314" y="526796"/>
                    <a:pt x="734314" y="526796"/>
                    <a:pt x="736981" y="527939"/>
                  </a:cubicBezTo>
                  <a:lnTo>
                    <a:pt x="755523" y="535686"/>
                  </a:lnTo>
                  <a:cubicBezTo>
                    <a:pt x="755523" y="535686"/>
                    <a:pt x="755523" y="535686"/>
                    <a:pt x="755523" y="533527"/>
                  </a:cubicBezTo>
                  <a:lnTo>
                    <a:pt x="755523" y="518033"/>
                  </a:lnTo>
                  <a:cubicBezTo>
                    <a:pt x="755523" y="518033"/>
                    <a:pt x="755523" y="518033"/>
                    <a:pt x="757682" y="518033"/>
                  </a:cubicBezTo>
                  <a:lnTo>
                    <a:pt x="772541" y="518033"/>
                  </a:lnTo>
                  <a:cubicBezTo>
                    <a:pt x="772541" y="518033"/>
                    <a:pt x="772541" y="518033"/>
                    <a:pt x="772541" y="516382"/>
                  </a:cubicBezTo>
                  <a:lnTo>
                    <a:pt x="772541" y="504698"/>
                  </a:lnTo>
                  <a:cubicBezTo>
                    <a:pt x="772541" y="504698"/>
                    <a:pt x="772541" y="504698"/>
                    <a:pt x="770382" y="504698"/>
                  </a:cubicBezTo>
                  <a:lnTo>
                    <a:pt x="755650" y="504698"/>
                  </a:lnTo>
                  <a:cubicBezTo>
                    <a:pt x="755650" y="504698"/>
                    <a:pt x="755650" y="504698"/>
                    <a:pt x="755650" y="502539"/>
                  </a:cubicBezTo>
                  <a:lnTo>
                    <a:pt x="755650" y="487045"/>
                  </a:lnTo>
                  <a:cubicBezTo>
                    <a:pt x="755650" y="487045"/>
                    <a:pt x="755650" y="487045"/>
                    <a:pt x="757809" y="487045"/>
                  </a:cubicBezTo>
                  <a:lnTo>
                    <a:pt x="772668" y="487045"/>
                  </a:lnTo>
                  <a:cubicBezTo>
                    <a:pt x="772668" y="487045"/>
                    <a:pt x="772668" y="487045"/>
                    <a:pt x="772668" y="484886"/>
                  </a:cubicBezTo>
                  <a:lnTo>
                    <a:pt x="772668" y="469265"/>
                  </a:lnTo>
                  <a:cubicBezTo>
                    <a:pt x="772668" y="469265"/>
                    <a:pt x="772668" y="469265"/>
                    <a:pt x="770509" y="469265"/>
                  </a:cubicBezTo>
                  <a:lnTo>
                    <a:pt x="755650" y="469265"/>
                  </a:lnTo>
                  <a:cubicBezTo>
                    <a:pt x="755650" y="469265"/>
                    <a:pt x="755650" y="469265"/>
                    <a:pt x="755650" y="467106"/>
                  </a:cubicBezTo>
                  <a:lnTo>
                    <a:pt x="755650" y="451612"/>
                  </a:lnTo>
                  <a:cubicBezTo>
                    <a:pt x="755650" y="451612"/>
                    <a:pt x="755650" y="451612"/>
                    <a:pt x="757809" y="451612"/>
                  </a:cubicBezTo>
                  <a:lnTo>
                    <a:pt x="772668" y="451612"/>
                  </a:lnTo>
                  <a:cubicBezTo>
                    <a:pt x="772668" y="451612"/>
                    <a:pt x="772668" y="451612"/>
                    <a:pt x="772668" y="449961"/>
                  </a:cubicBezTo>
                  <a:lnTo>
                    <a:pt x="772668" y="438277"/>
                  </a:lnTo>
                  <a:cubicBezTo>
                    <a:pt x="772668" y="438277"/>
                    <a:pt x="772668" y="438277"/>
                    <a:pt x="770509" y="438277"/>
                  </a:cubicBezTo>
                  <a:lnTo>
                    <a:pt x="755650" y="438277"/>
                  </a:lnTo>
                  <a:cubicBezTo>
                    <a:pt x="755650" y="438277"/>
                    <a:pt x="755650" y="438277"/>
                    <a:pt x="755650" y="436118"/>
                  </a:cubicBezTo>
                  <a:lnTo>
                    <a:pt x="755650" y="420624"/>
                  </a:lnTo>
                  <a:cubicBezTo>
                    <a:pt x="755650" y="420624"/>
                    <a:pt x="755650" y="420624"/>
                    <a:pt x="757809" y="420624"/>
                  </a:cubicBezTo>
                  <a:lnTo>
                    <a:pt x="772668" y="420624"/>
                  </a:lnTo>
                  <a:cubicBezTo>
                    <a:pt x="772668" y="420624"/>
                    <a:pt x="772668" y="420624"/>
                    <a:pt x="772668" y="418465"/>
                  </a:cubicBezTo>
                  <a:lnTo>
                    <a:pt x="772668" y="402971"/>
                  </a:lnTo>
                  <a:cubicBezTo>
                    <a:pt x="772668" y="402971"/>
                    <a:pt x="772668" y="402971"/>
                    <a:pt x="770509" y="402971"/>
                  </a:cubicBezTo>
                  <a:lnTo>
                    <a:pt x="755650" y="402971"/>
                  </a:lnTo>
                  <a:cubicBezTo>
                    <a:pt x="755650" y="402971"/>
                    <a:pt x="755650" y="402971"/>
                    <a:pt x="755650" y="401320"/>
                  </a:cubicBezTo>
                  <a:lnTo>
                    <a:pt x="755650" y="389636"/>
                  </a:lnTo>
                  <a:cubicBezTo>
                    <a:pt x="755650" y="389636"/>
                    <a:pt x="755650" y="389636"/>
                    <a:pt x="757809" y="389636"/>
                  </a:cubicBezTo>
                  <a:lnTo>
                    <a:pt x="772668" y="389636"/>
                  </a:lnTo>
                  <a:cubicBezTo>
                    <a:pt x="772668" y="389636"/>
                    <a:pt x="772668" y="389636"/>
                    <a:pt x="772668" y="387477"/>
                  </a:cubicBezTo>
                  <a:lnTo>
                    <a:pt x="772668" y="371856"/>
                  </a:lnTo>
                  <a:cubicBezTo>
                    <a:pt x="772668" y="371856"/>
                    <a:pt x="772668" y="371856"/>
                    <a:pt x="770509" y="371856"/>
                  </a:cubicBezTo>
                  <a:lnTo>
                    <a:pt x="755650" y="371856"/>
                  </a:lnTo>
                  <a:cubicBezTo>
                    <a:pt x="755650" y="371856"/>
                    <a:pt x="755650" y="371856"/>
                    <a:pt x="755650" y="369697"/>
                  </a:cubicBezTo>
                  <a:lnTo>
                    <a:pt x="755650" y="354203"/>
                  </a:lnTo>
                  <a:cubicBezTo>
                    <a:pt x="755650" y="354203"/>
                    <a:pt x="755650" y="354203"/>
                    <a:pt x="757809" y="354203"/>
                  </a:cubicBezTo>
                  <a:lnTo>
                    <a:pt x="772668" y="354203"/>
                  </a:lnTo>
                  <a:cubicBezTo>
                    <a:pt x="772668" y="354203"/>
                    <a:pt x="772668" y="354203"/>
                    <a:pt x="772668" y="352044"/>
                  </a:cubicBezTo>
                  <a:lnTo>
                    <a:pt x="772668" y="336550"/>
                  </a:lnTo>
                  <a:cubicBezTo>
                    <a:pt x="772668" y="336550"/>
                    <a:pt x="772668" y="336550"/>
                    <a:pt x="770509" y="336550"/>
                  </a:cubicBezTo>
                  <a:lnTo>
                    <a:pt x="755650" y="336550"/>
                  </a:lnTo>
                  <a:cubicBezTo>
                    <a:pt x="755650" y="336550"/>
                    <a:pt x="755650" y="336550"/>
                    <a:pt x="755650" y="334899"/>
                  </a:cubicBezTo>
                  <a:lnTo>
                    <a:pt x="755650" y="323215"/>
                  </a:lnTo>
                  <a:cubicBezTo>
                    <a:pt x="755650" y="323215"/>
                    <a:pt x="755650" y="323215"/>
                    <a:pt x="757809" y="323215"/>
                  </a:cubicBezTo>
                  <a:lnTo>
                    <a:pt x="772668" y="323215"/>
                  </a:lnTo>
                  <a:cubicBezTo>
                    <a:pt x="772668" y="323215"/>
                    <a:pt x="772668" y="323215"/>
                    <a:pt x="772668" y="321056"/>
                  </a:cubicBezTo>
                  <a:lnTo>
                    <a:pt x="772668" y="305562"/>
                  </a:lnTo>
                  <a:cubicBezTo>
                    <a:pt x="772668" y="305562"/>
                    <a:pt x="772668" y="305562"/>
                    <a:pt x="770509" y="305562"/>
                  </a:cubicBezTo>
                  <a:lnTo>
                    <a:pt x="755650" y="305562"/>
                  </a:lnTo>
                  <a:cubicBezTo>
                    <a:pt x="755650" y="305562"/>
                    <a:pt x="755650" y="305562"/>
                    <a:pt x="755650" y="303403"/>
                  </a:cubicBezTo>
                  <a:lnTo>
                    <a:pt x="755650" y="287782"/>
                  </a:lnTo>
                  <a:cubicBezTo>
                    <a:pt x="755650" y="287782"/>
                    <a:pt x="755650" y="287782"/>
                    <a:pt x="757809" y="287782"/>
                  </a:cubicBezTo>
                  <a:lnTo>
                    <a:pt x="772668" y="287782"/>
                  </a:lnTo>
                  <a:cubicBezTo>
                    <a:pt x="772668" y="287782"/>
                    <a:pt x="772668" y="287782"/>
                    <a:pt x="772668" y="286131"/>
                  </a:cubicBezTo>
                  <a:lnTo>
                    <a:pt x="772668" y="274447"/>
                  </a:lnTo>
                  <a:cubicBezTo>
                    <a:pt x="772668" y="274447"/>
                    <a:pt x="772668" y="274447"/>
                    <a:pt x="770509" y="274447"/>
                  </a:cubicBezTo>
                  <a:lnTo>
                    <a:pt x="755650" y="274447"/>
                  </a:lnTo>
                  <a:cubicBezTo>
                    <a:pt x="755650" y="274447"/>
                    <a:pt x="755650" y="274447"/>
                    <a:pt x="755650" y="272288"/>
                  </a:cubicBezTo>
                  <a:lnTo>
                    <a:pt x="755650" y="256794"/>
                  </a:lnTo>
                  <a:cubicBezTo>
                    <a:pt x="755650" y="256794"/>
                    <a:pt x="755650" y="256794"/>
                    <a:pt x="757809" y="256794"/>
                  </a:cubicBezTo>
                  <a:lnTo>
                    <a:pt x="772668" y="256794"/>
                  </a:lnTo>
                  <a:cubicBezTo>
                    <a:pt x="772668" y="256794"/>
                    <a:pt x="772668" y="256794"/>
                    <a:pt x="772668" y="254635"/>
                  </a:cubicBezTo>
                  <a:lnTo>
                    <a:pt x="772668" y="239141"/>
                  </a:lnTo>
                  <a:cubicBezTo>
                    <a:pt x="772668" y="239141"/>
                    <a:pt x="772668" y="239141"/>
                    <a:pt x="770509" y="239141"/>
                  </a:cubicBezTo>
                  <a:lnTo>
                    <a:pt x="755650" y="239141"/>
                  </a:lnTo>
                  <a:cubicBezTo>
                    <a:pt x="755650" y="239141"/>
                    <a:pt x="755650" y="239141"/>
                    <a:pt x="755650" y="236982"/>
                  </a:cubicBezTo>
                  <a:lnTo>
                    <a:pt x="755650" y="221361"/>
                  </a:lnTo>
                  <a:cubicBezTo>
                    <a:pt x="755650" y="221361"/>
                    <a:pt x="755650" y="221361"/>
                    <a:pt x="757809" y="221361"/>
                  </a:cubicBezTo>
                  <a:lnTo>
                    <a:pt x="772668" y="221361"/>
                  </a:lnTo>
                  <a:cubicBezTo>
                    <a:pt x="772668" y="221361"/>
                    <a:pt x="772668" y="221361"/>
                    <a:pt x="772668" y="219710"/>
                  </a:cubicBezTo>
                  <a:lnTo>
                    <a:pt x="772668" y="208026"/>
                  </a:lnTo>
                  <a:cubicBezTo>
                    <a:pt x="772668" y="208026"/>
                    <a:pt x="772668" y="208026"/>
                    <a:pt x="770509" y="208026"/>
                  </a:cubicBezTo>
                  <a:lnTo>
                    <a:pt x="755650" y="208026"/>
                  </a:lnTo>
                  <a:cubicBezTo>
                    <a:pt x="755650" y="208026"/>
                    <a:pt x="755650" y="208026"/>
                    <a:pt x="755650" y="205867"/>
                  </a:cubicBezTo>
                  <a:lnTo>
                    <a:pt x="755650" y="190373"/>
                  </a:lnTo>
                  <a:cubicBezTo>
                    <a:pt x="755650" y="190373"/>
                    <a:pt x="755650" y="190373"/>
                    <a:pt x="757809" y="190373"/>
                  </a:cubicBezTo>
                  <a:lnTo>
                    <a:pt x="772668" y="190373"/>
                  </a:lnTo>
                  <a:cubicBezTo>
                    <a:pt x="772668" y="190373"/>
                    <a:pt x="772668" y="190373"/>
                    <a:pt x="772668" y="188214"/>
                  </a:cubicBezTo>
                  <a:lnTo>
                    <a:pt x="772668" y="172720"/>
                  </a:lnTo>
                  <a:cubicBezTo>
                    <a:pt x="772668" y="172720"/>
                    <a:pt x="772668" y="172720"/>
                    <a:pt x="770509" y="172720"/>
                  </a:cubicBezTo>
                  <a:lnTo>
                    <a:pt x="755650" y="172720"/>
                  </a:lnTo>
                  <a:cubicBezTo>
                    <a:pt x="755650" y="172720"/>
                    <a:pt x="755650" y="172720"/>
                    <a:pt x="755650" y="170561"/>
                  </a:cubicBezTo>
                  <a:lnTo>
                    <a:pt x="755650" y="154940"/>
                  </a:lnTo>
                  <a:cubicBezTo>
                    <a:pt x="755650" y="154940"/>
                    <a:pt x="755650" y="154940"/>
                    <a:pt x="757809" y="154940"/>
                  </a:cubicBezTo>
                  <a:lnTo>
                    <a:pt x="772668" y="154940"/>
                  </a:lnTo>
                  <a:cubicBezTo>
                    <a:pt x="772668" y="154940"/>
                    <a:pt x="772668" y="154940"/>
                    <a:pt x="772668" y="153289"/>
                  </a:cubicBezTo>
                  <a:lnTo>
                    <a:pt x="772668" y="141605"/>
                  </a:lnTo>
                  <a:cubicBezTo>
                    <a:pt x="772668" y="141605"/>
                    <a:pt x="772668" y="141605"/>
                    <a:pt x="770509" y="141605"/>
                  </a:cubicBezTo>
                  <a:lnTo>
                    <a:pt x="755650" y="141605"/>
                  </a:lnTo>
                  <a:cubicBezTo>
                    <a:pt x="755650" y="141605"/>
                    <a:pt x="755650" y="141605"/>
                    <a:pt x="755650" y="139446"/>
                  </a:cubicBezTo>
                  <a:lnTo>
                    <a:pt x="755650" y="123952"/>
                  </a:lnTo>
                  <a:cubicBezTo>
                    <a:pt x="755650" y="123952"/>
                    <a:pt x="755650" y="123952"/>
                    <a:pt x="757809" y="123952"/>
                  </a:cubicBezTo>
                  <a:lnTo>
                    <a:pt x="772668" y="123952"/>
                  </a:lnTo>
                  <a:cubicBezTo>
                    <a:pt x="772668" y="123952"/>
                    <a:pt x="772668" y="123952"/>
                    <a:pt x="770509" y="120650"/>
                  </a:cubicBezTo>
                  <a:lnTo>
                    <a:pt x="755650" y="97409"/>
                  </a:lnTo>
                  <a:cubicBezTo>
                    <a:pt x="755650" y="97409"/>
                    <a:pt x="755650" y="97409"/>
                    <a:pt x="755650" y="26543"/>
                  </a:cubicBezTo>
                  <a:cubicBezTo>
                    <a:pt x="755650" y="26543"/>
                    <a:pt x="755650" y="26543"/>
                    <a:pt x="1040003" y="26543"/>
                  </a:cubicBezTo>
                  <a:cubicBezTo>
                    <a:pt x="1040003" y="26543"/>
                    <a:pt x="1040003" y="26543"/>
                    <a:pt x="1065530" y="66421"/>
                  </a:cubicBezTo>
                  <a:cubicBezTo>
                    <a:pt x="1065530" y="66421"/>
                    <a:pt x="1065530" y="66421"/>
                    <a:pt x="1065530" y="154940"/>
                  </a:cubicBezTo>
                  <a:cubicBezTo>
                    <a:pt x="1065530" y="154940"/>
                    <a:pt x="1065530" y="154940"/>
                    <a:pt x="1063371" y="154940"/>
                  </a:cubicBezTo>
                  <a:lnTo>
                    <a:pt x="1048639" y="154940"/>
                  </a:lnTo>
                  <a:cubicBezTo>
                    <a:pt x="1048639" y="154940"/>
                    <a:pt x="1048639" y="154940"/>
                    <a:pt x="1048639" y="157099"/>
                  </a:cubicBezTo>
                  <a:lnTo>
                    <a:pt x="1048639" y="172720"/>
                  </a:lnTo>
                  <a:cubicBezTo>
                    <a:pt x="1048639" y="172720"/>
                    <a:pt x="1048639" y="172720"/>
                    <a:pt x="1050798" y="172720"/>
                  </a:cubicBezTo>
                  <a:lnTo>
                    <a:pt x="1065657" y="172720"/>
                  </a:lnTo>
                  <a:cubicBezTo>
                    <a:pt x="1065657" y="172720"/>
                    <a:pt x="1065657" y="172720"/>
                    <a:pt x="1065657" y="174879"/>
                  </a:cubicBezTo>
                  <a:lnTo>
                    <a:pt x="1065657" y="190373"/>
                  </a:lnTo>
                  <a:cubicBezTo>
                    <a:pt x="1065657" y="190373"/>
                    <a:pt x="1065657" y="190373"/>
                    <a:pt x="1063498" y="190373"/>
                  </a:cubicBezTo>
                  <a:lnTo>
                    <a:pt x="1048639" y="190373"/>
                  </a:lnTo>
                  <a:cubicBezTo>
                    <a:pt x="1048639" y="190373"/>
                    <a:pt x="1048639" y="190373"/>
                    <a:pt x="1048639" y="192532"/>
                  </a:cubicBezTo>
                  <a:lnTo>
                    <a:pt x="1048639" y="208026"/>
                  </a:lnTo>
                  <a:cubicBezTo>
                    <a:pt x="1048639" y="208026"/>
                    <a:pt x="1048639" y="208026"/>
                    <a:pt x="1050798" y="208026"/>
                  </a:cubicBezTo>
                  <a:lnTo>
                    <a:pt x="1065657" y="208026"/>
                  </a:lnTo>
                  <a:cubicBezTo>
                    <a:pt x="1065657" y="208026"/>
                    <a:pt x="1065657" y="208026"/>
                    <a:pt x="1065657" y="209677"/>
                  </a:cubicBezTo>
                  <a:lnTo>
                    <a:pt x="1065657" y="221361"/>
                  </a:lnTo>
                  <a:cubicBezTo>
                    <a:pt x="1065657" y="221361"/>
                    <a:pt x="1065657" y="221361"/>
                    <a:pt x="1063498" y="221361"/>
                  </a:cubicBezTo>
                  <a:lnTo>
                    <a:pt x="1048639" y="221361"/>
                  </a:lnTo>
                  <a:cubicBezTo>
                    <a:pt x="1048639" y="221361"/>
                    <a:pt x="1048639" y="221361"/>
                    <a:pt x="1048639" y="223520"/>
                  </a:cubicBezTo>
                  <a:lnTo>
                    <a:pt x="1048639" y="239014"/>
                  </a:lnTo>
                  <a:cubicBezTo>
                    <a:pt x="1048639" y="239014"/>
                    <a:pt x="1048639" y="239014"/>
                    <a:pt x="1050798" y="239014"/>
                  </a:cubicBezTo>
                  <a:lnTo>
                    <a:pt x="1065657" y="239014"/>
                  </a:lnTo>
                  <a:cubicBezTo>
                    <a:pt x="1065657" y="239014"/>
                    <a:pt x="1065657" y="239014"/>
                    <a:pt x="1065657" y="241173"/>
                  </a:cubicBezTo>
                  <a:lnTo>
                    <a:pt x="1065657" y="256667"/>
                  </a:lnTo>
                  <a:cubicBezTo>
                    <a:pt x="1065657" y="256667"/>
                    <a:pt x="1065657" y="256667"/>
                    <a:pt x="1063498" y="256667"/>
                  </a:cubicBezTo>
                  <a:lnTo>
                    <a:pt x="1048639" y="256667"/>
                  </a:lnTo>
                  <a:cubicBezTo>
                    <a:pt x="1048639" y="256667"/>
                    <a:pt x="1048639" y="256667"/>
                    <a:pt x="1048639" y="258826"/>
                  </a:cubicBezTo>
                  <a:lnTo>
                    <a:pt x="1048639" y="274320"/>
                  </a:lnTo>
                  <a:cubicBezTo>
                    <a:pt x="1048639" y="274320"/>
                    <a:pt x="1048639" y="274320"/>
                    <a:pt x="1050798" y="274320"/>
                  </a:cubicBezTo>
                  <a:lnTo>
                    <a:pt x="1065657" y="274320"/>
                  </a:lnTo>
                  <a:cubicBezTo>
                    <a:pt x="1065657" y="274320"/>
                    <a:pt x="1065657" y="274320"/>
                    <a:pt x="1065657" y="275971"/>
                  </a:cubicBezTo>
                  <a:lnTo>
                    <a:pt x="1065657" y="287655"/>
                  </a:lnTo>
                  <a:cubicBezTo>
                    <a:pt x="1065657" y="287655"/>
                    <a:pt x="1065657" y="287655"/>
                    <a:pt x="1063498" y="287655"/>
                  </a:cubicBezTo>
                  <a:lnTo>
                    <a:pt x="1048639" y="287655"/>
                  </a:lnTo>
                  <a:cubicBezTo>
                    <a:pt x="1048639" y="287655"/>
                    <a:pt x="1048639" y="287655"/>
                    <a:pt x="1048639" y="289814"/>
                  </a:cubicBezTo>
                  <a:lnTo>
                    <a:pt x="1048639" y="305308"/>
                  </a:lnTo>
                  <a:cubicBezTo>
                    <a:pt x="1048639" y="305308"/>
                    <a:pt x="1048639" y="305308"/>
                    <a:pt x="1050798" y="305308"/>
                  </a:cubicBezTo>
                  <a:lnTo>
                    <a:pt x="1065657" y="305308"/>
                  </a:lnTo>
                  <a:cubicBezTo>
                    <a:pt x="1065657" y="305308"/>
                    <a:pt x="1065657" y="305308"/>
                    <a:pt x="1065657" y="307467"/>
                  </a:cubicBezTo>
                  <a:lnTo>
                    <a:pt x="1065657" y="322961"/>
                  </a:lnTo>
                  <a:cubicBezTo>
                    <a:pt x="1065657" y="322961"/>
                    <a:pt x="1065657" y="322961"/>
                    <a:pt x="1063498" y="322961"/>
                  </a:cubicBezTo>
                  <a:lnTo>
                    <a:pt x="1048639" y="322961"/>
                  </a:lnTo>
                  <a:cubicBezTo>
                    <a:pt x="1048639" y="322961"/>
                    <a:pt x="1048639" y="322961"/>
                    <a:pt x="1048639" y="324612"/>
                  </a:cubicBezTo>
                  <a:lnTo>
                    <a:pt x="1048639" y="336296"/>
                  </a:lnTo>
                  <a:cubicBezTo>
                    <a:pt x="1048639" y="336296"/>
                    <a:pt x="1048639" y="336296"/>
                    <a:pt x="1050798" y="336296"/>
                  </a:cubicBezTo>
                  <a:lnTo>
                    <a:pt x="1065657" y="336296"/>
                  </a:lnTo>
                  <a:cubicBezTo>
                    <a:pt x="1065657" y="336296"/>
                    <a:pt x="1065657" y="336296"/>
                    <a:pt x="1065657" y="338455"/>
                  </a:cubicBezTo>
                  <a:lnTo>
                    <a:pt x="1065657" y="353949"/>
                  </a:lnTo>
                  <a:cubicBezTo>
                    <a:pt x="1065657" y="353949"/>
                    <a:pt x="1065657" y="353949"/>
                    <a:pt x="1063498" y="353949"/>
                  </a:cubicBezTo>
                  <a:lnTo>
                    <a:pt x="1048639" y="353949"/>
                  </a:lnTo>
                  <a:cubicBezTo>
                    <a:pt x="1048639" y="353949"/>
                    <a:pt x="1048639" y="353949"/>
                    <a:pt x="1048639" y="356108"/>
                  </a:cubicBezTo>
                  <a:lnTo>
                    <a:pt x="1048639" y="371602"/>
                  </a:lnTo>
                  <a:cubicBezTo>
                    <a:pt x="1048639" y="371602"/>
                    <a:pt x="1048639" y="371602"/>
                    <a:pt x="1050798" y="371602"/>
                  </a:cubicBezTo>
                  <a:lnTo>
                    <a:pt x="1065657" y="371602"/>
                  </a:lnTo>
                  <a:cubicBezTo>
                    <a:pt x="1065657" y="371602"/>
                    <a:pt x="1065657" y="371602"/>
                    <a:pt x="1065657" y="373761"/>
                  </a:cubicBezTo>
                  <a:lnTo>
                    <a:pt x="1065657" y="389255"/>
                  </a:lnTo>
                  <a:cubicBezTo>
                    <a:pt x="1065657" y="389255"/>
                    <a:pt x="1065657" y="389255"/>
                    <a:pt x="1063498" y="389255"/>
                  </a:cubicBezTo>
                  <a:lnTo>
                    <a:pt x="1048639" y="389255"/>
                  </a:lnTo>
                  <a:cubicBezTo>
                    <a:pt x="1048639" y="389255"/>
                    <a:pt x="1048639" y="389255"/>
                    <a:pt x="1048639" y="390906"/>
                  </a:cubicBezTo>
                  <a:lnTo>
                    <a:pt x="1048639" y="402590"/>
                  </a:lnTo>
                  <a:cubicBezTo>
                    <a:pt x="1048639" y="402590"/>
                    <a:pt x="1048639" y="402590"/>
                    <a:pt x="1050798" y="402590"/>
                  </a:cubicBezTo>
                  <a:lnTo>
                    <a:pt x="1065657" y="402590"/>
                  </a:lnTo>
                  <a:cubicBezTo>
                    <a:pt x="1065657" y="402590"/>
                    <a:pt x="1065657" y="402590"/>
                    <a:pt x="1065657" y="404749"/>
                  </a:cubicBezTo>
                  <a:lnTo>
                    <a:pt x="1065657" y="420243"/>
                  </a:lnTo>
                  <a:cubicBezTo>
                    <a:pt x="1065657" y="420243"/>
                    <a:pt x="1065657" y="420243"/>
                    <a:pt x="1063498" y="420243"/>
                  </a:cubicBezTo>
                  <a:lnTo>
                    <a:pt x="1048639" y="420243"/>
                  </a:lnTo>
                  <a:cubicBezTo>
                    <a:pt x="1048639" y="420243"/>
                    <a:pt x="1048639" y="420243"/>
                    <a:pt x="1048639" y="422402"/>
                  </a:cubicBezTo>
                  <a:lnTo>
                    <a:pt x="1048639" y="437896"/>
                  </a:lnTo>
                  <a:cubicBezTo>
                    <a:pt x="1048639" y="437896"/>
                    <a:pt x="1048639" y="437896"/>
                    <a:pt x="1050798" y="437896"/>
                  </a:cubicBezTo>
                  <a:lnTo>
                    <a:pt x="1065657" y="437896"/>
                  </a:lnTo>
                  <a:cubicBezTo>
                    <a:pt x="1065657" y="437896"/>
                    <a:pt x="1065657" y="437896"/>
                    <a:pt x="1065657" y="439547"/>
                  </a:cubicBezTo>
                  <a:lnTo>
                    <a:pt x="1065657" y="451231"/>
                  </a:lnTo>
                  <a:cubicBezTo>
                    <a:pt x="1065657" y="451231"/>
                    <a:pt x="1065657" y="451231"/>
                    <a:pt x="1063498" y="451231"/>
                  </a:cubicBezTo>
                  <a:lnTo>
                    <a:pt x="1048639" y="451231"/>
                  </a:lnTo>
                  <a:cubicBezTo>
                    <a:pt x="1048639" y="451231"/>
                    <a:pt x="1048639" y="451231"/>
                    <a:pt x="1048639" y="453390"/>
                  </a:cubicBezTo>
                  <a:lnTo>
                    <a:pt x="1048639" y="468884"/>
                  </a:lnTo>
                  <a:cubicBezTo>
                    <a:pt x="1048639" y="468884"/>
                    <a:pt x="1048639" y="468884"/>
                    <a:pt x="1050798" y="468884"/>
                  </a:cubicBezTo>
                  <a:lnTo>
                    <a:pt x="1065657" y="468884"/>
                  </a:lnTo>
                  <a:cubicBezTo>
                    <a:pt x="1065657" y="468884"/>
                    <a:pt x="1065657" y="468884"/>
                    <a:pt x="1065657" y="471043"/>
                  </a:cubicBezTo>
                  <a:lnTo>
                    <a:pt x="1065657" y="486537"/>
                  </a:lnTo>
                  <a:cubicBezTo>
                    <a:pt x="1065657" y="486537"/>
                    <a:pt x="1065657" y="486537"/>
                    <a:pt x="1063498" y="486537"/>
                  </a:cubicBezTo>
                  <a:lnTo>
                    <a:pt x="1048639" y="486537"/>
                  </a:lnTo>
                  <a:cubicBezTo>
                    <a:pt x="1048639" y="486537"/>
                    <a:pt x="1048639" y="486537"/>
                    <a:pt x="1048639" y="488696"/>
                  </a:cubicBezTo>
                  <a:lnTo>
                    <a:pt x="1048639" y="504190"/>
                  </a:lnTo>
                  <a:cubicBezTo>
                    <a:pt x="1048639" y="504190"/>
                    <a:pt x="1048639" y="504190"/>
                    <a:pt x="1050798" y="504190"/>
                  </a:cubicBezTo>
                  <a:lnTo>
                    <a:pt x="1065657" y="504190"/>
                  </a:lnTo>
                  <a:cubicBezTo>
                    <a:pt x="1065657" y="504190"/>
                    <a:pt x="1065657" y="504190"/>
                    <a:pt x="1065657" y="505841"/>
                  </a:cubicBezTo>
                  <a:lnTo>
                    <a:pt x="1065657" y="517525"/>
                  </a:lnTo>
                  <a:cubicBezTo>
                    <a:pt x="1065657" y="517525"/>
                    <a:pt x="1065657" y="517525"/>
                    <a:pt x="1063498" y="517525"/>
                  </a:cubicBezTo>
                  <a:lnTo>
                    <a:pt x="1048639" y="517525"/>
                  </a:lnTo>
                  <a:cubicBezTo>
                    <a:pt x="1048639" y="517525"/>
                    <a:pt x="1048639" y="517525"/>
                    <a:pt x="1048639" y="519684"/>
                  </a:cubicBezTo>
                  <a:lnTo>
                    <a:pt x="1048639" y="535178"/>
                  </a:lnTo>
                  <a:cubicBezTo>
                    <a:pt x="1048639" y="535178"/>
                    <a:pt x="1048639" y="535178"/>
                    <a:pt x="1095375" y="575056"/>
                  </a:cubicBezTo>
                  <a:cubicBezTo>
                    <a:pt x="1095375" y="583946"/>
                    <a:pt x="1095375" y="583946"/>
                    <a:pt x="1093216" y="583946"/>
                  </a:cubicBezTo>
                  <a:lnTo>
                    <a:pt x="1078357" y="583946"/>
                  </a:lnTo>
                  <a:cubicBezTo>
                    <a:pt x="1078357" y="583946"/>
                    <a:pt x="1078357" y="583946"/>
                    <a:pt x="1078357" y="632587"/>
                  </a:cubicBezTo>
                  <a:cubicBezTo>
                    <a:pt x="1078357" y="632587"/>
                    <a:pt x="1078357" y="632587"/>
                    <a:pt x="1080516" y="632587"/>
                  </a:cubicBezTo>
                  <a:lnTo>
                    <a:pt x="1095375" y="632587"/>
                  </a:lnTo>
                  <a:cubicBezTo>
                    <a:pt x="1095375" y="632587"/>
                    <a:pt x="1095375" y="632587"/>
                    <a:pt x="1095375" y="629793"/>
                  </a:cubicBezTo>
                  <a:lnTo>
                    <a:pt x="1095375" y="610997"/>
                  </a:lnTo>
                  <a:cubicBezTo>
                    <a:pt x="1095375" y="610997"/>
                    <a:pt x="1095375" y="610997"/>
                    <a:pt x="1097534" y="609854"/>
                  </a:cubicBezTo>
                  <a:lnTo>
                    <a:pt x="1112393" y="602107"/>
                  </a:lnTo>
                  <a:cubicBezTo>
                    <a:pt x="1112393" y="602107"/>
                    <a:pt x="1112393" y="602107"/>
                    <a:pt x="1116076" y="602107"/>
                  </a:cubicBezTo>
                  <a:lnTo>
                    <a:pt x="1142111" y="602107"/>
                  </a:lnTo>
                  <a:cubicBezTo>
                    <a:pt x="1142111" y="602107"/>
                    <a:pt x="1142111" y="602107"/>
                    <a:pt x="1142111" y="604266"/>
                  </a:cubicBezTo>
                  <a:lnTo>
                    <a:pt x="1142111" y="619760"/>
                  </a:lnTo>
                  <a:cubicBezTo>
                    <a:pt x="1142111" y="619760"/>
                    <a:pt x="1142111" y="619760"/>
                    <a:pt x="1145286" y="619760"/>
                  </a:cubicBezTo>
                  <a:lnTo>
                    <a:pt x="1167511" y="619760"/>
                  </a:lnTo>
                  <a:cubicBezTo>
                    <a:pt x="1167511" y="628650"/>
                    <a:pt x="1167511" y="628650"/>
                    <a:pt x="1169670" y="628650"/>
                  </a:cubicBezTo>
                  <a:lnTo>
                    <a:pt x="1184529" y="628650"/>
                  </a:lnTo>
                  <a:cubicBezTo>
                    <a:pt x="1184529" y="628650"/>
                    <a:pt x="1184529" y="628650"/>
                    <a:pt x="1231265" y="690626"/>
                  </a:cubicBezTo>
                  <a:cubicBezTo>
                    <a:pt x="1231265" y="690626"/>
                    <a:pt x="1231265" y="690626"/>
                    <a:pt x="1231265" y="757047"/>
                  </a:cubicBezTo>
                  <a:cubicBezTo>
                    <a:pt x="1231265" y="757047"/>
                    <a:pt x="1231265" y="757047"/>
                    <a:pt x="1233424" y="757047"/>
                  </a:cubicBezTo>
                  <a:lnTo>
                    <a:pt x="1248283" y="757047"/>
                  </a:lnTo>
                  <a:cubicBezTo>
                    <a:pt x="1248283" y="757047"/>
                    <a:pt x="1248283" y="757047"/>
                    <a:pt x="1248283" y="753110"/>
                  </a:cubicBezTo>
                  <a:lnTo>
                    <a:pt x="1248283" y="726186"/>
                  </a:lnTo>
                  <a:cubicBezTo>
                    <a:pt x="1248283" y="726186"/>
                    <a:pt x="1248283" y="726186"/>
                    <a:pt x="1249934" y="726186"/>
                  </a:cubicBezTo>
                  <a:lnTo>
                    <a:pt x="1261110" y="726186"/>
                  </a:lnTo>
                  <a:cubicBezTo>
                    <a:pt x="1261110" y="726186"/>
                    <a:pt x="1261110" y="726186"/>
                    <a:pt x="1261110" y="728345"/>
                  </a:cubicBezTo>
                  <a:lnTo>
                    <a:pt x="1261110" y="743839"/>
                  </a:lnTo>
                  <a:cubicBezTo>
                    <a:pt x="1278128" y="748284"/>
                    <a:pt x="1278128" y="748284"/>
                    <a:pt x="1278128" y="650875"/>
                  </a:cubicBezTo>
                  <a:cubicBezTo>
                    <a:pt x="1278128" y="650875"/>
                    <a:pt x="1278128" y="650875"/>
                    <a:pt x="1350264" y="650875"/>
                  </a:cubicBezTo>
                  <a:cubicBezTo>
                    <a:pt x="1350264" y="650875"/>
                    <a:pt x="1350264" y="650875"/>
                    <a:pt x="1350264" y="509143"/>
                  </a:cubicBezTo>
                  <a:cubicBezTo>
                    <a:pt x="1350264" y="509143"/>
                    <a:pt x="1350264" y="509143"/>
                    <a:pt x="1418209" y="509143"/>
                  </a:cubicBezTo>
                  <a:cubicBezTo>
                    <a:pt x="1418209" y="509143"/>
                    <a:pt x="1418209" y="509143"/>
                    <a:pt x="1418209" y="507492"/>
                  </a:cubicBezTo>
                  <a:lnTo>
                    <a:pt x="1418209" y="495808"/>
                  </a:lnTo>
                  <a:cubicBezTo>
                    <a:pt x="1418209" y="495808"/>
                    <a:pt x="1418209" y="495808"/>
                    <a:pt x="1460627" y="495808"/>
                  </a:cubicBezTo>
                  <a:cubicBezTo>
                    <a:pt x="1460627" y="495808"/>
                    <a:pt x="1460627" y="495808"/>
                    <a:pt x="1460627" y="420497"/>
                  </a:cubicBezTo>
                  <a:cubicBezTo>
                    <a:pt x="1452118" y="420497"/>
                    <a:pt x="1452118" y="420497"/>
                    <a:pt x="1452118" y="417195"/>
                  </a:cubicBezTo>
                  <a:lnTo>
                    <a:pt x="1452118" y="394081"/>
                  </a:lnTo>
                  <a:lnTo>
                    <a:pt x="1460627" y="398526"/>
                  </a:lnTo>
                  <a:cubicBezTo>
                    <a:pt x="1460627" y="398526"/>
                    <a:pt x="1460627" y="398526"/>
                    <a:pt x="1469136" y="354203"/>
                  </a:cubicBezTo>
                  <a:cubicBezTo>
                    <a:pt x="1469136" y="354203"/>
                    <a:pt x="1469136" y="354203"/>
                    <a:pt x="1477645" y="398526"/>
                  </a:cubicBezTo>
                  <a:cubicBezTo>
                    <a:pt x="1481836" y="394081"/>
                    <a:pt x="1481836" y="394081"/>
                    <a:pt x="1482471" y="392430"/>
                  </a:cubicBezTo>
                  <a:lnTo>
                    <a:pt x="1486154" y="380746"/>
                  </a:lnTo>
                  <a:cubicBezTo>
                    <a:pt x="1486154" y="380746"/>
                    <a:pt x="1486154" y="380746"/>
                    <a:pt x="1487170" y="378587"/>
                  </a:cubicBezTo>
                  <a:lnTo>
                    <a:pt x="1494536" y="363093"/>
                  </a:lnTo>
                  <a:cubicBezTo>
                    <a:pt x="1494536" y="363093"/>
                    <a:pt x="1494536" y="363093"/>
                    <a:pt x="1495552" y="360934"/>
                  </a:cubicBezTo>
                  <a:lnTo>
                    <a:pt x="1502918" y="345440"/>
                  </a:lnTo>
                  <a:cubicBezTo>
                    <a:pt x="1502918" y="345440"/>
                    <a:pt x="1502918" y="345440"/>
                    <a:pt x="1505585" y="343789"/>
                  </a:cubicBezTo>
                  <a:lnTo>
                    <a:pt x="1524127" y="332105"/>
                  </a:lnTo>
                  <a:cubicBezTo>
                    <a:pt x="1524127" y="332105"/>
                    <a:pt x="1524127" y="332105"/>
                    <a:pt x="1527302" y="329946"/>
                  </a:cubicBezTo>
                  <a:lnTo>
                    <a:pt x="1549527" y="314325"/>
                  </a:lnTo>
                  <a:cubicBezTo>
                    <a:pt x="1549527" y="314325"/>
                    <a:pt x="1549527" y="314325"/>
                    <a:pt x="1551178" y="312166"/>
                  </a:cubicBezTo>
                  <a:lnTo>
                    <a:pt x="1562354" y="296672"/>
                  </a:lnTo>
                  <a:cubicBezTo>
                    <a:pt x="1562354" y="296672"/>
                    <a:pt x="1562354" y="296672"/>
                    <a:pt x="1563370" y="292735"/>
                  </a:cubicBezTo>
                  <a:lnTo>
                    <a:pt x="1570736" y="265557"/>
                  </a:lnTo>
                  <a:cubicBezTo>
                    <a:pt x="1570736" y="265557"/>
                    <a:pt x="1570736" y="265557"/>
                    <a:pt x="1571752" y="269494"/>
                  </a:cubicBezTo>
                  <a:lnTo>
                    <a:pt x="1579118" y="296672"/>
                  </a:lnTo>
                  <a:cubicBezTo>
                    <a:pt x="1579118" y="296672"/>
                    <a:pt x="1579118" y="296672"/>
                    <a:pt x="1580134" y="298323"/>
                  </a:cubicBezTo>
                  <a:lnTo>
                    <a:pt x="1587500" y="310007"/>
                  </a:lnTo>
                  <a:cubicBezTo>
                    <a:pt x="1587500" y="310007"/>
                    <a:pt x="1587500" y="310007"/>
                    <a:pt x="1590167" y="312166"/>
                  </a:cubicBezTo>
                  <a:lnTo>
                    <a:pt x="1608709" y="327660"/>
                  </a:lnTo>
                  <a:cubicBezTo>
                    <a:pt x="1608709" y="327660"/>
                    <a:pt x="1608709" y="327660"/>
                    <a:pt x="1610868" y="329819"/>
                  </a:cubicBezTo>
                  <a:lnTo>
                    <a:pt x="1625727" y="345313"/>
                  </a:lnTo>
                  <a:cubicBezTo>
                    <a:pt x="1625727" y="345313"/>
                    <a:pt x="1625727" y="345313"/>
                    <a:pt x="1627886" y="347472"/>
                  </a:cubicBezTo>
                  <a:lnTo>
                    <a:pt x="1642745" y="362966"/>
                  </a:lnTo>
                  <a:cubicBezTo>
                    <a:pt x="1642745" y="362966"/>
                    <a:pt x="1642745" y="362966"/>
                    <a:pt x="1643253" y="365125"/>
                  </a:cubicBezTo>
                  <a:lnTo>
                    <a:pt x="1646936" y="380619"/>
                  </a:lnTo>
                  <a:cubicBezTo>
                    <a:pt x="1646936" y="380619"/>
                    <a:pt x="1646936" y="380619"/>
                    <a:pt x="1647444" y="382778"/>
                  </a:cubicBezTo>
                  <a:lnTo>
                    <a:pt x="1651127" y="398272"/>
                  </a:lnTo>
                  <a:cubicBezTo>
                    <a:pt x="1659636" y="398272"/>
                    <a:pt x="1659636" y="398272"/>
                    <a:pt x="1663827" y="353949"/>
                  </a:cubicBezTo>
                  <a:cubicBezTo>
                    <a:pt x="1663827" y="353949"/>
                    <a:pt x="1663827" y="353949"/>
                    <a:pt x="1672336" y="398272"/>
                  </a:cubicBezTo>
                  <a:cubicBezTo>
                    <a:pt x="1680845" y="398272"/>
                    <a:pt x="1680845" y="398272"/>
                    <a:pt x="1680845" y="401574"/>
                  </a:cubicBezTo>
                  <a:lnTo>
                    <a:pt x="1680845" y="424815"/>
                  </a:lnTo>
                  <a:cubicBezTo>
                    <a:pt x="1672336" y="424815"/>
                    <a:pt x="1672336" y="424815"/>
                    <a:pt x="1672336" y="486791"/>
                  </a:cubicBezTo>
                  <a:cubicBezTo>
                    <a:pt x="1672336" y="486791"/>
                    <a:pt x="1672336" y="486791"/>
                    <a:pt x="1674495" y="486791"/>
                  </a:cubicBezTo>
                  <a:lnTo>
                    <a:pt x="1689354" y="486791"/>
                  </a:lnTo>
                  <a:cubicBezTo>
                    <a:pt x="1689354" y="495681"/>
                    <a:pt x="1689354" y="495681"/>
                    <a:pt x="1691005" y="495681"/>
                  </a:cubicBezTo>
                  <a:lnTo>
                    <a:pt x="1702181" y="495681"/>
                  </a:lnTo>
                  <a:cubicBezTo>
                    <a:pt x="1702181" y="495681"/>
                    <a:pt x="1702181" y="495681"/>
                    <a:pt x="1702181" y="493522"/>
                  </a:cubicBezTo>
                  <a:lnTo>
                    <a:pt x="1702181" y="478155"/>
                  </a:lnTo>
                  <a:cubicBezTo>
                    <a:pt x="1702181" y="478155"/>
                    <a:pt x="1702181" y="478155"/>
                    <a:pt x="1706372" y="478155"/>
                  </a:cubicBezTo>
                  <a:lnTo>
                    <a:pt x="1736090" y="478155"/>
                  </a:lnTo>
                  <a:cubicBezTo>
                    <a:pt x="1736090" y="478155"/>
                    <a:pt x="1736090" y="478155"/>
                    <a:pt x="1736090" y="474218"/>
                  </a:cubicBezTo>
                  <a:lnTo>
                    <a:pt x="1736090" y="447167"/>
                  </a:lnTo>
                  <a:cubicBezTo>
                    <a:pt x="1736090" y="447167"/>
                    <a:pt x="1736090" y="447167"/>
                    <a:pt x="1808226" y="447167"/>
                  </a:cubicBezTo>
                  <a:cubicBezTo>
                    <a:pt x="1808226" y="447167"/>
                    <a:pt x="1808226" y="447167"/>
                    <a:pt x="1808226" y="449961"/>
                  </a:cubicBezTo>
                  <a:lnTo>
                    <a:pt x="1808226" y="469392"/>
                  </a:lnTo>
                  <a:cubicBezTo>
                    <a:pt x="1808226" y="469392"/>
                    <a:pt x="1808226" y="469392"/>
                    <a:pt x="1846453" y="469392"/>
                  </a:cubicBezTo>
                  <a:cubicBezTo>
                    <a:pt x="1846453" y="469392"/>
                    <a:pt x="1846453" y="469392"/>
                    <a:pt x="1846453" y="473837"/>
                  </a:cubicBezTo>
                  <a:lnTo>
                    <a:pt x="1846453" y="504825"/>
                  </a:lnTo>
                  <a:cubicBezTo>
                    <a:pt x="1837944" y="504825"/>
                    <a:pt x="1837944" y="504825"/>
                    <a:pt x="1837944" y="506476"/>
                  </a:cubicBezTo>
                  <a:lnTo>
                    <a:pt x="1837944" y="518160"/>
                  </a:lnTo>
                  <a:cubicBezTo>
                    <a:pt x="1846453" y="518160"/>
                    <a:pt x="1846453" y="518160"/>
                    <a:pt x="1846453" y="521462"/>
                  </a:cubicBezTo>
                  <a:lnTo>
                    <a:pt x="1846453" y="544703"/>
                  </a:lnTo>
                  <a:lnTo>
                    <a:pt x="1837944" y="553593"/>
                  </a:lnTo>
                  <a:cubicBezTo>
                    <a:pt x="1837944" y="553593"/>
                    <a:pt x="1837944" y="553593"/>
                    <a:pt x="1837944" y="659892"/>
                  </a:cubicBezTo>
                  <a:cubicBezTo>
                    <a:pt x="1837944" y="659892"/>
                    <a:pt x="1837944" y="659892"/>
                    <a:pt x="1841627" y="659892"/>
                  </a:cubicBezTo>
                  <a:lnTo>
                    <a:pt x="1867662" y="659892"/>
                  </a:lnTo>
                  <a:cubicBezTo>
                    <a:pt x="1867662" y="668782"/>
                    <a:pt x="1867662" y="668782"/>
                    <a:pt x="1870837" y="668782"/>
                  </a:cubicBezTo>
                  <a:lnTo>
                    <a:pt x="1893062" y="668782"/>
                  </a:lnTo>
                  <a:cubicBezTo>
                    <a:pt x="1893062" y="668782"/>
                    <a:pt x="1893062" y="668782"/>
                    <a:pt x="1893062" y="672719"/>
                  </a:cubicBezTo>
                  <a:lnTo>
                    <a:pt x="1893062" y="699897"/>
                  </a:lnTo>
                  <a:cubicBezTo>
                    <a:pt x="1893062" y="699897"/>
                    <a:pt x="1893062" y="699897"/>
                    <a:pt x="1896237" y="699897"/>
                  </a:cubicBezTo>
                  <a:lnTo>
                    <a:pt x="1918462" y="699897"/>
                  </a:lnTo>
                  <a:cubicBezTo>
                    <a:pt x="1918462" y="699897"/>
                    <a:pt x="1918462" y="699897"/>
                    <a:pt x="1918462" y="695960"/>
                  </a:cubicBezTo>
                  <a:lnTo>
                    <a:pt x="1918462" y="668528"/>
                  </a:lnTo>
                  <a:cubicBezTo>
                    <a:pt x="1918462" y="668528"/>
                    <a:pt x="1918462" y="668528"/>
                    <a:pt x="1922145" y="666369"/>
                  </a:cubicBezTo>
                  <a:lnTo>
                    <a:pt x="1948180" y="650875"/>
                  </a:lnTo>
                  <a:cubicBezTo>
                    <a:pt x="1948180" y="650875"/>
                    <a:pt x="1948180" y="650875"/>
                    <a:pt x="1948180" y="610997"/>
                  </a:cubicBezTo>
                  <a:cubicBezTo>
                    <a:pt x="1939671" y="610997"/>
                    <a:pt x="1939671" y="610997"/>
                    <a:pt x="1939671" y="566674"/>
                  </a:cubicBezTo>
                  <a:cubicBezTo>
                    <a:pt x="1939671" y="566674"/>
                    <a:pt x="1939671" y="566674"/>
                    <a:pt x="1941830" y="566674"/>
                  </a:cubicBezTo>
                  <a:lnTo>
                    <a:pt x="1956689" y="566674"/>
                  </a:lnTo>
                  <a:cubicBezTo>
                    <a:pt x="1956689" y="562229"/>
                    <a:pt x="1956689" y="562229"/>
                    <a:pt x="1994916" y="562229"/>
                  </a:cubicBezTo>
                  <a:cubicBezTo>
                    <a:pt x="1994916" y="562229"/>
                    <a:pt x="1994916" y="562229"/>
                    <a:pt x="1994916" y="560070"/>
                  </a:cubicBezTo>
                  <a:lnTo>
                    <a:pt x="1994916" y="544576"/>
                  </a:lnTo>
                  <a:cubicBezTo>
                    <a:pt x="1994916" y="544576"/>
                    <a:pt x="1994916" y="544576"/>
                    <a:pt x="1998091" y="544576"/>
                  </a:cubicBezTo>
                  <a:lnTo>
                    <a:pt x="2020316" y="544576"/>
                  </a:lnTo>
                  <a:cubicBezTo>
                    <a:pt x="2020316" y="544576"/>
                    <a:pt x="2020316" y="544576"/>
                    <a:pt x="2020316" y="323215"/>
                  </a:cubicBezTo>
                  <a:cubicBezTo>
                    <a:pt x="2020316" y="323215"/>
                    <a:pt x="2020316" y="323215"/>
                    <a:pt x="2022475" y="323215"/>
                  </a:cubicBezTo>
                  <a:lnTo>
                    <a:pt x="2037334" y="323215"/>
                  </a:lnTo>
                  <a:cubicBezTo>
                    <a:pt x="2037334" y="323215"/>
                    <a:pt x="2037334" y="323215"/>
                    <a:pt x="2037334" y="318770"/>
                  </a:cubicBezTo>
                  <a:lnTo>
                    <a:pt x="2037334" y="287782"/>
                  </a:lnTo>
                  <a:cubicBezTo>
                    <a:pt x="2041525" y="287782"/>
                    <a:pt x="2041525" y="287782"/>
                    <a:pt x="2041525" y="199263"/>
                  </a:cubicBezTo>
                  <a:cubicBezTo>
                    <a:pt x="2041525" y="199263"/>
                    <a:pt x="2041525" y="199263"/>
                    <a:pt x="2043684" y="199263"/>
                  </a:cubicBezTo>
                  <a:lnTo>
                    <a:pt x="2058543" y="199263"/>
                  </a:lnTo>
                  <a:cubicBezTo>
                    <a:pt x="2058543" y="199263"/>
                    <a:pt x="2058543" y="199263"/>
                    <a:pt x="2058543" y="201422"/>
                  </a:cubicBezTo>
                  <a:lnTo>
                    <a:pt x="2058543" y="216916"/>
                  </a:lnTo>
                  <a:cubicBezTo>
                    <a:pt x="2067052" y="216916"/>
                    <a:pt x="2067052" y="216916"/>
                    <a:pt x="2067052" y="212471"/>
                  </a:cubicBezTo>
                  <a:lnTo>
                    <a:pt x="2067052" y="181483"/>
                  </a:lnTo>
                  <a:cubicBezTo>
                    <a:pt x="2067052" y="181483"/>
                    <a:pt x="2067052" y="181483"/>
                    <a:pt x="2069719" y="180340"/>
                  </a:cubicBezTo>
                  <a:lnTo>
                    <a:pt x="2088261" y="172593"/>
                  </a:lnTo>
                  <a:cubicBezTo>
                    <a:pt x="2088261" y="172593"/>
                    <a:pt x="2088261" y="172593"/>
                    <a:pt x="2090420" y="173736"/>
                  </a:cubicBezTo>
                  <a:lnTo>
                    <a:pt x="2105279" y="181483"/>
                  </a:lnTo>
                  <a:cubicBezTo>
                    <a:pt x="2105279" y="181483"/>
                    <a:pt x="2105279" y="181483"/>
                    <a:pt x="2108454" y="181483"/>
                  </a:cubicBezTo>
                  <a:lnTo>
                    <a:pt x="2130679" y="181483"/>
                  </a:lnTo>
                  <a:cubicBezTo>
                    <a:pt x="2130679" y="181483"/>
                    <a:pt x="2130679" y="181483"/>
                    <a:pt x="2130679" y="123952"/>
                  </a:cubicBezTo>
                  <a:cubicBezTo>
                    <a:pt x="2130679" y="123952"/>
                    <a:pt x="2130679" y="123952"/>
                    <a:pt x="2132838" y="123952"/>
                  </a:cubicBezTo>
                  <a:lnTo>
                    <a:pt x="2147697" y="123952"/>
                  </a:lnTo>
                  <a:cubicBezTo>
                    <a:pt x="2147697" y="132842"/>
                    <a:pt x="2147697" y="132842"/>
                    <a:pt x="2150364" y="132842"/>
                  </a:cubicBezTo>
                  <a:lnTo>
                    <a:pt x="2168906" y="132842"/>
                  </a:lnTo>
                  <a:cubicBezTo>
                    <a:pt x="2168906" y="123952"/>
                    <a:pt x="2168906" y="123952"/>
                    <a:pt x="2171065" y="123952"/>
                  </a:cubicBezTo>
                  <a:lnTo>
                    <a:pt x="2185924" y="123952"/>
                  </a:lnTo>
                  <a:cubicBezTo>
                    <a:pt x="2185924" y="123952"/>
                    <a:pt x="2185924" y="123952"/>
                    <a:pt x="2185924" y="190373"/>
                  </a:cubicBezTo>
                  <a:cubicBezTo>
                    <a:pt x="2185924" y="190373"/>
                    <a:pt x="2185924" y="190373"/>
                    <a:pt x="2188591" y="192532"/>
                  </a:cubicBezTo>
                  <a:lnTo>
                    <a:pt x="2207133" y="208026"/>
                  </a:lnTo>
                  <a:cubicBezTo>
                    <a:pt x="2202942" y="221361"/>
                    <a:pt x="2202942" y="221361"/>
                    <a:pt x="2249551" y="221361"/>
                  </a:cubicBezTo>
                  <a:cubicBezTo>
                    <a:pt x="2249551" y="221361"/>
                    <a:pt x="2249551" y="221361"/>
                    <a:pt x="2249551" y="218567"/>
                  </a:cubicBezTo>
                  <a:lnTo>
                    <a:pt x="2249551" y="199263"/>
                  </a:lnTo>
                  <a:cubicBezTo>
                    <a:pt x="2249551" y="199263"/>
                    <a:pt x="2249551" y="199263"/>
                    <a:pt x="2304796" y="181610"/>
                  </a:cubicBezTo>
                  <a:cubicBezTo>
                    <a:pt x="2304796" y="181610"/>
                    <a:pt x="2304796" y="181610"/>
                    <a:pt x="2304796" y="179451"/>
                  </a:cubicBezTo>
                  <a:lnTo>
                    <a:pt x="2304796" y="163830"/>
                  </a:lnTo>
                  <a:cubicBezTo>
                    <a:pt x="2304796" y="163830"/>
                    <a:pt x="2304796" y="163830"/>
                    <a:pt x="2306447" y="163830"/>
                  </a:cubicBezTo>
                  <a:lnTo>
                    <a:pt x="2317623" y="163830"/>
                  </a:lnTo>
                  <a:cubicBezTo>
                    <a:pt x="2317623" y="163830"/>
                    <a:pt x="2317623" y="163830"/>
                    <a:pt x="2317623" y="162179"/>
                  </a:cubicBezTo>
                  <a:lnTo>
                    <a:pt x="2317623" y="150495"/>
                  </a:lnTo>
                  <a:cubicBezTo>
                    <a:pt x="2317623" y="150495"/>
                    <a:pt x="2317623" y="150495"/>
                    <a:pt x="2321814" y="150495"/>
                  </a:cubicBezTo>
                  <a:lnTo>
                    <a:pt x="2351532" y="150495"/>
                  </a:lnTo>
                  <a:cubicBezTo>
                    <a:pt x="2351532" y="150495"/>
                    <a:pt x="2351532" y="150495"/>
                    <a:pt x="2351532" y="152146"/>
                  </a:cubicBezTo>
                  <a:lnTo>
                    <a:pt x="2351532" y="163830"/>
                  </a:lnTo>
                  <a:cubicBezTo>
                    <a:pt x="2351532" y="163830"/>
                    <a:pt x="2351532" y="163830"/>
                    <a:pt x="2354707" y="163830"/>
                  </a:cubicBezTo>
                  <a:lnTo>
                    <a:pt x="2376932" y="163830"/>
                  </a:lnTo>
                  <a:cubicBezTo>
                    <a:pt x="2376932" y="163830"/>
                    <a:pt x="2376932" y="163830"/>
                    <a:pt x="2376932" y="167132"/>
                  </a:cubicBezTo>
                  <a:lnTo>
                    <a:pt x="2376932" y="190373"/>
                  </a:lnTo>
                  <a:cubicBezTo>
                    <a:pt x="2376932" y="190373"/>
                    <a:pt x="2376932" y="190373"/>
                    <a:pt x="2423668" y="190373"/>
                  </a:cubicBezTo>
                  <a:cubicBezTo>
                    <a:pt x="2423668" y="190373"/>
                    <a:pt x="2423668" y="190373"/>
                    <a:pt x="2423668" y="188214"/>
                  </a:cubicBezTo>
                  <a:lnTo>
                    <a:pt x="2423668" y="172720"/>
                  </a:lnTo>
                  <a:cubicBezTo>
                    <a:pt x="2423668" y="172720"/>
                    <a:pt x="2423668" y="172720"/>
                    <a:pt x="2426335" y="172720"/>
                  </a:cubicBezTo>
                  <a:lnTo>
                    <a:pt x="2444877" y="172720"/>
                  </a:lnTo>
                  <a:cubicBezTo>
                    <a:pt x="2444877" y="172720"/>
                    <a:pt x="2444877" y="172720"/>
                    <a:pt x="2444877" y="170561"/>
                  </a:cubicBezTo>
                  <a:lnTo>
                    <a:pt x="2444877" y="154940"/>
                  </a:lnTo>
                  <a:cubicBezTo>
                    <a:pt x="2444877" y="154940"/>
                    <a:pt x="2444877" y="154940"/>
                    <a:pt x="2448052" y="154940"/>
                  </a:cubicBezTo>
                  <a:lnTo>
                    <a:pt x="2470277" y="154940"/>
                  </a:lnTo>
                  <a:cubicBezTo>
                    <a:pt x="2470277" y="154940"/>
                    <a:pt x="2470277" y="154940"/>
                    <a:pt x="2470277" y="157099"/>
                  </a:cubicBezTo>
                  <a:lnTo>
                    <a:pt x="2470277" y="172720"/>
                  </a:lnTo>
                  <a:cubicBezTo>
                    <a:pt x="2478786" y="172720"/>
                    <a:pt x="2478786" y="172720"/>
                    <a:pt x="2478786" y="66421"/>
                  </a:cubicBezTo>
                  <a:cubicBezTo>
                    <a:pt x="2478786" y="66421"/>
                    <a:pt x="2478786" y="66421"/>
                    <a:pt x="2669794" y="66421"/>
                  </a:cubicBezTo>
                  <a:cubicBezTo>
                    <a:pt x="2669794" y="66421"/>
                    <a:pt x="2669794" y="66421"/>
                    <a:pt x="2669794" y="208153"/>
                  </a:cubicBezTo>
                  <a:cubicBezTo>
                    <a:pt x="2669794" y="208153"/>
                    <a:pt x="2669794" y="208153"/>
                    <a:pt x="2673985" y="208153"/>
                  </a:cubicBezTo>
                  <a:lnTo>
                    <a:pt x="2703703" y="208153"/>
                  </a:lnTo>
                  <a:cubicBezTo>
                    <a:pt x="2703703" y="208153"/>
                    <a:pt x="2703703" y="208153"/>
                    <a:pt x="2703703" y="48768"/>
                  </a:cubicBezTo>
                  <a:cubicBezTo>
                    <a:pt x="2703703" y="48768"/>
                    <a:pt x="2703703" y="48768"/>
                    <a:pt x="2746121" y="26670"/>
                  </a:cubicBezTo>
                  <a:cubicBezTo>
                    <a:pt x="2746121" y="26670"/>
                    <a:pt x="2746121" y="26670"/>
                    <a:pt x="2801366" y="26670"/>
                  </a:cubicBezTo>
                  <a:cubicBezTo>
                    <a:pt x="2801366" y="26670"/>
                    <a:pt x="2801366" y="26670"/>
                    <a:pt x="2805049" y="23368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6225660" y="8507700"/>
            <a:ext cx="4399380" cy="1657800"/>
            <a:chOff x="0" y="0"/>
            <a:chExt cx="5865840" cy="22104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5864479" cy="2210308"/>
            </a:xfrm>
            <a:custGeom>
              <a:avLst/>
              <a:gdLst/>
              <a:ahLst/>
              <a:cxnLst/>
              <a:rect l="l" t="t" r="r" b="b"/>
              <a:pathLst>
                <a:path w="5864479" h="2210308">
                  <a:moveTo>
                    <a:pt x="409829" y="0"/>
                  </a:moveTo>
                  <a:cubicBezTo>
                    <a:pt x="409829" y="0"/>
                    <a:pt x="409829" y="3937"/>
                    <a:pt x="413639" y="469392"/>
                  </a:cubicBezTo>
                  <a:cubicBezTo>
                    <a:pt x="413639" y="469392"/>
                    <a:pt x="414909" y="471932"/>
                    <a:pt x="486918" y="621665"/>
                  </a:cubicBezTo>
                  <a:cubicBezTo>
                    <a:pt x="486918" y="621665"/>
                    <a:pt x="487172" y="621665"/>
                    <a:pt x="490728" y="621665"/>
                  </a:cubicBezTo>
                  <a:lnTo>
                    <a:pt x="517779" y="621665"/>
                  </a:lnTo>
                  <a:cubicBezTo>
                    <a:pt x="517779" y="621665"/>
                    <a:pt x="517779" y="622808"/>
                    <a:pt x="517779" y="667004"/>
                  </a:cubicBezTo>
                  <a:cubicBezTo>
                    <a:pt x="517779" y="667004"/>
                    <a:pt x="517906" y="667131"/>
                    <a:pt x="518795" y="668528"/>
                  </a:cubicBezTo>
                  <a:lnTo>
                    <a:pt x="525526" y="679323"/>
                  </a:lnTo>
                  <a:cubicBezTo>
                    <a:pt x="525526" y="679323"/>
                    <a:pt x="525526" y="682244"/>
                    <a:pt x="525526" y="897509"/>
                  </a:cubicBezTo>
                  <a:cubicBezTo>
                    <a:pt x="525526" y="897509"/>
                    <a:pt x="525780" y="897509"/>
                    <a:pt x="529844" y="897509"/>
                  </a:cubicBezTo>
                  <a:lnTo>
                    <a:pt x="560197" y="897509"/>
                  </a:lnTo>
                  <a:cubicBezTo>
                    <a:pt x="560197" y="897509"/>
                    <a:pt x="560197" y="900684"/>
                    <a:pt x="560197" y="1165098"/>
                  </a:cubicBezTo>
                  <a:cubicBezTo>
                    <a:pt x="560197" y="1165098"/>
                    <a:pt x="560451" y="1165098"/>
                    <a:pt x="563118" y="1164590"/>
                  </a:cubicBezTo>
                  <a:lnTo>
                    <a:pt x="583438" y="1161034"/>
                  </a:lnTo>
                  <a:cubicBezTo>
                    <a:pt x="583438" y="1161034"/>
                    <a:pt x="583438" y="1163574"/>
                    <a:pt x="579628" y="1329817"/>
                  </a:cubicBezTo>
                  <a:cubicBezTo>
                    <a:pt x="579628" y="1329817"/>
                    <a:pt x="579882" y="1329817"/>
                    <a:pt x="582549" y="1330325"/>
                  </a:cubicBezTo>
                  <a:lnTo>
                    <a:pt x="602869" y="1333881"/>
                  </a:lnTo>
                  <a:cubicBezTo>
                    <a:pt x="602869" y="1333881"/>
                    <a:pt x="602869" y="1334008"/>
                    <a:pt x="603377" y="1335405"/>
                  </a:cubicBezTo>
                  <a:lnTo>
                    <a:pt x="606806" y="1346200"/>
                  </a:lnTo>
                  <a:cubicBezTo>
                    <a:pt x="606806" y="1346200"/>
                    <a:pt x="606933" y="1345946"/>
                    <a:pt x="608203" y="1341628"/>
                  </a:cubicBezTo>
                  <a:lnTo>
                    <a:pt x="618363" y="1309243"/>
                  </a:lnTo>
                  <a:cubicBezTo>
                    <a:pt x="618363" y="1309243"/>
                    <a:pt x="618617" y="1309243"/>
                    <a:pt x="621792" y="1309243"/>
                  </a:cubicBezTo>
                  <a:lnTo>
                    <a:pt x="645414" y="1309243"/>
                  </a:lnTo>
                  <a:cubicBezTo>
                    <a:pt x="645414" y="1309243"/>
                    <a:pt x="645414" y="1310640"/>
                    <a:pt x="645414" y="1370965"/>
                  </a:cubicBezTo>
                  <a:cubicBezTo>
                    <a:pt x="645414" y="1370965"/>
                    <a:pt x="645541" y="1371092"/>
                    <a:pt x="647319" y="1371981"/>
                  </a:cubicBezTo>
                  <a:lnTo>
                    <a:pt x="660781" y="1379220"/>
                  </a:lnTo>
                  <a:cubicBezTo>
                    <a:pt x="660781" y="1379220"/>
                    <a:pt x="660781" y="1379474"/>
                    <a:pt x="660781" y="1381760"/>
                  </a:cubicBezTo>
                  <a:lnTo>
                    <a:pt x="660781" y="1399794"/>
                  </a:lnTo>
                  <a:cubicBezTo>
                    <a:pt x="660781" y="1399794"/>
                    <a:pt x="662559" y="1399794"/>
                    <a:pt x="745744" y="1399794"/>
                  </a:cubicBezTo>
                  <a:cubicBezTo>
                    <a:pt x="745744" y="1399794"/>
                    <a:pt x="745744" y="1399921"/>
                    <a:pt x="745744" y="1401826"/>
                  </a:cubicBezTo>
                  <a:lnTo>
                    <a:pt x="745744" y="1416177"/>
                  </a:lnTo>
                  <a:cubicBezTo>
                    <a:pt x="745744" y="1416177"/>
                    <a:pt x="745998" y="1416177"/>
                    <a:pt x="749554" y="1416177"/>
                  </a:cubicBezTo>
                  <a:lnTo>
                    <a:pt x="776605" y="1416177"/>
                  </a:lnTo>
                  <a:cubicBezTo>
                    <a:pt x="776605" y="1416177"/>
                    <a:pt x="776605" y="1414780"/>
                    <a:pt x="776605" y="1358519"/>
                  </a:cubicBezTo>
                  <a:cubicBezTo>
                    <a:pt x="776605" y="1358519"/>
                    <a:pt x="778383" y="1358519"/>
                    <a:pt x="861568" y="1358519"/>
                  </a:cubicBezTo>
                  <a:cubicBezTo>
                    <a:pt x="861568" y="1358519"/>
                    <a:pt x="861568" y="1358265"/>
                    <a:pt x="861568" y="1355979"/>
                  </a:cubicBezTo>
                  <a:lnTo>
                    <a:pt x="861568" y="1337945"/>
                  </a:lnTo>
                  <a:cubicBezTo>
                    <a:pt x="861568" y="1337945"/>
                    <a:pt x="861695" y="1337945"/>
                    <a:pt x="863473" y="1337945"/>
                  </a:cubicBezTo>
                  <a:lnTo>
                    <a:pt x="876935" y="1337945"/>
                  </a:lnTo>
                  <a:cubicBezTo>
                    <a:pt x="876935" y="1337945"/>
                    <a:pt x="876935" y="1337691"/>
                    <a:pt x="876935" y="1334389"/>
                  </a:cubicBezTo>
                  <a:lnTo>
                    <a:pt x="876935" y="1309116"/>
                  </a:lnTo>
                  <a:cubicBezTo>
                    <a:pt x="876935" y="1309116"/>
                    <a:pt x="877062" y="1309116"/>
                    <a:pt x="878332" y="1309116"/>
                  </a:cubicBezTo>
                  <a:lnTo>
                    <a:pt x="888492" y="1309116"/>
                  </a:lnTo>
                  <a:cubicBezTo>
                    <a:pt x="888492" y="1309116"/>
                    <a:pt x="888492" y="1308989"/>
                    <a:pt x="888492" y="1307084"/>
                  </a:cubicBezTo>
                  <a:lnTo>
                    <a:pt x="888492" y="1292733"/>
                  </a:lnTo>
                  <a:cubicBezTo>
                    <a:pt x="888492" y="1292733"/>
                    <a:pt x="888746" y="1292733"/>
                    <a:pt x="892302" y="1292733"/>
                  </a:cubicBezTo>
                  <a:lnTo>
                    <a:pt x="919353" y="1292733"/>
                  </a:lnTo>
                  <a:cubicBezTo>
                    <a:pt x="919353" y="1292733"/>
                    <a:pt x="919353" y="1292860"/>
                    <a:pt x="919353" y="1294765"/>
                  </a:cubicBezTo>
                  <a:lnTo>
                    <a:pt x="919353" y="1309116"/>
                  </a:lnTo>
                  <a:cubicBezTo>
                    <a:pt x="919353" y="1309116"/>
                    <a:pt x="920369" y="1309116"/>
                    <a:pt x="961771" y="1309116"/>
                  </a:cubicBezTo>
                  <a:cubicBezTo>
                    <a:pt x="961771" y="1309116"/>
                    <a:pt x="961771" y="1308862"/>
                    <a:pt x="961771" y="1305560"/>
                  </a:cubicBezTo>
                  <a:lnTo>
                    <a:pt x="961771" y="1280287"/>
                  </a:lnTo>
                  <a:cubicBezTo>
                    <a:pt x="961771" y="1280287"/>
                    <a:pt x="962025" y="1280287"/>
                    <a:pt x="965200" y="1280287"/>
                  </a:cubicBezTo>
                  <a:lnTo>
                    <a:pt x="988822" y="1280287"/>
                  </a:lnTo>
                  <a:cubicBezTo>
                    <a:pt x="988822" y="1280287"/>
                    <a:pt x="988822" y="1281303"/>
                    <a:pt x="988822" y="1325626"/>
                  </a:cubicBezTo>
                  <a:cubicBezTo>
                    <a:pt x="988822" y="1325626"/>
                    <a:pt x="988949" y="1325626"/>
                    <a:pt x="990727" y="1325626"/>
                  </a:cubicBezTo>
                  <a:lnTo>
                    <a:pt x="1004189" y="1325626"/>
                  </a:lnTo>
                  <a:cubicBezTo>
                    <a:pt x="1004189" y="1325626"/>
                    <a:pt x="1004189" y="1325499"/>
                    <a:pt x="1004189" y="1323594"/>
                  </a:cubicBezTo>
                  <a:lnTo>
                    <a:pt x="1004189" y="1309243"/>
                  </a:lnTo>
                  <a:cubicBezTo>
                    <a:pt x="1004189" y="1309243"/>
                    <a:pt x="1004443" y="1309243"/>
                    <a:pt x="1007618" y="1309243"/>
                  </a:cubicBezTo>
                  <a:lnTo>
                    <a:pt x="1031240" y="1309243"/>
                  </a:lnTo>
                  <a:cubicBezTo>
                    <a:pt x="1031240" y="1309243"/>
                    <a:pt x="1031240" y="1310386"/>
                    <a:pt x="1031240" y="1358646"/>
                  </a:cubicBezTo>
                  <a:cubicBezTo>
                    <a:pt x="1031240" y="1358646"/>
                    <a:pt x="1031494" y="1358646"/>
                    <a:pt x="1035050" y="1358646"/>
                  </a:cubicBezTo>
                  <a:lnTo>
                    <a:pt x="1062101" y="1358646"/>
                  </a:lnTo>
                  <a:cubicBezTo>
                    <a:pt x="1062101" y="1358646"/>
                    <a:pt x="1062101" y="1358900"/>
                    <a:pt x="1062101" y="1361694"/>
                  </a:cubicBezTo>
                  <a:lnTo>
                    <a:pt x="1062101" y="1383284"/>
                  </a:lnTo>
                  <a:cubicBezTo>
                    <a:pt x="1062101" y="1383284"/>
                    <a:pt x="1062228" y="1383284"/>
                    <a:pt x="1063498" y="1383284"/>
                  </a:cubicBezTo>
                  <a:lnTo>
                    <a:pt x="1073658" y="1383284"/>
                  </a:lnTo>
                  <a:cubicBezTo>
                    <a:pt x="1073658" y="1383284"/>
                    <a:pt x="1073658" y="1383157"/>
                    <a:pt x="1073658" y="1381760"/>
                  </a:cubicBezTo>
                  <a:lnTo>
                    <a:pt x="1073658" y="1370965"/>
                  </a:lnTo>
                  <a:cubicBezTo>
                    <a:pt x="1073658" y="1370965"/>
                    <a:pt x="1075055" y="1370965"/>
                    <a:pt x="1131570" y="1370965"/>
                  </a:cubicBezTo>
                  <a:cubicBezTo>
                    <a:pt x="1131570" y="1370965"/>
                    <a:pt x="1131570" y="1372108"/>
                    <a:pt x="1131570" y="1416304"/>
                  </a:cubicBezTo>
                  <a:cubicBezTo>
                    <a:pt x="1131570" y="1416304"/>
                    <a:pt x="1131697" y="1416304"/>
                    <a:pt x="1133475" y="1416304"/>
                  </a:cubicBezTo>
                  <a:lnTo>
                    <a:pt x="1146937" y="1416304"/>
                  </a:lnTo>
                  <a:cubicBezTo>
                    <a:pt x="1146937" y="1416304"/>
                    <a:pt x="1146937" y="1416431"/>
                    <a:pt x="1146937" y="1418336"/>
                  </a:cubicBezTo>
                  <a:lnTo>
                    <a:pt x="1146937" y="1432687"/>
                  </a:lnTo>
                  <a:cubicBezTo>
                    <a:pt x="1146937" y="1432687"/>
                    <a:pt x="1147064" y="1432687"/>
                    <a:pt x="1148334" y="1432687"/>
                  </a:cubicBezTo>
                  <a:lnTo>
                    <a:pt x="1158494" y="1432687"/>
                  </a:lnTo>
                  <a:cubicBezTo>
                    <a:pt x="1158494" y="1432687"/>
                    <a:pt x="1158494" y="1432433"/>
                    <a:pt x="1158494" y="1428623"/>
                  </a:cubicBezTo>
                  <a:lnTo>
                    <a:pt x="1158494" y="1399794"/>
                  </a:lnTo>
                  <a:cubicBezTo>
                    <a:pt x="1158494" y="1399794"/>
                    <a:pt x="1158621" y="1399794"/>
                    <a:pt x="1160399" y="1399794"/>
                  </a:cubicBezTo>
                  <a:lnTo>
                    <a:pt x="1173861" y="1399794"/>
                  </a:lnTo>
                  <a:cubicBezTo>
                    <a:pt x="1173861" y="1399794"/>
                    <a:pt x="1173861" y="1399921"/>
                    <a:pt x="1173861" y="1401826"/>
                  </a:cubicBezTo>
                  <a:lnTo>
                    <a:pt x="1173861" y="1416177"/>
                  </a:lnTo>
                  <a:lnTo>
                    <a:pt x="1184021" y="1412367"/>
                  </a:lnTo>
                  <a:cubicBezTo>
                    <a:pt x="1185418" y="1411605"/>
                    <a:pt x="1185418" y="1411224"/>
                    <a:pt x="1185418" y="1410462"/>
                  </a:cubicBezTo>
                  <a:lnTo>
                    <a:pt x="1185418" y="1399667"/>
                  </a:lnTo>
                  <a:cubicBezTo>
                    <a:pt x="1185418" y="1399667"/>
                    <a:pt x="1186942" y="1399667"/>
                    <a:pt x="1258697" y="1399667"/>
                  </a:cubicBezTo>
                  <a:cubicBezTo>
                    <a:pt x="1258697" y="1399667"/>
                    <a:pt x="1258697" y="1400683"/>
                    <a:pt x="1258697" y="1445006"/>
                  </a:cubicBezTo>
                  <a:cubicBezTo>
                    <a:pt x="1258697" y="1445006"/>
                    <a:pt x="1258951" y="1445006"/>
                    <a:pt x="1262507" y="1445006"/>
                  </a:cubicBezTo>
                  <a:lnTo>
                    <a:pt x="1289558" y="1445006"/>
                  </a:lnTo>
                  <a:cubicBezTo>
                    <a:pt x="1289558" y="1445006"/>
                    <a:pt x="1289558" y="1445133"/>
                    <a:pt x="1289558" y="1447038"/>
                  </a:cubicBezTo>
                  <a:lnTo>
                    <a:pt x="1289558" y="1461389"/>
                  </a:lnTo>
                  <a:cubicBezTo>
                    <a:pt x="1289558" y="1461389"/>
                    <a:pt x="1289812" y="1461389"/>
                    <a:pt x="1292987" y="1461389"/>
                  </a:cubicBezTo>
                  <a:lnTo>
                    <a:pt x="1316609" y="1461389"/>
                  </a:lnTo>
                  <a:cubicBezTo>
                    <a:pt x="1316609" y="1461389"/>
                    <a:pt x="1316609" y="1460373"/>
                    <a:pt x="1316609" y="1416050"/>
                  </a:cubicBezTo>
                  <a:cubicBezTo>
                    <a:pt x="1316609" y="1416050"/>
                    <a:pt x="1316736" y="1416050"/>
                    <a:pt x="1318514" y="1416050"/>
                  </a:cubicBezTo>
                  <a:lnTo>
                    <a:pt x="1331976" y="1416050"/>
                  </a:lnTo>
                  <a:cubicBezTo>
                    <a:pt x="1331976" y="1416050"/>
                    <a:pt x="1331976" y="1414526"/>
                    <a:pt x="1331976" y="1354328"/>
                  </a:cubicBezTo>
                  <a:cubicBezTo>
                    <a:pt x="1331976" y="1354328"/>
                    <a:pt x="1332103" y="1354328"/>
                    <a:pt x="1333881" y="1354328"/>
                  </a:cubicBezTo>
                  <a:lnTo>
                    <a:pt x="1347343" y="1354328"/>
                  </a:lnTo>
                  <a:cubicBezTo>
                    <a:pt x="1347343" y="1354328"/>
                    <a:pt x="1347343" y="1354074"/>
                    <a:pt x="1347343" y="1350772"/>
                  </a:cubicBezTo>
                  <a:lnTo>
                    <a:pt x="1347343" y="1325499"/>
                  </a:lnTo>
                  <a:cubicBezTo>
                    <a:pt x="1343533" y="1325499"/>
                    <a:pt x="1343533" y="1325499"/>
                    <a:pt x="1344930" y="1322451"/>
                  </a:cubicBezTo>
                  <a:lnTo>
                    <a:pt x="1355090" y="1300861"/>
                  </a:lnTo>
                  <a:cubicBezTo>
                    <a:pt x="1355090" y="1300861"/>
                    <a:pt x="1355471" y="1302131"/>
                    <a:pt x="1370584" y="1354328"/>
                  </a:cubicBezTo>
                  <a:cubicBezTo>
                    <a:pt x="1370584" y="1354328"/>
                    <a:pt x="1370711" y="1354328"/>
                    <a:pt x="1371981" y="1354328"/>
                  </a:cubicBezTo>
                  <a:lnTo>
                    <a:pt x="1382141" y="1354328"/>
                  </a:lnTo>
                  <a:cubicBezTo>
                    <a:pt x="1382141" y="1354328"/>
                    <a:pt x="1382141" y="1352042"/>
                    <a:pt x="1382141" y="1152652"/>
                  </a:cubicBezTo>
                  <a:cubicBezTo>
                    <a:pt x="1382141" y="1152652"/>
                    <a:pt x="1382395" y="1152652"/>
                    <a:pt x="1385062" y="1152652"/>
                  </a:cubicBezTo>
                  <a:lnTo>
                    <a:pt x="1405382" y="1152652"/>
                  </a:lnTo>
                  <a:cubicBezTo>
                    <a:pt x="1405382" y="1152652"/>
                    <a:pt x="1405382" y="1150747"/>
                    <a:pt x="1405382" y="1062101"/>
                  </a:cubicBezTo>
                  <a:cubicBezTo>
                    <a:pt x="1405382" y="1062101"/>
                    <a:pt x="1406652" y="1062101"/>
                    <a:pt x="1455547" y="1062101"/>
                  </a:cubicBezTo>
                  <a:cubicBezTo>
                    <a:pt x="1455547" y="1062101"/>
                    <a:pt x="1455547" y="1061085"/>
                    <a:pt x="1455547" y="1020953"/>
                  </a:cubicBezTo>
                  <a:cubicBezTo>
                    <a:pt x="1455547" y="1020953"/>
                    <a:pt x="1457071" y="1020953"/>
                    <a:pt x="1521206" y="1020953"/>
                  </a:cubicBezTo>
                  <a:cubicBezTo>
                    <a:pt x="1521206" y="1020953"/>
                    <a:pt x="1521206" y="1021207"/>
                    <a:pt x="1521206" y="1025525"/>
                  </a:cubicBezTo>
                  <a:lnTo>
                    <a:pt x="1521206" y="1057910"/>
                  </a:lnTo>
                  <a:cubicBezTo>
                    <a:pt x="1521206" y="1057910"/>
                    <a:pt x="1521460" y="1057910"/>
                    <a:pt x="1525524" y="1057910"/>
                  </a:cubicBezTo>
                  <a:lnTo>
                    <a:pt x="1555877" y="1057910"/>
                  </a:lnTo>
                  <a:cubicBezTo>
                    <a:pt x="1555877" y="1057910"/>
                    <a:pt x="1555877" y="1059688"/>
                    <a:pt x="1555877" y="1148461"/>
                  </a:cubicBezTo>
                  <a:cubicBezTo>
                    <a:pt x="1555877" y="1148461"/>
                    <a:pt x="1556004" y="1148461"/>
                    <a:pt x="1557782" y="1148461"/>
                  </a:cubicBezTo>
                  <a:lnTo>
                    <a:pt x="1571244" y="1148461"/>
                  </a:lnTo>
                  <a:lnTo>
                    <a:pt x="1598295" y="1156716"/>
                  </a:lnTo>
                  <a:cubicBezTo>
                    <a:pt x="1598295" y="1156716"/>
                    <a:pt x="1598295" y="1157986"/>
                    <a:pt x="1598295" y="1230884"/>
                  </a:cubicBezTo>
                  <a:cubicBezTo>
                    <a:pt x="1598295" y="1230884"/>
                    <a:pt x="1598422" y="1230884"/>
                    <a:pt x="1600200" y="1230884"/>
                  </a:cubicBezTo>
                  <a:lnTo>
                    <a:pt x="1613662" y="1230884"/>
                  </a:lnTo>
                  <a:cubicBezTo>
                    <a:pt x="1613662" y="1230884"/>
                    <a:pt x="1613662" y="1231138"/>
                    <a:pt x="1613662" y="1233932"/>
                  </a:cubicBezTo>
                  <a:lnTo>
                    <a:pt x="1613662" y="1255522"/>
                  </a:lnTo>
                  <a:cubicBezTo>
                    <a:pt x="1613662" y="1255522"/>
                    <a:pt x="1613916" y="1255522"/>
                    <a:pt x="1617472" y="1255522"/>
                  </a:cubicBezTo>
                  <a:lnTo>
                    <a:pt x="1644523" y="1255522"/>
                  </a:lnTo>
                  <a:lnTo>
                    <a:pt x="1656080" y="1267841"/>
                  </a:lnTo>
                  <a:cubicBezTo>
                    <a:pt x="1656080" y="1267841"/>
                    <a:pt x="1656080" y="1268730"/>
                    <a:pt x="1656080" y="1308989"/>
                  </a:cubicBezTo>
                  <a:cubicBezTo>
                    <a:pt x="1656080" y="1308989"/>
                    <a:pt x="1656334" y="1308989"/>
                    <a:pt x="1660398" y="1308989"/>
                  </a:cubicBezTo>
                  <a:lnTo>
                    <a:pt x="1690751" y="1308989"/>
                  </a:lnTo>
                  <a:cubicBezTo>
                    <a:pt x="1690751" y="1308989"/>
                    <a:pt x="1690751" y="1309116"/>
                    <a:pt x="1690751" y="1311021"/>
                  </a:cubicBezTo>
                  <a:lnTo>
                    <a:pt x="1690751" y="1325372"/>
                  </a:lnTo>
                  <a:cubicBezTo>
                    <a:pt x="1690751" y="1325372"/>
                    <a:pt x="1691005" y="1325372"/>
                    <a:pt x="1693164" y="1325372"/>
                  </a:cubicBezTo>
                  <a:lnTo>
                    <a:pt x="1710055" y="1325372"/>
                  </a:lnTo>
                  <a:cubicBezTo>
                    <a:pt x="1710055" y="1325372"/>
                    <a:pt x="1710055" y="1325626"/>
                    <a:pt x="1710055" y="1329436"/>
                  </a:cubicBezTo>
                  <a:lnTo>
                    <a:pt x="1710055" y="1358265"/>
                  </a:lnTo>
                  <a:cubicBezTo>
                    <a:pt x="1717802" y="1358265"/>
                    <a:pt x="1717802" y="1358265"/>
                    <a:pt x="1717802" y="1354709"/>
                  </a:cubicBezTo>
                  <a:lnTo>
                    <a:pt x="1717802" y="1329436"/>
                  </a:lnTo>
                  <a:cubicBezTo>
                    <a:pt x="1717802" y="1329436"/>
                    <a:pt x="1717929" y="1329436"/>
                    <a:pt x="1719707" y="1329436"/>
                  </a:cubicBezTo>
                  <a:lnTo>
                    <a:pt x="1733169" y="1329436"/>
                  </a:lnTo>
                  <a:cubicBezTo>
                    <a:pt x="1733169" y="1329436"/>
                    <a:pt x="1733169" y="1329690"/>
                    <a:pt x="1733169" y="1332484"/>
                  </a:cubicBezTo>
                  <a:lnTo>
                    <a:pt x="1733169" y="1354074"/>
                  </a:lnTo>
                  <a:cubicBezTo>
                    <a:pt x="1733169" y="1354074"/>
                    <a:pt x="1733296" y="1354074"/>
                    <a:pt x="1734566" y="1354074"/>
                  </a:cubicBezTo>
                  <a:lnTo>
                    <a:pt x="1744726" y="1354074"/>
                  </a:lnTo>
                  <a:cubicBezTo>
                    <a:pt x="1744726" y="1345819"/>
                    <a:pt x="1744726" y="1345819"/>
                    <a:pt x="1837309" y="1345819"/>
                  </a:cubicBezTo>
                  <a:cubicBezTo>
                    <a:pt x="1837309" y="1345819"/>
                    <a:pt x="1837309" y="1346073"/>
                    <a:pt x="1837309" y="1348359"/>
                  </a:cubicBezTo>
                  <a:lnTo>
                    <a:pt x="1837309" y="1366393"/>
                  </a:lnTo>
                  <a:cubicBezTo>
                    <a:pt x="1837309" y="1366393"/>
                    <a:pt x="1837436" y="1366393"/>
                    <a:pt x="1838706" y="1366393"/>
                  </a:cubicBezTo>
                  <a:lnTo>
                    <a:pt x="1848866" y="1366393"/>
                  </a:lnTo>
                  <a:cubicBezTo>
                    <a:pt x="1848866" y="1366393"/>
                    <a:pt x="1848866" y="1366647"/>
                    <a:pt x="1848866" y="1370457"/>
                  </a:cubicBezTo>
                  <a:lnTo>
                    <a:pt x="1848866" y="1399286"/>
                  </a:lnTo>
                  <a:cubicBezTo>
                    <a:pt x="1848866" y="1399286"/>
                    <a:pt x="1849120" y="1399159"/>
                    <a:pt x="1852676" y="1396746"/>
                  </a:cubicBezTo>
                  <a:lnTo>
                    <a:pt x="1879727" y="1378712"/>
                  </a:lnTo>
                  <a:cubicBezTo>
                    <a:pt x="1879727" y="1378712"/>
                    <a:pt x="1879981" y="1377061"/>
                    <a:pt x="1891284" y="1300480"/>
                  </a:cubicBezTo>
                  <a:cubicBezTo>
                    <a:pt x="1891284" y="1300480"/>
                    <a:pt x="1891411" y="1300480"/>
                    <a:pt x="1892681" y="1299972"/>
                  </a:cubicBezTo>
                  <a:lnTo>
                    <a:pt x="1902841" y="1296416"/>
                  </a:lnTo>
                  <a:cubicBezTo>
                    <a:pt x="1902841" y="1296416"/>
                    <a:pt x="1902841" y="1294384"/>
                    <a:pt x="1906651" y="1164717"/>
                  </a:cubicBezTo>
                  <a:cubicBezTo>
                    <a:pt x="1906651" y="1164717"/>
                    <a:pt x="1906651" y="1166876"/>
                    <a:pt x="1910461" y="1296416"/>
                  </a:cubicBezTo>
                  <a:cubicBezTo>
                    <a:pt x="1910461" y="1296416"/>
                    <a:pt x="1910588" y="1296416"/>
                    <a:pt x="1911858" y="1296924"/>
                  </a:cubicBezTo>
                  <a:lnTo>
                    <a:pt x="1922018" y="1300480"/>
                  </a:lnTo>
                  <a:cubicBezTo>
                    <a:pt x="1922018" y="1300480"/>
                    <a:pt x="1922018" y="1297940"/>
                    <a:pt x="1922018" y="1135761"/>
                  </a:cubicBezTo>
                  <a:cubicBezTo>
                    <a:pt x="1929765" y="1135761"/>
                    <a:pt x="1929765" y="1135761"/>
                    <a:pt x="1929765" y="1074039"/>
                  </a:cubicBezTo>
                  <a:cubicBezTo>
                    <a:pt x="1929765" y="1074039"/>
                    <a:pt x="1931035" y="1074039"/>
                    <a:pt x="2003044" y="1074039"/>
                  </a:cubicBezTo>
                  <a:cubicBezTo>
                    <a:pt x="2003044" y="1074039"/>
                    <a:pt x="2003044" y="1075436"/>
                    <a:pt x="2003044" y="1135761"/>
                  </a:cubicBezTo>
                  <a:cubicBezTo>
                    <a:pt x="2003044" y="1135761"/>
                    <a:pt x="2003171" y="1135761"/>
                    <a:pt x="2004441" y="1135761"/>
                  </a:cubicBezTo>
                  <a:lnTo>
                    <a:pt x="2014601" y="1135761"/>
                  </a:lnTo>
                  <a:cubicBezTo>
                    <a:pt x="2014601" y="1135761"/>
                    <a:pt x="2014601" y="1133221"/>
                    <a:pt x="2014601" y="979297"/>
                  </a:cubicBezTo>
                  <a:cubicBezTo>
                    <a:pt x="2014601" y="979297"/>
                    <a:pt x="2014855" y="979297"/>
                    <a:pt x="2018030" y="979297"/>
                  </a:cubicBezTo>
                  <a:lnTo>
                    <a:pt x="2041652" y="979297"/>
                  </a:lnTo>
                  <a:cubicBezTo>
                    <a:pt x="2041652" y="979297"/>
                    <a:pt x="2041652" y="979043"/>
                    <a:pt x="2041652" y="975741"/>
                  </a:cubicBezTo>
                  <a:lnTo>
                    <a:pt x="2041652" y="950976"/>
                  </a:lnTo>
                  <a:cubicBezTo>
                    <a:pt x="2041652" y="950976"/>
                    <a:pt x="2042668" y="950976"/>
                    <a:pt x="2084070" y="950976"/>
                  </a:cubicBezTo>
                  <a:cubicBezTo>
                    <a:pt x="2084070" y="950976"/>
                    <a:pt x="2084070" y="950849"/>
                    <a:pt x="2084070" y="948944"/>
                  </a:cubicBezTo>
                  <a:lnTo>
                    <a:pt x="2084070" y="934593"/>
                  </a:lnTo>
                  <a:cubicBezTo>
                    <a:pt x="2084070" y="934593"/>
                    <a:pt x="2084324" y="934593"/>
                    <a:pt x="2087499" y="934593"/>
                  </a:cubicBezTo>
                  <a:lnTo>
                    <a:pt x="2111121" y="934593"/>
                  </a:lnTo>
                  <a:cubicBezTo>
                    <a:pt x="2111121" y="934593"/>
                    <a:pt x="2111121" y="934720"/>
                    <a:pt x="2111121" y="936625"/>
                  </a:cubicBezTo>
                  <a:lnTo>
                    <a:pt x="2111121" y="950976"/>
                  </a:lnTo>
                  <a:cubicBezTo>
                    <a:pt x="2111121" y="950976"/>
                    <a:pt x="2111248" y="950976"/>
                    <a:pt x="2112518" y="950976"/>
                  </a:cubicBezTo>
                  <a:lnTo>
                    <a:pt x="2122678" y="950976"/>
                  </a:lnTo>
                  <a:lnTo>
                    <a:pt x="2141982" y="942721"/>
                  </a:lnTo>
                  <a:lnTo>
                    <a:pt x="2149729" y="948944"/>
                  </a:lnTo>
                  <a:lnTo>
                    <a:pt x="2149729" y="934593"/>
                  </a:lnTo>
                  <a:cubicBezTo>
                    <a:pt x="2149729" y="934593"/>
                    <a:pt x="2149983" y="934593"/>
                    <a:pt x="2154047" y="934593"/>
                  </a:cubicBezTo>
                  <a:lnTo>
                    <a:pt x="2184400" y="934593"/>
                  </a:lnTo>
                  <a:cubicBezTo>
                    <a:pt x="2184400" y="934593"/>
                    <a:pt x="2184400" y="934720"/>
                    <a:pt x="2184400" y="936625"/>
                  </a:cubicBezTo>
                  <a:lnTo>
                    <a:pt x="2184400" y="950976"/>
                  </a:lnTo>
                  <a:cubicBezTo>
                    <a:pt x="2184400" y="950976"/>
                    <a:pt x="2185797" y="950976"/>
                    <a:pt x="2242312" y="950976"/>
                  </a:cubicBezTo>
                  <a:cubicBezTo>
                    <a:pt x="2242312" y="950976"/>
                    <a:pt x="2242312" y="951230"/>
                    <a:pt x="2242312" y="954024"/>
                  </a:cubicBezTo>
                  <a:lnTo>
                    <a:pt x="2242312" y="975614"/>
                  </a:lnTo>
                  <a:cubicBezTo>
                    <a:pt x="2242312" y="975614"/>
                    <a:pt x="2243582" y="975614"/>
                    <a:pt x="2292477" y="975614"/>
                  </a:cubicBezTo>
                  <a:cubicBezTo>
                    <a:pt x="2292477" y="975614"/>
                    <a:pt x="2292477" y="976884"/>
                    <a:pt x="2292477" y="1033272"/>
                  </a:cubicBezTo>
                  <a:cubicBezTo>
                    <a:pt x="2292477" y="1033272"/>
                    <a:pt x="2292604" y="1033272"/>
                    <a:pt x="2293874" y="1033272"/>
                  </a:cubicBezTo>
                  <a:lnTo>
                    <a:pt x="2304034" y="1033272"/>
                  </a:lnTo>
                  <a:cubicBezTo>
                    <a:pt x="2304034" y="1033272"/>
                    <a:pt x="2304034" y="1033399"/>
                    <a:pt x="2304034" y="1035304"/>
                  </a:cubicBezTo>
                  <a:lnTo>
                    <a:pt x="2304034" y="1049655"/>
                  </a:lnTo>
                  <a:cubicBezTo>
                    <a:pt x="2311781" y="1049655"/>
                    <a:pt x="2311781" y="1049655"/>
                    <a:pt x="2311781" y="1107313"/>
                  </a:cubicBezTo>
                  <a:cubicBezTo>
                    <a:pt x="2311781" y="1107313"/>
                    <a:pt x="2311908" y="1107313"/>
                    <a:pt x="2313178" y="1107313"/>
                  </a:cubicBezTo>
                  <a:lnTo>
                    <a:pt x="2323338" y="1107313"/>
                  </a:lnTo>
                  <a:cubicBezTo>
                    <a:pt x="2323338" y="1107313"/>
                    <a:pt x="2323338" y="1107440"/>
                    <a:pt x="2323338" y="1108837"/>
                  </a:cubicBezTo>
                  <a:lnTo>
                    <a:pt x="2323338" y="1119632"/>
                  </a:lnTo>
                  <a:cubicBezTo>
                    <a:pt x="2323338" y="1119632"/>
                    <a:pt x="2323465" y="1119632"/>
                    <a:pt x="2325243" y="1119632"/>
                  </a:cubicBezTo>
                  <a:lnTo>
                    <a:pt x="2338705" y="1119632"/>
                  </a:lnTo>
                  <a:cubicBezTo>
                    <a:pt x="2338705" y="1119632"/>
                    <a:pt x="2338705" y="1121029"/>
                    <a:pt x="2338705" y="1177290"/>
                  </a:cubicBezTo>
                  <a:cubicBezTo>
                    <a:pt x="2338705" y="1177290"/>
                    <a:pt x="2338959" y="1177290"/>
                    <a:pt x="2342515" y="1177290"/>
                  </a:cubicBezTo>
                  <a:lnTo>
                    <a:pt x="2369566" y="1177290"/>
                  </a:lnTo>
                  <a:cubicBezTo>
                    <a:pt x="2369566" y="1177290"/>
                    <a:pt x="2369566" y="1178433"/>
                    <a:pt x="2369566" y="1222629"/>
                  </a:cubicBezTo>
                  <a:cubicBezTo>
                    <a:pt x="2373376" y="1222629"/>
                    <a:pt x="2373376" y="1222629"/>
                    <a:pt x="2373376" y="1225677"/>
                  </a:cubicBezTo>
                  <a:lnTo>
                    <a:pt x="2373376" y="1247267"/>
                  </a:lnTo>
                  <a:cubicBezTo>
                    <a:pt x="2373376" y="1247267"/>
                    <a:pt x="2373503" y="1247267"/>
                    <a:pt x="2374773" y="1247267"/>
                  </a:cubicBezTo>
                  <a:lnTo>
                    <a:pt x="2384933" y="1247267"/>
                  </a:lnTo>
                  <a:cubicBezTo>
                    <a:pt x="2384933" y="1247267"/>
                    <a:pt x="2384933" y="1248410"/>
                    <a:pt x="2384933" y="1292606"/>
                  </a:cubicBezTo>
                  <a:cubicBezTo>
                    <a:pt x="2384933" y="1292606"/>
                    <a:pt x="2385187" y="1292606"/>
                    <a:pt x="2387346" y="1292606"/>
                  </a:cubicBezTo>
                  <a:lnTo>
                    <a:pt x="2404237" y="1292606"/>
                  </a:lnTo>
                  <a:cubicBezTo>
                    <a:pt x="2408047" y="1296670"/>
                    <a:pt x="2408047" y="1296670"/>
                    <a:pt x="2408047" y="1300353"/>
                  </a:cubicBezTo>
                  <a:lnTo>
                    <a:pt x="2408047" y="1325626"/>
                  </a:lnTo>
                  <a:cubicBezTo>
                    <a:pt x="2408047" y="1325626"/>
                    <a:pt x="2408174" y="1325372"/>
                    <a:pt x="2410968" y="1322070"/>
                  </a:cubicBezTo>
                  <a:lnTo>
                    <a:pt x="2431288" y="1296797"/>
                  </a:lnTo>
                  <a:cubicBezTo>
                    <a:pt x="2431288" y="1296797"/>
                    <a:pt x="2432558" y="1296797"/>
                    <a:pt x="2485390" y="1296797"/>
                  </a:cubicBezTo>
                  <a:cubicBezTo>
                    <a:pt x="2485390" y="1296797"/>
                    <a:pt x="2485390" y="1299464"/>
                    <a:pt x="2485390" y="1461516"/>
                  </a:cubicBezTo>
                  <a:cubicBezTo>
                    <a:pt x="2485390" y="1461516"/>
                    <a:pt x="2485517" y="1461516"/>
                    <a:pt x="2486787" y="1461516"/>
                  </a:cubicBezTo>
                  <a:lnTo>
                    <a:pt x="2496947" y="1461516"/>
                  </a:lnTo>
                  <a:cubicBezTo>
                    <a:pt x="2496947" y="1461516"/>
                    <a:pt x="2497074" y="1461262"/>
                    <a:pt x="2498344" y="1458976"/>
                  </a:cubicBezTo>
                  <a:lnTo>
                    <a:pt x="2508504" y="1440942"/>
                  </a:lnTo>
                  <a:cubicBezTo>
                    <a:pt x="2508504" y="1440942"/>
                    <a:pt x="2508504" y="1441196"/>
                    <a:pt x="2508504" y="1444498"/>
                  </a:cubicBezTo>
                  <a:lnTo>
                    <a:pt x="2508504" y="1469771"/>
                  </a:lnTo>
                  <a:cubicBezTo>
                    <a:pt x="2516251" y="1469771"/>
                    <a:pt x="2516251" y="1469771"/>
                    <a:pt x="2516251" y="1383284"/>
                  </a:cubicBezTo>
                  <a:cubicBezTo>
                    <a:pt x="2516251" y="1383284"/>
                    <a:pt x="2516378" y="1383284"/>
                    <a:pt x="2517648" y="1383284"/>
                  </a:cubicBezTo>
                  <a:lnTo>
                    <a:pt x="2527808" y="1383284"/>
                  </a:lnTo>
                  <a:cubicBezTo>
                    <a:pt x="2527808" y="1383284"/>
                    <a:pt x="2527808" y="1381379"/>
                    <a:pt x="2527808" y="1259713"/>
                  </a:cubicBezTo>
                  <a:cubicBezTo>
                    <a:pt x="2527808" y="1259713"/>
                    <a:pt x="2527935" y="1259713"/>
                    <a:pt x="2529713" y="1259713"/>
                  </a:cubicBezTo>
                  <a:lnTo>
                    <a:pt x="2543175" y="1259713"/>
                  </a:lnTo>
                  <a:cubicBezTo>
                    <a:pt x="2543175" y="1259713"/>
                    <a:pt x="2543683" y="1257935"/>
                    <a:pt x="2566289" y="1177417"/>
                  </a:cubicBezTo>
                  <a:cubicBezTo>
                    <a:pt x="2566289" y="1177417"/>
                    <a:pt x="2566543" y="1177417"/>
                    <a:pt x="2568702" y="1177417"/>
                  </a:cubicBezTo>
                  <a:lnTo>
                    <a:pt x="2585593" y="1177417"/>
                  </a:lnTo>
                  <a:cubicBezTo>
                    <a:pt x="2585593" y="1177417"/>
                    <a:pt x="2585974" y="1179322"/>
                    <a:pt x="2604897" y="1259713"/>
                  </a:cubicBezTo>
                  <a:cubicBezTo>
                    <a:pt x="2604897" y="1259713"/>
                    <a:pt x="2605024" y="1259713"/>
                    <a:pt x="2606802" y="1259713"/>
                  </a:cubicBezTo>
                  <a:lnTo>
                    <a:pt x="2620264" y="1259713"/>
                  </a:lnTo>
                  <a:cubicBezTo>
                    <a:pt x="2620264" y="1259713"/>
                    <a:pt x="2620264" y="1260983"/>
                    <a:pt x="2620264" y="1333881"/>
                  </a:cubicBezTo>
                  <a:cubicBezTo>
                    <a:pt x="2620264" y="1333881"/>
                    <a:pt x="2620518" y="1333881"/>
                    <a:pt x="2623693" y="1333881"/>
                  </a:cubicBezTo>
                  <a:lnTo>
                    <a:pt x="2647315" y="1333881"/>
                  </a:lnTo>
                  <a:cubicBezTo>
                    <a:pt x="2647315" y="1333881"/>
                    <a:pt x="2647315" y="1334135"/>
                    <a:pt x="2647315" y="1337945"/>
                  </a:cubicBezTo>
                  <a:lnTo>
                    <a:pt x="2647315" y="1366774"/>
                  </a:lnTo>
                  <a:cubicBezTo>
                    <a:pt x="2655062" y="1366774"/>
                    <a:pt x="2655062" y="1366774"/>
                    <a:pt x="2655062" y="1362710"/>
                  </a:cubicBezTo>
                  <a:lnTo>
                    <a:pt x="2655062" y="1333881"/>
                  </a:lnTo>
                  <a:cubicBezTo>
                    <a:pt x="2655062" y="1333881"/>
                    <a:pt x="2655316" y="1333881"/>
                    <a:pt x="2657983" y="1333881"/>
                  </a:cubicBezTo>
                  <a:lnTo>
                    <a:pt x="2678303" y="1333881"/>
                  </a:lnTo>
                  <a:cubicBezTo>
                    <a:pt x="2678303" y="1333881"/>
                    <a:pt x="2678303" y="1334135"/>
                    <a:pt x="2678303" y="1336929"/>
                  </a:cubicBezTo>
                  <a:lnTo>
                    <a:pt x="2678303" y="1358519"/>
                  </a:lnTo>
                  <a:cubicBezTo>
                    <a:pt x="2678303" y="1358519"/>
                    <a:pt x="2679700" y="1358519"/>
                    <a:pt x="2736215" y="1358519"/>
                  </a:cubicBezTo>
                  <a:cubicBezTo>
                    <a:pt x="2736215" y="1358519"/>
                    <a:pt x="2736215" y="1356995"/>
                    <a:pt x="2736215" y="1288542"/>
                  </a:cubicBezTo>
                  <a:cubicBezTo>
                    <a:pt x="2736215" y="1288542"/>
                    <a:pt x="2736469" y="1288542"/>
                    <a:pt x="2738628" y="1288542"/>
                  </a:cubicBezTo>
                  <a:lnTo>
                    <a:pt x="2755519" y="1288542"/>
                  </a:lnTo>
                  <a:cubicBezTo>
                    <a:pt x="2755519" y="1288542"/>
                    <a:pt x="2755519" y="1289558"/>
                    <a:pt x="2755519" y="1329690"/>
                  </a:cubicBezTo>
                  <a:cubicBezTo>
                    <a:pt x="2759329" y="1329690"/>
                    <a:pt x="2759329" y="1329690"/>
                    <a:pt x="2759329" y="1267968"/>
                  </a:cubicBezTo>
                  <a:cubicBezTo>
                    <a:pt x="2759329" y="1267968"/>
                    <a:pt x="2760345" y="1267968"/>
                    <a:pt x="2801747" y="1267968"/>
                  </a:cubicBezTo>
                  <a:cubicBezTo>
                    <a:pt x="2801747" y="1267968"/>
                    <a:pt x="2801747" y="1267714"/>
                    <a:pt x="2801747" y="1264920"/>
                  </a:cubicBezTo>
                  <a:lnTo>
                    <a:pt x="2801747" y="1243330"/>
                  </a:lnTo>
                  <a:cubicBezTo>
                    <a:pt x="2801747" y="1243330"/>
                    <a:pt x="2801874" y="1243330"/>
                    <a:pt x="2803144" y="1243330"/>
                  </a:cubicBezTo>
                  <a:lnTo>
                    <a:pt x="2813304" y="1243330"/>
                  </a:lnTo>
                  <a:cubicBezTo>
                    <a:pt x="2813304" y="1243330"/>
                    <a:pt x="2813304" y="1243076"/>
                    <a:pt x="2813304" y="1239774"/>
                  </a:cubicBezTo>
                  <a:lnTo>
                    <a:pt x="2813304" y="1214501"/>
                  </a:lnTo>
                  <a:lnTo>
                    <a:pt x="2821051" y="1226820"/>
                  </a:lnTo>
                  <a:cubicBezTo>
                    <a:pt x="2821051" y="1226820"/>
                    <a:pt x="2821305" y="1226820"/>
                    <a:pt x="2825369" y="1226820"/>
                  </a:cubicBezTo>
                  <a:lnTo>
                    <a:pt x="2855722" y="1226820"/>
                  </a:lnTo>
                  <a:cubicBezTo>
                    <a:pt x="2855722" y="1226820"/>
                    <a:pt x="2855722" y="1226693"/>
                    <a:pt x="2855722" y="1225296"/>
                  </a:cubicBezTo>
                  <a:lnTo>
                    <a:pt x="2855722" y="1214501"/>
                  </a:lnTo>
                  <a:cubicBezTo>
                    <a:pt x="2855722" y="1214501"/>
                    <a:pt x="2855849" y="1214501"/>
                    <a:pt x="2857119" y="1214501"/>
                  </a:cubicBezTo>
                  <a:lnTo>
                    <a:pt x="2867279" y="1214501"/>
                  </a:lnTo>
                  <a:cubicBezTo>
                    <a:pt x="2867279" y="1214501"/>
                    <a:pt x="2867279" y="1214755"/>
                    <a:pt x="2867279" y="1217041"/>
                  </a:cubicBezTo>
                  <a:lnTo>
                    <a:pt x="2867279" y="1235075"/>
                  </a:lnTo>
                  <a:cubicBezTo>
                    <a:pt x="2867279" y="1235075"/>
                    <a:pt x="2868676" y="1235075"/>
                    <a:pt x="2940558" y="1235075"/>
                  </a:cubicBezTo>
                  <a:cubicBezTo>
                    <a:pt x="2940558" y="1235075"/>
                    <a:pt x="2940558" y="1237996"/>
                    <a:pt x="2940558" y="1498600"/>
                  </a:cubicBezTo>
                  <a:cubicBezTo>
                    <a:pt x="2940558" y="1498600"/>
                    <a:pt x="2940812" y="1498600"/>
                    <a:pt x="2943479" y="1498600"/>
                  </a:cubicBezTo>
                  <a:lnTo>
                    <a:pt x="2963799" y="1498600"/>
                  </a:lnTo>
                  <a:cubicBezTo>
                    <a:pt x="2963799" y="1490345"/>
                    <a:pt x="2963799" y="1482090"/>
                    <a:pt x="2963799" y="1473962"/>
                  </a:cubicBezTo>
                  <a:cubicBezTo>
                    <a:pt x="2967609" y="1473962"/>
                    <a:pt x="2967609" y="1473962"/>
                    <a:pt x="2971546" y="1473962"/>
                  </a:cubicBezTo>
                  <a:cubicBezTo>
                    <a:pt x="2971546" y="1482217"/>
                    <a:pt x="2971546" y="1490472"/>
                    <a:pt x="2971546" y="1498600"/>
                  </a:cubicBezTo>
                  <a:cubicBezTo>
                    <a:pt x="2990850" y="1498600"/>
                    <a:pt x="3010154" y="1498600"/>
                    <a:pt x="3029458" y="1498600"/>
                  </a:cubicBezTo>
                  <a:cubicBezTo>
                    <a:pt x="3029458" y="1478026"/>
                    <a:pt x="3029458" y="1461516"/>
                    <a:pt x="3029458" y="1440942"/>
                  </a:cubicBezTo>
                  <a:cubicBezTo>
                    <a:pt x="3037205" y="1440942"/>
                    <a:pt x="3044952" y="1440942"/>
                    <a:pt x="3052572" y="1440942"/>
                  </a:cubicBezTo>
                  <a:lnTo>
                    <a:pt x="3075686" y="1436878"/>
                  </a:lnTo>
                  <a:cubicBezTo>
                    <a:pt x="3079496" y="1436878"/>
                    <a:pt x="3079496" y="1440942"/>
                    <a:pt x="3083433" y="1440942"/>
                  </a:cubicBezTo>
                  <a:lnTo>
                    <a:pt x="3102737" y="1440942"/>
                  </a:lnTo>
                  <a:cubicBezTo>
                    <a:pt x="3102737" y="1461516"/>
                    <a:pt x="3102737" y="1482090"/>
                    <a:pt x="3102737" y="1498600"/>
                  </a:cubicBezTo>
                  <a:cubicBezTo>
                    <a:pt x="3106547" y="1498600"/>
                    <a:pt x="3110484" y="1498600"/>
                    <a:pt x="3118231" y="1498600"/>
                  </a:cubicBezTo>
                  <a:cubicBezTo>
                    <a:pt x="3118231" y="1510919"/>
                    <a:pt x="3118231" y="1523365"/>
                    <a:pt x="3118231" y="1531493"/>
                  </a:cubicBezTo>
                  <a:lnTo>
                    <a:pt x="3136011" y="1533271"/>
                  </a:lnTo>
                  <a:lnTo>
                    <a:pt x="3160649" y="1533271"/>
                  </a:lnTo>
                  <a:cubicBezTo>
                    <a:pt x="3160649" y="1522222"/>
                    <a:pt x="3160649" y="1514221"/>
                    <a:pt x="3160649" y="1502664"/>
                  </a:cubicBezTo>
                  <a:lnTo>
                    <a:pt x="3290062" y="1502664"/>
                  </a:lnTo>
                  <a:lnTo>
                    <a:pt x="3290062" y="1340358"/>
                  </a:lnTo>
                  <a:lnTo>
                    <a:pt x="3427222" y="1340358"/>
                  </a:lnTo>
                  <a:lnTo>
                    <a:pt x="3427222" y="1490345"/>
                  </a:lnTo>
                  <a:cubicBezTo>
                    <a:pt x="3428492" y="1490345"/>
                    <a:pt x="3429635" y="1490345"/>
                    <a:pt x="3430905" y="1490345"/>
                  </a:cubicBezTo>
                  <a:lnTo>
                    <a:pt x="3433318" y="1533271"/>
                  </a:lnTo>
                  <a:lnTo>
                    <a:pt x="3451733" y="1533271"/>
                  </a:lnTo>
                  <a:cubicBezTo>
                    <a:pt x="3452749" y="1519555"/>
                    <a:pt x="3454146" y="1504950"/>
                    <a:pt x="3454146" y="1490345"/>
                  </a:cubicBezTo>
                  <a:cubicBezTo>
                    <a:pt x="3457956" y="1490345"/>
                    <a:pt x="3461893" y="1490345"/>
                    <a:pt x="3465703" y="1490345"/>
                  </a:cubicBezTo>
                  <a:lnTo>
                    <a:pt x="3468116" y="1533271"/>
                  </a:lnTo>
                  <a:lnTo>
                    <a:pt x="3564509" y="1533271"/>
                  </a:lnTo>
                  <a:lnTo>
                    <a:pt x="3564509" y="1222756"/>
                  </a:lnTo>
                  <a:lnTo>
                    <a:pt x="3940302" y="1222756"/>
                  </a:lnTo>
                  <a:lnTo>
                    <a:pt x="3940302" y="1533271"/>
                  </a:lnTo>
                  <a:lnTo>
                    <a:pt x="3975862" y="1533271"/>
                  </a:lnTo>
                  <a:lnTo>
                    <a:pt x="3975862" y="1375791"/>
                  </a:lnTo>
                  <a:lnTo>
                    <a:pt x="4156964" y="1375791"/>
                  </a:lnTo>
                  <a:cubicBezTo>
                    <a:pt x="4164711" y="1173861"/>
                    <a:pt x="4171188" y="972947"/>
                    <a:pt x="4179697" y="769874"/>
                  </a:cubicBezTo>
                  <a:cubicBezTo>
                    <a:pt x="4160393" y="769874"/>
                    <a:pt x="4114038" y="745109"/>
                    <a:pt x="4156583" y="728726"/>
                  </a:cubicBezTo>
                  <a:cubicBezTo>
                    <a:pt x="4152773" y="724662"/>
                    <a:pt x="4148836" y="720471"/>
                    <a:pt x="4145026" y="720471"/>
                  </a:cubicBezTo>
                  <a:cubicBezTo>
                    <a:pt x="4145026" y="695833"/>
                    <a:pt x="4141216" y="691642"/>
                    <a:pt x="4160520" y="675132"/>
                  </a:cubicBezTo>
                  <a:cubicBezTo>
                    <a:pt x="4160520" y="666877"/>
                    <a:pt x="4160520" y="654558"/>
                    <a:pt x="4160520" y="642239"/>
                  </a:cubicBezTo>
                  <a:cubicBezTo>
                    <a:pt x="4168267" y="642239"/>
                    <a:pt x="4176014" y="642239"/>
                    <a:pt x="4187571" y="642239"/>
                  </a:cubicBezTo>
                  <a:cubicBezTo>
                    <a:pt x="4187571" y="625729"/>
                    <a:pt x="4187571" y="613410"/>
                    <a:pt x="4187571" y="601091"/>
                  </a:cubicBezTo>
                  <a:cubicBezTo>
                    <a:pt x="4187571" y="597027"/>
                    <a:pt x="4191381" y="597027"/>
                    <a:pt x="4191381" y="592836"/>
                  </a:cubicBezTo>
                  <a:cubicBezTo>
                    <a:pt x="4191381" y="543433"/>
                    <a:pt x="4191381" y="494030"/>
                    <a:pt x="4191381" y="444627"/>
                  </a:cubicBezTo>
                  <a:cubicBezTo>
                    <a:pt x="4191381" y="440563"/>
                    <a:pt x="4187571" y="436372"/>
                    <a:pt x="4187571" y="432308"/>
                  </a:cubicBezTo>
                  <a:cubicBezTo>
                    <a:pt x="4191381" y="428244"/>
                    <a:pt x="4195318" y="424053"/>
                    <a:pt x="4199128" y="419989"/>
                  </a:cubicBezTo>
                  <a:cubicBezTo>
                    <a:pt x="4199128" y="382905"/>
                    <a:pt x="4199128" y="345821"/>
                    <a:pt x="4199128" y="308864"/>
                  </a:cubicBezTo>
                  <a:cubicBezTo>
                    <a:pt x="4199128" y="304800"/>
                    <a:pt x="4199128" y="304800"/>
                    <a:pt x="4202938" y="300609"/>
                  </a:cubicBezTo>
                  <a:cubicBezTo>
                    <a:pt x="4202938" y="267716"/>
                    <a:pt x="4202938" y="230632"/>
                    <a:pt x="4202938" y="193548"/>
                  </a:cubicBezTo>
                  <a:cubicBezTo>
                    <a:pt x="4206748" y="177038"/>
                    <a:pt x="4206748" y="168783"/>
                    <a:pt x="4206748" y="156464"/>
                  </a:cubicBezTo>
                  <a:cubicBezTo>
                    <a:pt x="4214495" y="168783"/>
                    <a:pt x="4214495" y="177038"/>
                    <a:pt x="4214495" y="189357"/>
                  </a:cubicBezTo>
                  <a:cubicBezTo>
                    <a:pt x="4218305" y="230505"/>
                    <a:pt x="4218305" y="267589"/>
                    <a:pt x="4218305" y="300482"/>
                  </a:cubicBezTo>
                  <a:cubicBezTo>
                    <a:pt x="4222115" y="345821"/>
                    <a:pt x="4222115" y="382778"/>
                    <a:pt x="4222115" y="419862"/>
                  </a:cubicBezTo>
                  <a:cubicBezTo>
                    <a:pt x="4225925" y="423926"/>
                    <a:pt x="4229862" y="428117"/>
                    <a:pt x="4233672" y="432181"/>
                  </a:cubicBezTo>
                  <a:cubicBezTo>
                    <a:pt x="4233672" y="436245"/>
                    <a:pt x="4229862" y="440436"/>
                    <a:pt x="4229862" y="444500"/>
                  </a:cubicBezTo>
                  <a:cubicBezTo>
                    <a:pt x="4229862" y="493903"/>
                    <a:pt x="4229862" y="543306"/>
                    <a:pt x="4229862" y="592709"/>
                  </a:cubicBezTo>
                  <a:cubicBezTo>
                    <a:pt x="4229862" y="596773"/>
                    <a:pt x="4233672" y="596773"/>
                    <a:pt x="4233672" y="600964"/>
                  </a:cubicBezTo>
                  <a:cubicBezTo>
                    <a:pt x="4233672" y="613283"/>
                    <a:pt x="4233672" y="625602"/>
                    <a:pt x="4233672" y="642112"/>
                  </a:cubicBezTo>
                  <a:cubicBezTo>
                    <a:pt x="4241419" y="642112"/>
                    <a:pt x="4252976" y="642112"/>
                    <a:pt x="4260723" y="642112"/>
                  </a:cubicBezTo>
                  <a:cubicBezTo>
                    <a:pt x="4260723" y="654431"/>
                    <a:pt x="4260723" y="666750"/>
                    <a:pt x="4260723" y="675005"/>
                  </a:cubicBezTo>
                  <a:cubicBezTo>
                    <a:pt x="4276217" y="691515"/>
                    <a:pt x="4276217" y="691515"/>
                    <a:pt x="4276217" y="720344"/>
                  </a:cubicBezTo>
                  <a:cubicBezTo>
                    <a:pt x="4272407" y="720344"/>
                    <a:pt x="4268470" y="724408"/>
                    <a:pt x="4264660" y="728599"/>
                  </a:cubicBezTo>
                  <a:cubicBezTo>
                    <a:pt x="4303268" y="749173"/>
                    <a:pt x="4256913" y="765683"/>
                    <a:pt x="4241546" y="769747"/>
                  </a:cubicBezTo>
                  <a:cubicBezTo>
                    <a:pt x="4245356" y="930275"/>
                    <a:pt x="4253103" y="1090930"/>
                    <a:pt x="4257040" y="1251458"/>
                  </a:cubicBezTo>
                  <a:cubicBezTo>
                    <a:pt x="4299458" y="1251458"/>
                    <a:pt x="4342003" y="1251458"/>
                    <a:pt x="4380611" y="1251458"/>
                  </a:cubicBezTo>
                  <a:cubicBezTo>
                    <a:pt x="4380611" y="1300861"/>
                    <a:pt x="4380611" y="1350264"/>
                    <a:pt x="4380611" y="1395603"/>
                  </a:cubicBezTo>
                  <a:cubicBezTo>
                    <a:pt x="4388358" y="1395603"/>
                    <a:pt x="4392168" y="1395603"/>
                    <a:pt x="4396105" y="1395603"/>
                  </a:cubicBezTo>
                  <a:cubicBezTo>
                    <a:pt x="4396105" y="1391539"/>
                    <a:pt x="4399915" y="1387348"/>
                    <a:pt x="4399915" y="1383284"/>
                  </a:cubicBezTo>
                  <a:cubicBezTo>
                    <a:pt x="4403725" y="1383284"/>
                    <a:pt x="4407662" y="1383284"/>
                    <a:pt x="4411472" y="1383284"/>
                  </a:cubicBezTo>
                  <a:cubicBezTo>
                    <a:pt x="4411472" y="1387348"/>
                    <a:pt x="4411472" y="1391539"/>
                    <a:pt x="4415282" y="1399794"/>
                  </a:cubicBezTo>
                  <a:cubicBezTo>
                    <a:pt x="4423029" y="1399794"/>
                    <a:pt x="4430776" y="1399794"/>
                    <a:pt x="4438396" y="1399794"/>
                  </a:cubicBezTo>
                  <a:cubicBezTo>
                    <a:pt x="4438396" y="1395730"/>
                    <a:pt x="4438396" y="1391539"/>
                    <a:pt x="4438396" y="1387475"/>
                  </a:cubicBezTo>
                  <a:cubicBezTo>
                    <a:pt x="4453890" y="1387475"/>
                    <a:pt x="4465447" y="1387475"/>
                    <a:pt x="4480814" y="1387475"/>
                  </a:cubicBezTo>
                  <a:cubicBezTo>
                    <a:pt x="4480814" y="1391539"/>
                    <a:pt x="4480814" y="1395730"/>
                    <a:pt x="4480814" y="1399794"/>
                  </a:cubicBezTo>
                  <a:cubicBezTo>
                    <a:pt x="4492371" y="1399794"/>
                    <a:pt x="4507865" y="1399794"/>
                    <a:pt x="4519422" y="1399794"/>
                  </a:cubicBezTo>
                  <a:cubicBezTo>
                    <a:pt x="4519422" y="1428623"/>
                    <a:pt x="4519422" y="1457452"/>
                    <a:pt x="4519422" y="1486281"/>
                  </a:cubicBezTo>
                  <a:cubicBezTo>
                    <a:pt x="4527169" y="1486281"/>
                    <a:pt x="4538726" y="1486281"/>
                    <a:pt x="4546473" y="1486281"/>
                  </a:cubicBezTo>
                  <a:cubicBezTo>
                    <a:pt x="4546473" y="1478026"/>
                    <a:pt x="4546473" y="1469771"/>
                    <a:pt x="4546473" y="1461516"/>
                  </a:cubicBezTo>
                  <a:cubicBezTo>
                    <a:pt x="4558030" y="1461516"/>
                    <a:pt x="4569587" y="1461516"/>
                    <a:pt x="4577334" y="1461516"/>
                  </a:cubicBezTo>
                  <a:cubicBezTo>
                    <a:pt x="4577334" y="1346200"/>
                    <a:pt x="4577334" y="1235075"/>
                    <a:pt x="4577334" y="1119759"/>
                  </a:cubicBezTo>
                  <a:cubicBezTo>
                    <a:pt x="4581144" y="1115695"/>
                    <a:pt x="4585081" y="1111504"/>
                    <a:pt x="4588891" y="1107440"/>
                  </a:cubicBezTo>
                  <a:cubicBezTo>
                    <a:pt x="4635246" y="1107440"/>
                    <a:pt x="4681474" y="1107440"/>
                    <a:pt x="4727829" y="1107440"/>
                  </a:cubicBezTo>
                  <a:lnTo>
                    <a:pt x="4727829" y="1123950"/>
                  </a:lnTo>
                  <a:lnTo>
                    <a:pt x="4747133" y="1123950"/>
                  </a:lnTo>
                  <a:cubicBezTo>
                    <a:pt x="4747133" y="1198118"/>
                    <a:pt x="4747133" y="1272159"/>
                    <a:pt x="4747133" y="1342136"/>
                  </a:cubicBezTo>
                  <a:cubicBezTo>
                    <a:pt x="4762627" y="1342136"/>
                    <a:pt x="4774184" y="1342136"/>
                    <a:pt x="4789551" y="1342136"/>
                  </a:cubicBezTo>
                  <a:cubicBezTo>
                    <a:pt x="4789551" y="1300988"/>
                    <a:pt x="4789551" y="1259840"/>
                    <a:pt x="4789551" y="1214501"/>
                  </a:cubicBezTo>
                  <a:cubicBezTo>
                    <a:pt x="4805045" y="1214501"/>
                    <a:pt x="4824349" y="1214501"/>
                    <a:pt x="4839716" y="1214501"/>
                  </a:cubicBezTo>
                  <a:cubicBezTo>
                    <a:pt x="4843526" y="1214501"/>
                    <a:pt x="4843526" y="1210437"/>
                    <a:pt x="4847463" y="1206246"/>
                  </a:cubicBezTo>
                  <a:lnTo>
                    <a:pt x="4862957" y="1206246"/>
                  </a:lnTo>
                  <a:cubicBezTo>
                    <a:pt x="4866767" y="1210310"/>
                    <a:pt x="4866767" y="1214501"/>
                    <a:pt x="4870704" y="1214501"/>
                  </a:cubicBezTo>
                  <a:cubicBezTo>
                    <a:pt x="4882261" y="1214501"/>
                    <a:pt x="4897755" y="1214501"/>
                    <a:pt x="4913122" y="1214501"/>
                  </a:cubicBezTo>
                  <a:cubicBezTo>
                    <a:pt x="4913122" y="1140333"/>
                    <a:pt x="4913122" y="1066292"/>
                    <a:pt x="4913122" y="992124"/>
                  </a:cubicBezTo>
                  <a:cubicBezTo>
                    <a:pt x="4913122" y="992124"/>
                    <a:pt x="4914773" y="991743"/>
                    <a:pt x="5021199" y="971550"/>
                  </a:cubicBezTo>
                  <a:cubicBezTo>
                    <a:pt x="5021199" y="971550"/>
                    <a:pt x="5021199" y="971677"/>
                    <a:pt x="5021199" y="973582"/>
                  </a:cubicBezTo>
                  <a:lnTo>
                    <a:pt x="5021199" y="988060"/>
                  </a:lnTo>
                  <a:cubicBezTo>
                    <a:pt x="5021199" y="988060"/>
                    <a:pt x="5022469" y="988060"/>
                    <a:pt x="5071364" y="988060"/>
                  </a:cubicBezTo>
                  <a:cubicBezTo>
                    <a:pt x="5071364" y="988060"/>
                    <a:pt x="5071364" y="992632"/>
                    <a:pt x="5071364" y="1473835"/>
                  </a:cubicBezTo>
                  <a:cubicBezTo>
                    <a:pt x="5082921" y="1473835"/>
                    <a:pt x="5098415" y="1473835"/>
                    <a:pt x="5113782" y="1473835"/>
                  </a:cubicBezTo>
                  <a:cubicBezTo>
                    <a:pt x="5113782" y="1469771"/>
                    <a:pt x="5113782" y="1469771"/>
                    <a:pt x="5113782" y="1465580"/>
                  </a:cubicBezTo>
                  <a:cubicBezTo>
                    <a:pt x="5121529" y="1465580"/>
                    <a:pt x="5129276" y="1465580"/>
                    <a:pt x="5136896" y="1465580"/>
                  </a:cubicBezTo>
                  <a:cubicBezTo>
                    <a:pt x="5136896" y="1469644"/>
                    <a:pt x="5136896" y="1469644"/>
                    <a:pt x="5136896" y="1473835"/>
                  </a:cubicBezTo>
                  <a:cubicBezTo>
                    <a:pt x="5152390" y="1473835"/>
                    <a:pt x="5167757" y="1473835"/>
                    <a:pt x="5183251" y="1473835"/>
                  </a:cubicBezTo>
                  <a:cubicBezTo>
                    <a:pt x="5183251" y="1465580"/>
                    <a:pt x="5183251" y="1457325"/>
                    <a:pt x="5183251" y="1449070"/>
                  </a:cubicBezTo>
                  <a:cubicBezTo>
                    <a:pt x="5202555" y="1449070"/>
                    <a:pt x="5221859" y="1449070"/>
                    <a:pt x="5237353" y="1449070"/>
                  </a:cubicBezTo>
                  <a:cubicBezTo>
                    <a:pt x="5245100" y="1440815"/>
                    <a:pt x="5252847" y="1440815"/>
                    <a:pt x="5260467" y="1440815"/>
                  </a:cubicBezTo>
                  <a:cubicBezTo>
                    <a:pt x="5272024" y="1449070"/>
                    <a:pt x="5287518" y="1449070"/>
                    <a:pt x="5299075" y="1449070"/>
                  </a:cubicBezTo>
                  <a:cubicBezTo>
                    <a:pt x="5299075" y="1436751"/>
                    <a:pt x="5299075" y="1428496"/>
                    <a:pt x="5299075" y="1416177"/>
                  </a:cubicBezTo>
                  <a:lnTo>
                    <a:pt x="5314569" y="1416177"/>
                  </a:lnTo>
                  <a:cubicBezTo>
                    <a:pt x="5314569" y="1407922"/>
                    <a:pt x="5314569" y="1399667"/>
                    <a:pt x="5314569" y="1391412"/>
                  </a:cubicBezTo>
                  <a:cubicBezTo>
                    <a:pt x="5349367" y="1391412"/>
                    <a:pt x="5387848" y="1391412"/>
                    <a:pt x="5422646" y="1391412"/>
                  </a:cubicBezTo>
                  <a:cubicBezTo>
                    <a:pt x="5422646" y="1370838"/>
                    <a:pt x="5422646" y="1354328"/>
                    <a:pt x="5422646" y="1333754"/>
                  </a:cubicBezTo>
                  <a:cubicBezTo>
                    <a:pt x="5434203" y="1333754"/>
                    <a:pt x="5445760" y="1333754"/>
                    <a:pt x="5457444" y="1333754"/>
                  </a:cubicBezTo>
                  <a:cubicBezTo>
                    <a:pt x="5457444" y="1329690"/>
                    <a:pt x="5457444" y="1325499"/>
                    <a:pt x="5457444" y="1321435"/>
                  </a:cubicBezTo>
                  <a:cubicBezTo>
                    <a:pt x="5465191" y="1321435"/>
                    <a:pt x="5472938" y="1321435"/>
                    <a:pt x="5480558" y="1321435"/>
                  </a:cubicBezTo>
                  <a:cubicBezTo>
                    <a:pt x="5480558" y="1325499"/>
                    <a:pt x="5480558" y="1329690"/>
                    <a:pt x="5480558" y="1333754"/>
                  </a:cubicBezTo>
                  <a:cubicBezTo>
                    <a:pt x="5492115" y="1333754"/>
                    <a:pt x="5499862" y="1333754"/>
                    <a:pt x="5511419" y="1333754"/>
                  </a:cubicBezTo>
                  <a:cubicBezTo>
                    <a:pt x="5511419" y="1362583"/>
                    <a:pt x="5511419" y="1395476"/>
                    <a:pt x="5511419" y="1428496"/>
                  </a:cubicBezTo>
                  <a:cubicBezTo>
                    <a:pt x="5530723" y="1428496"/>
                    <a:pt x="5553837" y="1428496"/>
                    <a:pt x="5573141" y="1428496"/>
                  </a:cubicBezTo>
                  <a:cubicBezTo>
                    <a:pt x="5573141" y="1411986"/>
                    <a:pt x="5573141" y="1395603"/>
                    <a:pt x="5573141" y="1379093"/>
                  </a:cubicBezTo>
                  <a:cubicBezTo>
                    <a:pt x="5596255" y="1379093"/>
                    <a:pt x="5623306" y="1379093"/>
                    <a:pt x="5646420" y="1379093"/>
                  </a:cubicBezTo>
                  <a:cubicBezTo>
                    <a:pt x="5646420" y="1358519"/>
                    <a:pt x="5646420" y="1342009"/>
                    <a:pt x="5646420" y="1321435"/>
                  </a:cubicBezTo>
                  <a:cubicBezTo>
                    <a:pt x="5677281" y="1321435"/>
                    <a:pt x="5708142" y="1321435"/>
                    <a:pt x="5739003" y="1321435"/>
                  </a:cubicBezTo>
                  <a:cubicBezTo>
                    <a:pt x="5739003" y="1321435"/>
                    <a:pt x="5739003" y="1324864"/>
                    <a:pt x="5739003" y="1533144"/>
                  </a:cubicBezTo>
                  <a:lnTo>
                    <a:pt x="5739003" y="1559433"/>
                  </a:lnTo>
                  <a:lnTo>
                    <a:pt x="5864479" y="1559433"/>
                  </a:lnTo>
                  <a:lnTo>
                    <a:pt x="5864479" y="1760855"/>
                  </a:lnTo>
                  <a:lnTo>
                    <a:pt x="5864479" y="1962277"/>
                  </a:lnTo>
                  <a:lnTo>
                    <a:pt x="5864479" y="2210308"/>
                  </a:lnTo>
                  <a:lnTo>
                    <a:pt x="5740400" y="2210308"/>
                  </a:lnTo>
                  <a:lnTo>
                    <a:pt x="5414518" y="2210308"/>
                  </a:lnTo>
                  <a:lnTo>
                    <a:pt x="382778" y="2210308"/>
                  </a:lnTo>
                  <a:lnTo>
                    <a:pt x="382778" y="2146046"/>
                  </a:lnTo>
                  <a:lnTo>
                    <a:pt x="0" y="2146046"/>
                  </a:lnTo>
                  <a:lnTo>
                    <a:pt x="0" y="1743202"/>
                  </a:lnTo>
                  <a:lnTo>
                    <a:pt x="196850" y="1743202"/>
                  </a:lnTo>
                  <a:lnTo>
                    <a:pt x="196850" y="1687957"/>
                  </a:lnTo>
                  <a:lnTo>
                    <a:pt x="104902" y="1687957"/>
                  </a:lnTo>
                  <a:cubicBezTo>
                    <a:pt x="104902" y="1687957"/>
                    <a:pt x="104902" y="1684274"/>
                    <a:pt x="104902" y="1379220"/>
                  </a:cubicBezTo>
                  <a:cubicBezTo>
                    <a:pt x="104902" y="1379220"/>
                    <a:pt x="105791" y="1379220"/>
                    <a:pt x="143510" y="1379220"/>
                  </a:cubicBezTo>
                  <a:cubicBezTo>
                    <a:pt x="143510" y="1379220"/>
                    <a:pt x="143637" y="1379093"/>
                    <a:pt x="144526" y="1377188"/>
                  </a:cubicBezTo>
                  <a:lnTo>
                    <a:pt x="151257" y="1362837"/>
                  </a:lnTo>
                  <a:cubicBezTo>
                    <a:pt x="151257" y="1362837"/>
                    <a:pt x="151511" y="1362837"/>
                    <a:pt x="154686" y="1363345"/>
                  </a:cubicBezTo>
                  <a:lnTo>
                    <a:pt x="178308" y="1366901"/>
                  </a:lnTo>
                  <a:cubicBezTo>
                    <a:pt x="178308" y="1366901"/>
                    <a:pt x="178435" y="1367155"/>
                    <a:pt x="179324" y="1369441"/>
                  </a:cubicBezTo>
                  <a:lnTo>
                    <a:pt x="186055" y="1387475"/>
                  </a:lnTo>
                  <a:cubicBezTo>
                    <a:pt x="186055" y="1387475"/>
                    <a:pt x="187198" y="1387602"/>
                    <a:pt x="236220" y="1391539"/>
                  </a:cubicBezTo>
                  <a:cubicBezTo>
                    <a:pt x="236220" y="1391539"/>
                    <a:pt x="236220" y="1388618"/>
                    <a:pt x="236220" y="1156843"/>
                  </a:cubicBezTo>
                  <a:cubicBezTo>
                    <a:pt x="236220" y="1156843"/>
                    <a:pt x="236474" y="1156843"/>
                    <a:pt x="240030" y="1156843"/>
                  </a:cubicBezTo>
                  <a:lnTo>
                    <a:pt x="267081" y="1156843"/>
                  </a:lnTo>
                  <a:cubicBezTo>
                    <a:pt x="267081" y="1156843"/>
                    <a:pt x="267081" y="1153541"/>
                    <a:pt x="267081" y="897509"/>
                  </a:cubicBezTo>
                  <a:cubicBezTo>
                    <a:pt x="267081" y="897509"/>
                    <a:pt x="267335" y="897509"/>
                    <a:pt x="270510" y="897509"/>
                  </a:cubicBezTo>
                  <a:lnTo>
                    <a:pt x="294132" y="897509"/>
                  </a:lnTo>
                  <a:cubicBezTo>
                    <a:pt x="294132" y="897509"/>
                    <a:pt x="294132" y="894842"/>
                    <a:pt x="294132" y="679323"/>
                  </a:cubicBezTo>
                  <a:cubicBezTo>
                    <a:pt x="301879" y="675259"/>
                    <a:pt x="301879" y="675259"/>
                    <a:pt x="301879" y="625856"/>
                  </a:cubicBezTo>
                  <a:cubicBezTo>
                    <a:pt x="301879" y="625856"/>
                    <a:pt x="302133" y="625856"/>
                    <a:pt x="305689" y="625856"/>
                  </a:cubicBezTo>
                  <a:lnTo>
                    <a:pt x="332740" y="625856"/>
                  </a:lnTo>
                  <a:cubicBezTo>
                    <a:pt x="332740" y="625856"/>
                    <a:pt x="333883" y="623189"/>
                    <a:pt x="402209" y="469392"/>
                  </a:cubicBezTo>
                  <a:cubicBezTo>
                    <a:pt x="402209" y="469392"/>
                    <a:pt x="402336" y="465709"/>
                    <a:pt x="409956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82" name="Freeform 82"/>
          <p:cNvSpPr/>
          <p:nvPr/>
        </p:nvSpPr>
        <p:spPr>
          <a:xfrm>
            <a:off x="452520" y="5827140"/>
            <a:ext cx="5105700" cy="4206060"/>
          </a:xfrm>
          <a:custGeom>
            <a:avLst/>
            <a:gdLst/>
            <a:ahLst/>
            <a:cxnLst/>
            <a:rect l="l" t="t" r="r" b="b"/>
            <a:pathLst>
              <a:path w="5105700" h="4206060">
                <a:moveTo>
                  <a:pt x="0" y="0"/>
                </a:moveTo>
                <a:lnTo>
                  <a:pt x="5105700" y="0"/>
                </a:lnTo>
                <a:lnTo>
                  <a:pt x="5105700" y="4206060"/>
                </a:lnTo>
                <a:lnTo>
                  <a:pt x="0" y="4206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458" r="-322" b="-321"/>
            </a:stretch>
          </a:blipFill>
        </p:spPr>
      </p:sp>
      <p:sp>
        <p:nvSpPr>
          <p:cNvPr id="83" name="Freeform 83"/>
          <p:cNvSpPr/>
          <p:nvPr/>
        </p:nvSpPr>
        <p:spPr>
          <a:xfrm>
            <a:off x="16376580" y="297540"/>
            <a:ext cx="1346220" cy="1895940"/>
          </a:xfrm>
          <a:custGeom>
            <a:avLst/>
            <a:gdLst/>
            <a:ahLst/>
            <a:cxnLst/>
            <a:rect l="l" t="t" r="r" b="b"/>
            <a:pathLst>
              <a:path w="1346220" h="1895940">
                <a:moveTo>
                  <a:pt x="0" y="0"/>
                </a:moveTo>
                <a:lnTo>
                  <a:pt x="1346220" y="0"/>
                </a:lnTo>
                <a:lnTo>
                  <a:pt x="1346220" y="1895940"/>
                </a:lnTo>
                <a:lnTo>
                  <a:pt x="0" y="18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70" b="-937"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363420" y="1318140"/>
            <a:ext cx="2660580" cy="5321700"/>
          </a:xfrm>
          <a:custGeom>
            <a:avLst/>
            <a:gdLst/>
            <a:ahLst/>
            <a:cxnLst/>
            <a:rect l="l" t="t" r="r" b="b"/>
            <a:pathLst>
              <a:path w="2660580" h="5321700">
                <a:moveTo>
                  <a:pt x="0" y="0"/>
                </a:moveTo>
                <a:lnTo>
                  <a:pt x="2660580" y="0"/>
                </a:lnTo>
                <a:lnTo>
                  <a:pt x="2660580" y="5321700"/>
                </a:lnTo>
                <a:lnTo>
                  <a:pt x="0" y="5321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41" b="-231"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5691600" y="111240"/>
            <a:ext cx="9840960" cy="5535540"/>
          </a:xfrm>
          <a:custGeom>
            <a:avLst/>
            <a:gdLst/>
            <a:ahLst/>
            <a:cxnLst/>
            <a:rect l="l" t="t" r="r" b="b"/>
            <a:pathLst>
              <a:path w="9840960" h="5535540">
                <a:moveTo>
                  <a:pt x="0" y="0"/>
                </a:moveTo>
                <a:lnTo>
                  <a:pt x="9840960" y="0"/>
                </a:lnTo>
                <a:lnTo>
                  <a:pt x="9840960" y="5535540"/>
                </a:lnTo>
                <a:lnTo>
                  <a:pt x="0" y="55355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44" b="-144"/>
            </a:stretch>
          </a:blipFill>
        </p:spPr>
      </p:sp>
      <p:sp>
        <p:nvSpPr>
          <p:cNvPr id="86" name="Freeform 86"/>
          <p:cNvSpPr/>
          <p:nvPr/>
        </p:nvSpPr>
        <p:spPr>
          <a:xfrm>
            <a:off x="4306500" y="5328720"/>
            <a:ext cx="5571180" cy="2413800"/>
          </a:xfrm>
          <a:custGeom>
            <a:avLst/>
            <a:gdLst/>
            <a:ahLst/>
            <a:cxnLst/>
            <a:rect l="l" t="t" r="r" b="b"/>
            <a:pathLst>
              <a:path w="5571180" h="2413800">
                <a:moveTo>
                  <a:pt x="0" y="0"/>
                </a:moveTo>
                <a:lnTo>
                  <a:pt x="5571180" y="0"/>
                </a:lnTo>
                <a:lnTo>
                  <a:pt x="5571180" y="2413800"/>
                </a:lnTo>
                <a:lnTo>
                  <a:pt x="0" y="2413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14" b="-229"/>
            </a:stretch>
          </a:blipFill>
        </p:spPr>
      </p:sp>
      <p:sp>
        <p:nvSpPr>
          <p:cNvPr id="87" name="Freeform 87"/>
          <p:cNvSpPr/>
          <p:nvPr/>
        </p:nvSpPr>
        <p:spPr>
          <a:xfrm>
            <a:off x="2907360" y="3228660"/>
            <a:ext cx="3060180" cy="1623240"/>
          </a:xfrm>
          <a:custGeom>
            <a:avLst/>
            <a:gdLst/>
            <a:ahLst/>
            <a:cxnLst/>
            <a:rect l="l" t="t" r="r" b="b"/>
            <a:pathLst>
              <a:path w="3060180" h="1623240">
                <a:moveTo>
                  <a:pt x="0" y="0"/>
                </a:moveTo>
                <a:lnTo>
                  <a:pt x="3060180" y="0"/>
                </a:lnTo>
                <a:lnTo>
                  <a:pt x="3060180" y="1623240"/>
                </a:lnTo>
                <a:lnTo>
                  <a:pt x="0" y="16232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386" b="-927"/>
            </a:stretch>
          </a:blipFill>
        </p:spPr>
      </p:sp>
      <p:sp>
        <p:nvSpPr>
          <p:cNvPr id="88" name="TextBox 88"/>
          <p:cNvSpPr txBox="1"/>
          <p:nvPr/>
        </p:nvSpPr>
        <p:spPr>
          <a:xfrm>
            <a:off x="455220" y="517080"/>
            <a:ext cx="11332440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fa-IR" sz="3990" spc="-1" dirty="0">
                <a:solidFill>
                  <a:srgbClr val="FFC929"/>
                </a:solidFill>
                <a:latin typeface="Source Sans Pro"/>
                <a:cs typeface="B Nazanin" panose="00000400000000000000" pitchFamily="2" charset="-78"/>
              </a:rPr>
              <a:t>منابع</a:t>
            </a:r>
            <a:endParaRPr lang="en-US" sz="3990" spc="-1" dirty="0">
              <a:solidFill>
                <a:srgbClr val="FFC929"/>
              </a:solidFill>
              <a:latin typeface="Source Sans Pro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Custom</PresentationFormat>
  <Paragraphs>85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Arimo</vt:lpstr>
      <vt:lpstr>Arial</vt:lpstr>
      <vt:lpstr>Calibri</vt:lpstr>
      <vt:lpstr>Arimo Bold</vt:lpstr>
      <vt:lpstr>Source Sans Pro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2024-01-06T08:35:35Z</dcterms:created>
  <dcterms:modified xsi:type="dcterms:W3CDTF">2024-01-16T18:54:55Z</dcterms:modified>
  <dc:identifier/>
</cp:coreProperties>
</file>