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2" r:id="rId4"/>
    <p:sldId id="269" r:id="rId5"/>
    <p:sldId id="273" r:id="rId6"/>
    <p:sldId id="279" r:id="rId7"/>
    <p:sldId id="280" r:id="rId8"/>
    <p:sldId id="283" r:id="rId9"/>
  </p:sldIdLst>
  <p:sldSz cx="18288000" cy="10287000"/>
  <p:notesSz cx="6858000" cy="9144000"/>
  <p:embeddedFontLst>
    <p:embeddedFont>
      <p:font typeface="Arial" panose="020B0604020202020204" pitchFamily="34" charset="0"/>
      <p:regular r:id="rId11"/>
    </p:embeddedFont>
    <p:embeddedFont>
      <p:font typeface="Arial Bold" panose="020B07040202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inzel" panose="020B0604020202020204" charset="0"/>
      <p:regular r:id="rId18"/>
    </p:embeddedFont>
    <p:embeddedFont>
      <p:font typeface="Cinzel Bold" panose="020B0604020202020204" charset="0"/>
      <p:regular r:id="rId19"/>
    </p:embeddedFont>
    <p:embeddedFont>
      <p:font typeface="Libre Baskerville" panose="02000000000000000000" pitchFamily="2" charset="0"/>
      <p:regular r:id="rId20"/>
      <p:bold r:id="rId21"/>
      <p:italic r:id="rId22"/>
    </p:embeddedFont>
    <p:embeddedFont>
      <p:font typeface="Libre Baskerville Bold" panose="02000000000000000000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3" autoAdjust="0"/>
    <p:restoredTop sz="94061" autoAdjust="0"/>
  </p:normalViewPr>
  <p:slideViewPr>
    <p:cSldViewPr>
      <p:cViewPr varScale="1">
        <p:scale>
          <a:sx n="44" d="100"/>
          <a:sy n="44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svg"/><Relationship Id="rId117" Type="http://schemas.openxmlformats.org/officeDocument/2006/relationships/image" Target="../media/image171.png"/><Relationship Id="rId21" Type="http://schemas.openxmlformats.org/officeDocument/2006/relationships/image" Target="../media/image75.png"/><Relationship Id="rId42" Type="http://schemas.openxmlformats.org/officeDocument/2006/relationships/image" Target="../media/image96.svg"/><Relationship Id="rId47" Type="http://schemas.openxmlformats.org/officeDocument/2006/relationships/image" Target="../media/image101.png"/><Relationship Id="rId63" Type="http://schemas.openxmlformats.org/officeDocument/2006/relationships/image" Target="../media/image117.png"/><Relationship Id="rId68" Type="http://schemas.openxmlformats.org/officeDocument/2006/relationships/image" Target="../media/image122.svg"/><Relationship Id="rId84" Type="http://schemas.openxmlformats.org/officeDocument/2006/relationships/image" Target="../media/image138.svg"/><Relationship Id="rId89" Type="http://schemas.openxmlformats.org/officeDocument/2006/relationships/image" Target="../media/image143.png"/><Relationship Id="rId112" Type="http://schemas.openxmlformats.org/officeDocument/2006/relationships/image" Target="../media/image166.svg"/><Relationship Id="rId16" Type="http://schemas.openxmlformats.org/officeDocument/2006/relationships/image" Target="../media/image70.svg"/><Relationship Id="rId107" Type="http://schemas.openxmlformats.org/officeDocument/2006/relationships/image" Target="../media/image161.png"/><Relationship Id="rId11" Type="http://schemas.openxmlformats.org/officeDocument/2006/relationships/image" Target="../media/image65.png"/><Relationship Id="rId32" Type="http://schemas.openxmlformats.org/officeDocument/2006/relationships/image" Target="../media/image86.svg"/><Relationship Id="rId37" Type="http://schemas.openxmlformats.org/officeDocument/2006/relationships/image" Target="../media/image91.png"/><Relationship Id="rId53" Type="http://schemas.openxmlformats.org/officeDocument/2006/relationships/image" Target="../media/image107.png"/><Relationship Id="rId58" Type="http://schemas.openxmlformats.org/officeDocument/2006/relationships/image" Target="../media/image112.svg"/><Relationship Id="rId74" Type="http://schemas.openxmlformats.org/officeDocument/2006/relationships/image" Target="../media/image128.svg"/><Relationship Id="rId79" Type="http://schemas.openxmlformats.org/officeDocument/2006/relationships/image" Target="../media/image133.png"/><Relationship Id="rId102" Type="http://schemas.openxmlformats.org/officeDocument/2006/relationships/image" Target="../media/image156.svg"/><Relationship Id="rId5" Type="http://schemas.openxmlformats.org/officeDocument/2006/relationships/image" Target="../media/image59.png"/><Relationship Id="rId90" Type="http://schemas.openxmlformats.org/officeDocument/2006/relationships/image" Target="../media/image144.svg"/><Relationship Id="rId95" Type="http://schemas.openxmlformats.org/officeDocument/2006/relationships/image" Target="../media/image149.png"/><Relationship Id="rId22" Type="http://schemas.openxmlformats.org/officeDocument/2006/relationships/image" Target="../media/image76.svg"/><Relationship Id="rId27" Type="http://schemas.openxmlformats.org/officeDocument/2006/relationships/image" Target="../media/image81.png"/><Relationship Id="rId43" Type="http://schemas.openxmlformats.org/officeDocument/2006/relationships/image" Target="../media/image97.png"/><Relationship Id="rId48" Type="http://schemas.openxmlformats.org/officeDocument/2006/relationships/image" Target="../media/image102.svg"/><Relationship Id="rId64" Type="http://schemas.openxmlformats.org/officeDocument/2006/relationships/image" Target="../media/image118.svg"/><Relationship Id="rId69" Type="http://schemas.openxmlformats.org/officeDocument/2006/relationships/image" Target="../media/image123.png"/><Relationship Id="rId113" Type="http://schemas.openxmlformats.org/officeDocument/2006/relationships/image" Target="../media/image167.png"/><Relationship Id="rId118" Type="http://schemas.openxmlformats.org/officeDocument/2006/relationships/image" Target="../media/image172.svg"/><Relationship Id="rId80" Type="http://schemas.openxmlformats.org/officeDocument/2006/relationships/image" Target="../media/image134.svg"/><Relationship Id="rId85" Type="http://schemas.openxmlformats.org/officeDocument/2006/relationships/image" Target="../media/image139.png"/><Relationship Id="rId12" Type="http://schemas.openxmlformats.org/officeDocument/2006/relationships/image" Target="../media/image66.svg"/><Relationship Id="rId17" Type="http://schemas.openxmlformats.org/officeDocument/2006/relationships/image" Target="../media/image71.png"/><Relationship Id="rId33" Type="http://schemas.openxmlformats.org/officeDocument/2006/relationships/image" Target="../media/image87.png"/><Relationship Id="rId38" Type="http://schemas.openxmlformats.org/officeDocument/2006/relationships/image" Target="../media/image92.svg"/><Relationship Id="rId59" Type="http://schemas.openxmlformats.org/officeDocument/2006/relationships/image" Target="../media/image113.png"/><Relationship Id="rId103" Type="http://schemas.openxmlformats.org/officeDocument/2006/relationships/image" Target="../media/image157.png"/><Relationship Id="rId108" Type="http://schemas.openxmlformats.org/officeDocument/2006/relationships/image" Target="../media/image162.svg"/><Relationship Id="rId54" Type="http://schemas.openxmlformats.org/officeDocument/2006/relationships/image" Target="../media/image108.svg"/><Relationship Id="rId70" Type="http://schemas.openxmlformats.org/officeDocument/2006/relationships/image" Target="../media/image124.svg"/><Relationship Id="rId75" Type="http://schemas.openxmlformats.org/officeDocument/2006/relationships/image" Target="../media/image129.png"/><Relationship Id="rId91" Type="http://schemas.openxmlformats.org/officeDocument/2006/relationships/image" Target="../media/image145.png"/><Relationship Id="rId96" Type="http://schemas.openxmlformats.org/officeDocument/2006/relationships/image" Target="../media/image1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23" Type="http://schemas.openxmlformats.org/officeDocument/2006/relationships/image" Target="../media/image77.png"/><Relationship Id="rId28" Type="http://schemas.openxmlformats.org/officeDocument/2006/relationships/image" Target="../media/image82.svg"/><Relationship Id="rId49" Type="http://schemas.openxmlformats.org/officeDocument/2006/relationships/image" Target="../media/image103.png"/><Relationship Id="rId114" Type="http://schemas.openxmlformats.org/officeDocument/2006/relationships/image" Target="../media/image168.svg"/><Relationship Id="rId119" Type="http://schemas.openxmlformats.org/officeDocument/2006/relationships/image" Target="../media/image173.png"/><Relationship Id="rId44" Type="http://schemas.openxmlformats.org/officeDocument/2006/relationships/image" Target="../media/image98.svg"/><Relationship Id="rId60" Type="http://schemas.openxmlformats.org/officeDocument/2006/relationships/image" Target="../media/image114.svg"/><Relationship Id="rId65" Type="http://schemas.openxmlformats.org/officeDocument/2006/relationships/image" Target="../media/image119.png"/><Relationship Id="rId81" Type="http://schemas.openxmlformats.org/officeDocument/2006/relationships/image" Target="../media/image135.png"/><Relationship Id="rId86" Type="http://schemas.openxmlformats.org/officeDocument/2006/relationships/image" Target="../media/image140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3" Type="http://schemas.openxmlformats.org/officeDocument/2006/relationships/image" Target="../media/image67.png"/><Relationship Id="rId18" Type="http://schemas.openxmlformats.org/officeDocument/2006/relationships/image" Target="../media/image72.svg"/><Relationship Id="rId39" Type="http://schemas.openxmlformats.org/officeDocument/2006/relationships/image" Target="../media/image93.png"/><Relationship Id="rId109" Type="http://schemas.openxmlformats.org/officeDocument/2006/relationships/image" Target="../media/image163.png"/><Relationship Id="rId34" Type="http://schemas.openxmlformats.org/officeDocument/2006/relationships/image" Target="../media/image88.svg"/><Relationship Id="rId50" Type="http://schemas.openxmlformats.org/officeDocument/2006/relationships/image" Target="../media/image104.svg"/><Relationship Id="rId55" Type="http://schemas.openxmlformats.org/officeDocument/2006/relationships/image" Target="../media/image109.png"/><Relationship Id="rId76" Type="http://schemas.openxmlformats.org/officeDocument/2006/relationships/image" Target="../media/image130.svg"/><Relationship Id="rId97" Type="http://schemas.openxmlformats.org/officeDocument/2006/relationships/image" Target="../media/image151.png"/><Relationship Id="rId104" Type="http://schemas.openxmlformats.org/officeDocument/2006/relationships/image" Target="../media/image158.svg"/><Relationship Id="rId120" Type="http://schemas.openxmlformats.org/officeDocument/2006/relationships/image" Target="../media/image174.svg"/><Relationship Id="rId7" Type="http://schemas.openxmlformats.org/officeDocument/2006/relationships/image" Target="../media/image61.png"/><Relationship Id="rId71" Type="http://schemas.openxmlformats.org/officeDocument/2006/relationships/image" Target="../media/image125.png"/><Relationship Id="rId92" Type="http://schemas.openxmlformats.org/officeDocument/2006/relationships/image" Target="../media/image146.sv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83.png"/><Relationship Id="rId24" Type="http://schemas.openxmlformats.org/officeDocument/2006/relationships/image" Target="../media/image78.svg"/><Relationship Id="rId40" Type="http://schemas.openxmlformats.org/officeDocument/2006/relationships/image" Target="../media/image94.svg"/><Relationship Id="rId45" Type="http://schemas.openxmlformats.org/officeDocument/2006/relationships/image" Target="../media/image99.png"/><Relationship Id="rId66" Type="http://schemas.openxmlformats.org/officeDocument/2006/relationships/image" Target="../media/image120.svg"/><Relationship Id="rId87" Type="http://schemas.openxmlformats.org/officeDocument/2006/relationships/image" Target="../media/image141.png"/><Relationship Id="rId110" Type="http://schemas.openxmlformats.org/officeDocument/2006/relationships/image" Target="../media/image164.svg"/><Relationship Id="rId115" Type="http://schemas.openxmlformats.org/officeDocument/2006/relationships/image" Target="../media/image169.png"/><Relationship Id="rId61" Type="http://schemas.openxmlformats.org/officeDocument/2006/relationships/image" Target="../media/image115.png"/><Relationship Id="rId82" Type="http://schemas.openxmlformats.org/officeDocument/2006/relationships/image" Target="../media/image136.svg"/><Relationship Id="rId19" Type="http://schemas.openxmlformats.org/officeDocument/2006/relationships/image" Target="../media/image73.png"/><Relationship Id="rId14" Type="http://schemas.openxmlformats.org/officeDocument/2006/relationships/image" Target="../media/image68.svg"/><Relationship Id="rId30" Type="http://schemas.openxmlformats.org/officeDocument/2006/relationships/image" Target="../media/image84.svg"/><Relationship Id="rId35" Type="http://schemas.openxmlformats.org/officeDocument/2006/relationships/image" Target="../media/image89.png"/><Relationship Id="rId56" Type="http://schemas.openxmlformats.org/officeDocument/2006/relationships/image" Target="../media/image110.svg"/><Relationship Id="rId77" Type="http://schemas.openxmlformats.org/officeDocument/2006/relationships/image" Target="../media/image131.png"/><Relationship Id="rId100" Type="http://schemas.openxmlformats.org/officeDocument/2006/relationships/image" Target="../media/image154.svg"/><Relationship Id="rId105" Type="http://schemas.openxmlformats.org/officeDocument/2006/relationships/image" Target="../media/image159.png"/><Relationship Id="rId8" Type="http://schemas.openxmlformats.org/officeDocument/2006/relationships/image" Target="../media/image62.svg"/><Relationship Id="rId51" Type="http://schemas.openxmlformats.org/officeDocument/2006/relationships/image" Target="../media/image105.png"/><Relationship Id="rId72" Type="http://schemas.openxmlformats.org/officeDocument/2006/relationships/image" Target="../media/image126.svg"/><Relationship Id="rId93" Type="http://schemas.openxmlformats.org/officeDocument/2006/relationships/image" Target="../media/image147.png"/><Relationship Id="rId98" Type="http://schemas.openxmlformats.org/officeDocument/2006/relationships/image" Target="../media/image152.svg"/><Relationship Id="rId121" Type="http://schemas.openxmlformats.org/officeDocument/2006/relationships/image" Target="../media/image175.png"/><Relationship Id="rId3" Type="http://schemas.openxmlformats.org/officeDocument/2006/relationships/image" Target="../media/image57.png"/><Relationship Id="rId25" Type="http://schemas.openxmlformats.org/officeDocument/2006/relationships/image" Target="../media/image79.png"/><Relationship Id="rId46" Type="http://schemas.openxmlformats.org/officeDocument/2006/relationships/image" Target="../media/image100.svg"/><Relationship Id="rId67" Type="http://schemas.openxmlformats.org/officeDocument/2006/relationships/image" Target="../media/image121.png"/><Relationship Id="rId116" Type="http://schemas.openxmlformats.org/officeDocument/2006/relationships/image" Target="../media/image170.svg"/><Relationship Id="rId20" Type="http://schemas.openxmlformats.org/officeDocument/2006/relationships/image" Target="../media/image74.svg"/><Relationship Id="rId41" Type="http://schemas.openxmlformats.org/officeDocument/2006/relationships/image" Target="../media/image95.png"/><Relationship Id="rId62" Type="http://schemas.openxmlformats.org/officeDocument/2006/relationships/image" Target="../media/image116.svg"/><Relationship Id="rId83" Type="http://schemas.openxmlformats.org/officeDocument/2006/relationships/image" Target="../media/image137.png"/><Relationship Id="rId88" Type="http://schemas.openxmlformats.org/officeDocument/2006/relationships/image" Target="../media/image142.svg"/><Relationship Id="rId111" Type="http://schemas.openxmlformats.org/officeDocument/2006/relationships/image" Target="../media/image165.png"/><Relationship Id="rId15" Type="http://schemas.openxmlformats.org/officeDocument/2006/relationships/image" Target="../media/image69.png"/><Relationship Id="rId36" Type="http://schemas.openxmlformats.org/officeDocument/2006/relationships/image" Target="../media/image90.svg"/><Relationship Id="rId57" Type="http://schemas.openxmlformats.org/officeDocument/2006/relationships/image" Target="../media/image111.png"/><Relationship Id="rId106" Type="http://schemas.openxmlformats.org/officeDocument/2006/relationships/image" Target="../media/image160.svg"/><Relationship Id="rId10" Type="http://schemas.openxmlformats.org/officeDocument/2006/relationships/image" Target="../media/image64.svg"/><Relationship Id="rId31" Type="http://schemas.openxmlformats.org/officeDocument/2006/relationships/image" Target="../media/image85.png"/><Relationship Id="rId52" Type="http://schemas.openxmlformats.org/officeDocument/2006/relationships/image" Target="../media/image106.svg"/><Relationship Id="rId73" Type="http://schemas.openxmlformats.org/officeDocument/2006/relationships/image" Target="../media/image127.png"/><Relationship Id="rId78" Type="http://schemas.openxmlformats.org/officeDocument/2006/relationships/image" Target="../media/image132.svg"/><Relationship Id="rId94" Type="http://schemas.openxmlformats.org/officeDocument/2006/relationships/image" Target="../media/image148.svg"/><Relationship Id="rId99" Type="http://schemas.openxmlformats.org/officeDocument/2006/relationships/image" Target="../media/image153.png"/><Relationship Id="rId101" Type="http://schemas.openxmlformats.org/officeDocument/2006/relationships/image" Target="../media/image1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4640" y="390240"/>
            <a:ext cx="17298000" cy="9506880"/>
          </a:xfrm>
          <a:custGeom>
            <a:avLst/>
            <a:gdLst/>
            <a:ahLst/>
            <a:cxnLst/>
            <a:rect l="l" t="t" r="r" b="b"/>
            <a:pathLst>
              <a:path w="17298000" h="9506880">
                <a:moveTo>
                  <a:pt x="0" y="0"/>
                </a:moveTo>
                <a:lnTo>
                  <a:pt x="17298000" y="0"/>
                </a:lnTo>
                <a:lnTo>
                  <a:pt x="17298000" y="9506880"/>
                </a:lnTo>
                <a:lnTo>
                  <a:pt x="0" y="9506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53200" y="6381271"/>
            <a:ext cx="10088897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a-IR" sz="8800" spc="-2" dirty="0">
                <a:solidFill>
                  <a:srgbClr val="FFC000"/>
                </a:solidFill>
                <a:latin typeface="Arial"/>
                <a:cs typeface="B Nazanin" panose="00000400000000000000" pitchFamily="2" charset="-78"/>
              </a:rPr>
              <a:t>تم : سبک رنسانس </a:t>
            </a:r>
            <a:endParaRPr lang="en-US" sz="8800" spc="-2" dirty="0">
              <a:solidFill>
                <a:srgbClr val="FFC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 rot="-1572599">
            <a:off x="-513360" y="5395680"/>
            <a:ext cx="8231040" cy="5979600"/>
          </a:xfrm>
          <a:custGeom>
            <a:avLst/>
            <a:gdLst/>
            <a:ahLst/>
            <a:cxnLst/>
            <a:rect l="l" t="t" r="r" b="b"/>
            <a:pathLst>
              <a:path w="8231040" h="5979600">
                <a:moveTo>
                  <a:pt x="0" y="0"/>
                </a:moveTo>
                <a:lnTo>
                  <a:pt x="8231040" y="0"/>
                </a:lnTo>
                <a:lnTo>
                  <a:pt x="8231040" y="5979600"/>
                </a:lnTo>
                <a:lnTo>
                  <a:pt x="0" y="597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19" b="-419"/>
            </a:stretch>
          </a:blipFill>
        </p:spPr>
      </p:sp>
      <p:sp>
        <p:nvSpPr>
          <p:cNvPr id="6" name="Freeform 6"/>
          <p:cNvSpPr/>
          <p:nvPr/>
        </p:nvSpPr>
        <p:spPr>
          <a:xfrm rot="-2058600">
            <a:off x="11378880" y="-430560"/>
            <a:ext cx="7871760" cy="5979600"/>
          </a:xfrm>
          <a:custGeom>
            <a:avLst/>
            <a:gdLst/>
            <a:ahLst/>
            <a:cxnLst/>
            <a:rect l="l" t="t" r="r" b="b"/>
            <a:pathLst>
              <a:path w="7871760" h="5979600">
                <a:moveTo>
                  <a:pt x="0" y="0"/>
                </a:moveTo>
                <a:lnTo>
                  <a:pt x="7871760" y="0"/>
                </a:lnTo>
                <a:lnTo>
                  <a:pt x="7871760" y="5979600"/>
                </a:lnTo>
                <a:lnTo>
                  <a:pt x="0" y="597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54" b="-59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58080" y="8421540"/>
            <a:ext cx="43718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-2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-2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777440" y="7648560"/>
            <a:ext cx="2733840" cy="600480"/>
            <a:chOff x="0" y="0"/>
            <a:chExt cx="3645120" cy="8006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45154" cy="800608"/>
            </a:xfrm>
            <a:custGeom>
              <a:avLst/>
              <a:gdLst/>
              <a:ahLst/>
              <a:cxnLst/>
              <a:rect l="l" t="t" r="r" b="b"/>
              <a:pathLst>
                <a:path w="3645154" h="800608">
                  <a:moveTo>
                    <a:pt x="0" y="0"/>
                  </a:moveTo>
                  <a:lnTo>
                    <a:pt x="3645154" y="0"/>
                  </a:lnTo>
                  <a:lnTo>
                    <a:pt x="3645154" y="800608"/>
                  </a:lnTo>
                  <a:lnTo>
                    <a:pt x="0" y="800608"/>
                  </a:lnTo>
                  <a:close/>
                </a:path>
              </a:pathLst>
            </a:custGeom>
            <a:solidFill>
              <a:srgbClr val="FAB11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645120" cy="85779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fa-IR" sz="2700" spc="-1" dirty="0">
                  <a:solidFill>
                    <a:srgbClr val="FFFFFF"/>
                  </a:solidFill>
                  <a:latin typeface="Arial"/>
                  <a:cs typeface="B Nazanin" panose="00000400000000000000" pitchFamily="2" charset="-78"/>
                </a:rPr>
                <a:t>قالب پاورپوینت    </a:t>
              </a:r>
              <a:endParaRPr lang="en-US" sz="27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966080" y="4618800"/>
            <a:ext cx="23558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fa-IR" sz="4800" spc="-2" dirty="0">
                <a:solidFill>
                  <a:srgbClr val="403228"/>
                </a:solidFill>
                <a:latin typeface="Cinzel"/>
                <a:cs typeface="B Nazanin" panose="00000400000000000000" pitchFamily="2" charset="-78"/>
              </a:rPr>
              <a:t>سبک</a:t>
            </a:r>
            <a:endParaRPr lang="en-US" sz="4800" spc="-2" dirty="0">
              <a:solidFill>
                <a:srgbClr val="403228"/>
              </a:solidFill>
              <a:latin typeface="Cinzel"/>
              <a:cs typeface="B Nazanin" panose="00000400000000000000" pitchFamily="2" charset="-78"/>
            </a:endParaRPr>
          </a:p>
        </p:txBody>
      </p:sp>
      <p:sp>
        <p:nvSpPr>
          <p:cNvPr id="21" name="AutoShape 21"/>
          <p:cNvSpPr/>
          <p:nvPr/>
        </p:nvSpPr>
        <p:spPr>
          <a:xfrm rot="14085">
            <a:off x="3261920" y="7288035"/>
            <a:ext cx="9488960" cy="0"/>
          </a:xfrm>
          <a:prstGeom prst="line">
            <a:avLst/>
          </a:prstGeom>
          <a:ln w="19050" cap="rnd">
            <a:solidFill>
              <a:srgbClr val="9B77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14086">
            <a:off x="5408960" y="5403795"/>
            <a:ext cx="9488240" cy="0"/>
          </a:xfrm>
          <a:prstGeom prst="line">
            <a:avLst/>
          </a:prstGeom>
          <a:ln w="19050" cap="rnd">
            <a:solidFill>
              <a:srgbClr val="9B77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7963200" y="1936080"/>
            <a:ext cx="2370960" cy="2417760"/>
          </a:xfrm>
          <a:custGeom>
            <a:avLst/>
            <a:gdLst/>
            <a:ahLst/>
            <a:cxnLst/>
            <a:rect l="l" t="t" r="r" b="b"/>
            <a:pathLst>
              <a:path w="2370960" h="2417760">
                <a:moveTo>
                  <a:pt x="0" y="0"/>
                </a:moveTo>
                <a:lnTo>
                  <a:pt x="2370960" y="0"/>
                </a:lnTo>
                <a:lnTo>
                  <a:pt x="2370960" y="2417760"/>
                </a:lnTo>
                <a:lnTo>
                  <a:pt x="0" y="24177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67120" y="557115"/>
            <a:ext cx="10553760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fa-IR" sz="7200" spc="-2" dirty="0">
                <a:solidFill>
                  <a:srgbClr val="FFFFFF"/>
                </a:solidFill>
                <a:latin typeface="Cinzel"/>
                <a:cs typeface="B Nazanin" panose="00000400000000000000" pitchFamily="2" charset="-78"/>
              </a:rPr>
              <a:t>این عنوان یک اسلاید است</a:t>
            </a:r>
            <a:endParaRPr lang="en-US" sz="7200" spc="-2" dirty="0">
              <a:solidFill>
                <a:srgbClr val="FFFFFF"/>
              </a:solidFill>
              <a:latin typeface="Cinzel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26720" y="2685435"/>
            <a:ext cx="7635600" cy="496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1320" lvl="1" indent="-510660" algn="r" rtl="1">
              <a:lnSpc>
                <a:spcPts val="4320"/>
              </a:lnSpc>
              <a:buFont typeface="Arial"/>
              <a:buChar char="•"/>
            </a:pPr>
            <a:r>
              <a:rPr lang="fa-IR" sz="36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در اینجا شما لیستی از موارد را دارید</a:t>
            </a:r>
            <a:endParaRPr lang="en-US" sz="36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  <a:p>
            <a:pPr marL="1021320" lvl="1" indent="-510660" algn="r" rtl="1">
              <a:lnSpc>
                <a:spcPts val="4320"/>
              </a:lnSpc>
              <a:buFont typeface="Arial"/>
              <a:buChar char="•"/>
            </a:pPr>
            <a:r>
              <a:rPr lang="fa-IR" sz="36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و مقداری متن</a:t>
            </a:r>
            <a:endParaRPr lang="en-US" sz="36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  <a:p>
            <a:pPr marL="1021320" lvl="1" indent="-510660" algn="r" rtl="1">
              <a:lnSpc>
                <a:spcPts val="4320"/>
              </a:lnSpc>
              <a:buFont typeface="Arial"/>
              <a:buChar char="•"/>
            </a:pPr>
            <a:r>
              <a:rPr lang="fa-IR" sz="36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اما به یاد داشته باشید که این کار را نکنید</a:t>
            </a:r>
            <a:endParaRPr lang="en-US" sz="36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  <a:p>
            <a:pPr marL="1021320" lvl="1" indent="-510660" algn="r" rtl="1">
              <a:lnSpc>
                <a:spcPts val="4320"/>
              </a:lnSpc>
              <a:buFont typeface="Arial"/>
              <a:buChar char="•"/>
            </a:pPr>
            <a:r>
              <a:rPr lang="fa-IR" sz="36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اسلایدهای خود را با محتوا بیش از حد بارگیری کنید</a:t>
            </a:r>
            <a:endParaRPr lang="en-US" sz="36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  <a:p>
            <a:pPr marL="1021320" lvl="1" indent="-510660" algn="r" rtl="1">
              <a:lnSpc>
                <a:spcPts val="4320"/>
              </a:lnSpc>
              <a:buFont typeface="Arial"/>
              <a:buChar char="•"/>
            </a:pPr>
            <a:endParaRPr lang="en-US" sz="36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  <a:p>
            <a:pPr marL="1021320" lvl="1" indent="-510660" algn="r" rtl="1">
              <a:lnSpc>
                <a:spcPts val="4320"/>
              </a:lnSpc>
              <a:buFont typeface="Arial"/>
              <a:buChar char="•"/>
            </a:pPr>
            <a:r>
              <a:rPr lang="en-US" sz="36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 </a:t>
            </a:r>
          </a:p>
          <a:p>
            <a:pPr marL="1021320" lvl="1" indent="-510660" algn="r" rtl="1">
              <a:lnSpc>
                <a:spcPts val="4320"/>
              </a:lnSpc>
            </a:pPr>
            <a:r>
              <a:rPr lang="fa-IR" sz="36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مخاطبان شما به شما گوش می دهند یا محتوا را می خوانند، اما هر دو را انجام نمی دهند.</a:t>
            </a:r>
            <a:endParaRPr lang="en-US" sz="36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86800" y="9591120"/>
            <a:ext cx="9144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14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5</a:t>
            </a:r>
          </a:p>
        </p:txBody>
      </p:sp>
      <p:sp>
        <p:nvSpPr>
          <p:cNvPr id="6" name="Freeform 6"/>
          <p:cNvSpPr/>
          <p:nvPr/>
        </p:nvSpPr>
        <p:spPr>
          <a:xfrm>
            <a:off x="10478160" y="2873520"/>
            <a:ext cx="6454080" cy="6355440"/>
          </a:xfrm>
          <a:custGeom>
            <a:avLst/>
            <a:gdLst/>
            <a:ahLst/>
            <a:cxnLst/>
            <a:rect l="l" t="t" r="r" b="b"/>
            <a:pathLst>
              <a:path w="6454080" h="6355440">
                <a:moveTo>
                  <a:pt x="0" y="0"/>
                </a:moveTo>
                <a:lnTo>
                  <a:pt x="6454080" y="0"/>
                </a:lnTo>
                <a:lnTo>
                  <a:pt x="6454080" y="6355440"/>
                </a:lnTo>
                <a:lnTo>
                  <a:pt x="0" y="6355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" b="-18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161278">
            <a:off x="8530244" y="2845635"/>
            <a:ext cx="1228231" cy="0"/>
          </a:xfrm>
          <a:prstGeom prst="line">
            <a:avLst/>
          </a:prstGeom>
          <a:ln w="19050" cap="rnd">
            <a:solidFill>
              <a:srgbClr val="9269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185280" y="3859035"/>
            <a:ext cx="6071040" cy="328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403228"/>
                </a:solidFill>
                <a:latin typeface="Libre Baskerville Bold"/>
                <a:cs typeface="B Nazanin" panose="00000400000000000000" pitchFamily="2" charset="-78"/>
              </a:rPr>
              <a:t>سفید</a:t>
            </a:r>
            <a:endParaRPr lang="en-US" sz="4000" spc="-2" dirty="0">
              <a:solidFill>
                <a:srgbClr val="403228"/>
              </a:solidFill>
              <a:latin typeface="Libre Baskerville Bold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رنگ شیر و برف تازه، رنگی است که از ترکیب تمام رنگ های طیف مرئی ایجاد می شود.</a:t>
            </a:r>
            <a:endParaRPr lang="en-US" sz="40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34400" y="1481760"/>
            <a:ext cx="12579120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fa-IR" sz="6400" spc="-2" dirty="0">
                <a:solidFill>
                  <a:srgbClr val="FFFFFF"/>
                </a:solidFill>
                <a:latin typeface="Cinzel Bold"/>
                <a:cs typeface="B Nazanin" panose="00000400000000000000" pitchFamily="2" charset="-78"/>
              </a:rPr>
              <a:t>همچنین می توانید محتوای خود</a:t>
            </a:r>
            <a:endParaRPr lang="en-US" sz="6400" spc="-2" dirty="0">
              <a:solidFill>
                <a:srgbClr val="FFFFFF"/>
              </a:solidFill>
              <a:latin typeface="Cinzel Bold"/>
              <a:cs typeface="B Nazanin" panose="00000400000000000000" pitchFamily="2" charset="-78"/>
            </a:endParaRPr>
          </a:p>
          <a:p>
            <a:pPr algn="ctr">
              <a:lnSpc>
                <a:spcPts val="7680"/>
              </a:lnSpc>
            </a:pPr>
            <a:r>
              <a:rPr lang="fa-IR" sz="6400" spc="-2" dirty="0">
                <a:solidFill>
                  <a:srgbClr val="FFFFFF"/>
                </a:solidFill>
                <a:latin typeface="Cinzel Bold"/>
                <a:cs typeface="B Nazanin" panose="00000400000000000000" pitchFamily="2" charset="-78"/>
              </a:rPr>
              <a:t> را تقسیم کنید</a:t>
            </a:r>
            <a:endParaRPr lang="en-US" sz="6400" spc="-2" dirty="0">
              <a:solidFill>
                <a:srgbClr val="FFFFFF"/>
              </a:solidFill>
              <a:latin typeface="Cinzel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815760" y="3859035"/>
            <a:ext cx="6071040" cy="328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403228"/>
                </a:solidFill>
                <a:latin typeface="Libre Baskerville Bold"/>
                <a:cs typeface="B Nazanin" panose="00000400000000000000" pitchFamily="2" charset="-78"/>
              </a:rPr>
              <a:t>مشکی</a:t>
            </a:r>
            <a:endParaRPr lang="en-US" sz="4000" spc="-2" dirty="0">
              <a:solidFill>
                <a:srgbClr val="403228"/>
              </a:solidFill>
              <a:latin typeface="Libre Baskerville Bold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spc="-2" dirty="0">
                <a:solidFill>
                  <a:srgbClr val="403228"/>
                </a:solidFill>
                <a:latin typeface="Libre Baskerville"/>
                <a:cs typeface="B Nazanin" panose="00000400000000000000" pitchFamily="2" charset="-78"/>
              </a:rPr>
              <a:t>رنگ آبنوس و فضای بیرونی است. این رنگ نمادین ظرافت، وقار و اقتدار بوده است.</a:t>
            </a:r>
            <a:endParaRPr lang="en-US" sz="4000" spc="-2" dirty="0">
              <a:solidFill>
                <a:srgbClr val="403228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6800" y="9591120"/>
            <a:ext cx="9144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145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7</a:t>
            </a:r>
          </a:p>
        </p:txBody>
      </p:sp>
      <p:sp>
        <p:nvSpPr>
          <p:cNvPr id="8" name="Freeform 8"/>
          <p:cNvSpPr/>
          <p:nvPr/>
        </p:nvSpPr>
        <p:spPr>
          <a:xfrm>
            <a:off x="147600" y="7612560"/>
            <a:ext cx="4356000" cy="2386800"/>
          </a:xfrm>
          <a:custGeom>
            <a:avLst/>
            <a:gdLst/>
            <a:ahLst/>
            <a:cxnLst/>
            <a:rect l="l" t="t" r="r" b="b"/>
            <a:pathLst>
              <a:path w="4356000" h="2386800">
                <a:moveTo>
                  <a:pt x="0" y="0"/>
                </a:moveTo>
                <a:lnTo>
                  <a:pt x="4356000" y="0"/>
                </a:lnTo>
                <a:lnTo>
                  <a:pt x="4356000" y="2386800"/>
                </a:lnTo>
                <a:lnTo>
                  <a:pt x="0" y="238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3747680" y="196560"/>
            <a:ext cx="4356000" cy="2386800"/>
          </a:xfrm>
          <a:custGeom>
            <a:avLst/>
            <a:gdLst/>
            <a:ahLst/>
            <a:cxnLst/>
            <a:rect l="l" t="t" r="r" b="b"/>
            <a:pathLst>
              <a:path w="4356000" h="2386800">
                <a:moveTo>
                  <a:pt x="0" y="0"/>
                </a:moveTo>
                <a:lnTo>
                  <a:pt x="4356000" y="0"/>
                </a:lnTo>
                <a:lnTo>
                  <a:pt x="4356000" y="2386800"/>
                </a:lnTo>
                <a:lnTo>
                  <a:pt x="0" y="238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161278">
            <a:off x="8530244" y="2845635"/>
            <a:ext cx="1228231" cy="0"/>
          </a:xfrm>
          <a:prstGeom prst="line">
            <a:avLst/>
          </a:prstGeom>
          <a:ln w="19050" cap="rnd">
            <a:solidFill>
              <a:srgbClr val="9269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514960" y="1342635"/>
            <a:ext cx="13258080" cy="220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fa-IR" sz="7200" spc="-2" dirty="0">
                <a:solidFill>
                  <a:srgbClr val="FFFFFF"/>
                </a:solidFill>
                <a:latin typeface="Cinzel Bold"/>
                <a:cs typeface="B Nazanin" panose="00000400000000000000" pitchFamily="2" charset="-78"/>
              </a:rPr>
              <a:t>و جداول برای مقایسه</a:t>
            </a:r>
            <a:endParaRPr lang="en-US" sz="7200" spc="-2" dirty="0">
              <a:solidFill>
                <a:srgbClr val="FFFFFF"/>
              </a:solidFill>
              <a:latin typeface="Cinzel Bold"/>
              <a:cs typeface="B Nazanin" panose="00000400000000000000" pitchFamily="2" charset="-78"/>
            </a:endParaRPr>
          </a:p>
          <a:p>
            <a:pPr algn="ctr">
              <a:lnSpc>
                <a:spcPts val="8640"/>
              </a:lnSpc>
            </a:pPr>
            <a:r>
              <a:rPr lang="fa-IR" sz="7200" spc="-2" dirty="0">
                <a:solidFill>
                  <a:srgbClr val="FFFFFF"/>
                </a:solidFill>
                <a:latin typeface="Cinzel Bold"/>
                <a:cs typeface="B Nazanin" panose="00000400000000000000" pitchFamily="2" charset="-78"/>
              </a:rPr>
              <a:t> داده ها</a:t>
            </a:r>
            <a:endParaRPr lang="en-US" sz="7200" spc="-2" dirty="0">
              <a:solidFill>
                <a:srgbClr val="FFFFFF"/>
              </a:solidFill>
              <a:latin typeface="Cinzel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86800" y="9591120"/>
            <a:ext cx="9144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145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13</a:t>
            </a:r>
          </a:p>
        </p:txBody>
      </p:sp>
      <p:sp>
        <p:nvSpPr>
          <p:cNvPr id="6" name="Freeform 6"/>
          <p:cNvSpPr/>
          <p:nvPr/>
        </p:nvSpPr>
        <p:spPr>
          <a:xfrm>
            <a:off x="4771440" y="5050800"/>
            <a:ext cx="8498160" cy="5235840"/>
          </a:xfrm>
          <a:custGeom>
            <a:avLst/>
            <a:gdLst/>
            <a:ahLst/>
            <a:cxnLst/>
            <a:rect l="l" t="t" r="r" b="b"/>
            <a:pathLst>
              <a:path w="8498160" h="5235840">
                <a:moveTo>
                  <a:pt x="0" y="0"/>
                </a:moveTo>
                <a:lnTo>
                  <a:pt x="8498160" y="0"/>
                </a:lnTo>
                <a:lnTo>
                  <a:pt x="8498160" y="5235840"/>
                </a:lnTo>
                <a:lnTo>
                  <a:pt x="0" y="5235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10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09120" y="3516015"/>
            <a:ext cx="3798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09120" y="3886980"/>
            <a:ext cx="378360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18520" y="2512440"/>
            <a:ext cx="984240" cy="984240"/>
          </a:xfrm>
          <a:custGeom>
            <a:avLst/>
            <a:gdLst/>
            <a:ahLst/>
            <a:cxnLst/>
            <a:rect l="l" t="t" r="r" b="b"/>
            <a:pathLst>
              <a:path w="984240" h="984240">
                <a:moveTo>
                  <a:pt x="0" y="0"/>
                </a:moveTo>
                <a:lnTo>
                  <a:pt x="984240" y="0"/>
                </a:lnTo>
                <a:lnTo>
                  <a:pt x="984240" y="984240"/>
                </a:lnTo>
                <a:lnTo>
                  <a:pt x="0" y="984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09120" y="7308975"/>
            <a:ext cx="3798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09120" y="7679940"/>
            <a:ext cx="378360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918520" y="6306120"/>
            <a:ext cx="984240" cy="984240"/>
          </a:xfrm>
          <a:custGeom>
            <a:avLst/>
            <a:gdLst/>
            <a:ahLst/>
            <a:cxnLst/>
            <a:rect l="l" t="t" r="r" b="b"/>
            <a:pathLst>
              <a:path w="984240" h="984240">
                <a:moveTo>
                  <a:pt x="0" y="0"/>
                </a:moveTo>
                <a:lnTo>
                  <a:pt x="984240" y="0"/>
                </a:lnTo>
                <a:lnTo>
                  <a:pt x="984240" y="984240"/>
                </a:lnTo>
                <a:lnTo>
                  <a:pt x="0" y="984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06268" y="6533654"/>
            <a:ext cx="603704" cy="559411"/>
          </a:xfrm>
          <a:custGeom>
            <a:avLst/>
            <a:gdLst/>
            <a:ahLst/>
            <a:cxnLst/>
            <a:rect l="l" t="t" r="r" b="b"/>
            <a:pathLst>
              <a:path w="603704" h="559411">
                <a:moveTo>
                  <a:pt x="0" y="0"/>
                </a:moveTo>
                <a:lnTo>
                  <a:pt x="603704" y="0"/>
                </a:lnTo>
                <a:lnTo>
                  <a:pt x="603704" y="559412"/>
                </a:lnTo>
                <a:lnTo>
                  <a:pt x="0" y="55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143520" y="2738160"/>
            <a:ext cx="540000" cy="536400"/>
          </a:xfrm>
          <a:custGeom>
            <a:avLst/>
            <a:gdLst/>
            <a:ahLst/>
            <a:cxnLst/>
            <a:rect l="l" t="t" r="r" b="b"/>
            <a:pathLst>
              <a:path w="540000" h="536400">
                <a:moveTo>
                  <a:pt x="0" y="0"/>
                </a:moveTo>
                <a:lnTo>
                  <a:pt x="540000" y="0"/>
                </a:lnTo>
                <a:lnTo>
                  <a:pt x="540000" y="536400"/>
                </a:lnTo>
                <a:lnTo>
                  <a:pt x="0" y="536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44560" y="3877455"/>
            <a:ext cx="3798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444560" y="4248420"/>
            <a:ext cx="378360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4853960" y="2873880"/>
            <a:ext cx="984240" cy="984240"/>
          </a:xfrm>
          <a:custGeom>
            <a:avLst/>
            <a:gdLst/>
            <a:ahLst/>
            <a:cxnLst/>
            <a:rect l="l" t="t" r="r" b="b"/>
            <a:pathLst>
              <a:path w="984240" h="984240">
                <a:moveTo>
                  <a:pt x="0" y="0"/>
                </a:moveTo>
                <a:lnTo>
                  <a:pt x="984240" y="0"/>
                </a:lnTo>
                <a:lnTo>
                  <a:pt x="984240" y="984240"/>
                </a:lnTo>
                <a:lnTo>
                  <a:pt x="0" y="984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444560" y="7670415"/>
            <a:ext cx="3798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44560" y="8041380"/>
            <a:ext cx="378360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4853960" y="6667560"/>
            <a:ext cx="984240" cy="984240"/>
          </a:xfrm>
          <a:custGeom>
            <a:avLst/>
            <a:gdLst/>
            <a:ahLst/>
            <a:cxnLst/>
            <a:rect l="l" t="t" r="r" b="b"/>
            <a:pathLst>
              <a:path w="984240" h="984240">
                <a:moveTo>
                  <a:pt x="0" y="0"/>
                </a:moveTo>
                <a:lnTo>
                  <a:pt x="984240" y="0"/>
                </a:lnTo>
                <a:lnTo>
                  <a:pt x="984240" y="984240"/>
                </a:lnTo>
                <a:lnTo>
                  <a:pt x="0" y="984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041708" y="6895094"/>
            <a:ext cx="603704" cy="559411"/>
          </a:xfrm>
          <a:custGeom>
            <a:avLst/>
            <a:gdLst/>
            <a:ahLst/>
            <a:cxnLst/>
            <a:rect l="l" t="t" r="r" b="b"/>
            <a:pathLst>
              <a:path w="603704" h="559411">
                <a:moveTo>
                  <a:pt x="0" y="0"/>
                </a:moveTo>
                <a:lnTo>
                  <a:pt x="603704" y="0"/>
                </a:lnTo>
                <a:lnTo>
                  <a:pt x="603704" y="559412"/>
                </a:lnTo>
                <a:lnTo>
                  <a:pt x="0" y="55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078960" y="3098880"/>
            <a:ext cx="540000" cy="536400"/>
          </a:xfrm>
          <a:custGeom>
            <a:avLst/>
            <a:gdLst/>
            <a:ahLst/>
            <a:cxnLst/>
            <a:rect l="l" t="t" r="r" b="b"/>
            <a:pathLst>
              <a:path w="540000" h="536400">
                <a:moveTo>
                  <a:pt x="0" y="0"/>
                </a:moveTo>
                <a:lnTo>
                  <a:pt x="540000" y="0"/>
                </a:lnTo>
                <a:lnTo>
                  <a:pt x="540000" y="536400"/>
                </a:lnTo>
                <a:lnTo>
                  <a:pt x="0" y="536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36080" cy="10286640"/>
          </a:xfrm>
          <a:custGeom>
            <a:avLst/>
            <a:gdLst/>
            <a:ahLst/>
            <a:cxnLst/>
            <a:rect l="l" t="t" r="r" b="b"/>
            <a:pathLst>
              <a:path w="9136080" h="10286640">
                <a:moveTo>
                  <a:pt x="0" y="0"/>
                </a:moveTo>
                <a:lnTo>
                  <a:pt x="9136080" y="0"/>
                </a:lnTo>
                <a:lnTo>
                  <a:pt x="913608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43600" y="8152560"/>
            <a:ext cx="4268160" cy="4268160"/>
          </a:xfrm>
          <a:custGeom>
            <a:avLst/>
            <a:gdLst/>
            <a:ahLst/>
            <a:cxnLst/>
            <a:rect l="l" t="t" r="r" b="b"/>
            <a:pathLst>
              <a:path w="4268160" h="4268160">
                <a:moveTo>
                  <a:pt x="0" y="0"/>
                </a:moveTo>
                <a:lnTo>
                  <a:pt x="4268160" y="0"/>
                </a:lnTo>
                <a:lnTo>
                  <a:pt x="4268160" y="4268160"/>
                </a:lnTo>
                <a:lnTo>
                  <a:pt x="0" y="426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626560" y="2810580"/>
            <a:ext cx="51177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26140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43840" y="3148980"/>
            <a:ext cx="50983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26140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68880" y="4275060"/>
            <a:ext cx="50968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26140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89760" y="4613460"/>
            <a:ext cx="50774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26140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45920" y="5953380"/>
            <a:ext cx="50774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26140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463920" y="6291780"/>
            <a:ext cx="5058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26140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84880" y="7534500"/>
            <a:ext cx="51177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26140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02160" y="7872900"/>
            <a:ext cx="50983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2" dirty="0">
                <a:solidFill>
                  <a:srgbClr val="261408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26140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2480" y="2810580"/>
            <a:ext cx="54021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1200" y="3148980"/>
            <a:ext cx="53812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9440" y="4242495"/>
            <a:ext cx="50882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fa-IR" sz="21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0320" y="4622985"/>
            <a:ext cx="506880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fa-IR" sz="12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2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8800" y="5953380"/>
            <a:ext cx="50882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6080" y="6291780"/>
            <a:ext cx="50688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73600" y="7441620"/>
            <a:ext cx="5381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-2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2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56240" y="7780020"/>
            <a:ext cx="36972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2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810320" y="446400"/>
            <a:ext cx="8650800" cy="1392480"/>
            <a:chOff x="0" y="0"/>
            <a:chExt cx="11534400" cy="185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34394" cy="1856613"/>
            </a:xfrm>
            <a:custGeom>
              <a:avLst/>
              <a:gdLst/>
              <a:ahLst/>
              <a:cxnLst/>
              <a:rect l="l" t="t" r="r" b="b"/>
              <a:pathLst>
                <a:path w="11534394" h="1856613">
                  <a:moveTo>
                    <a:pt x="0" y="0"/>
                  </a:moveTo>
                  <a:lnTo>
                    <a:pt x="11534394" y="0"/>
                  </a:lnTo>
                  <a:lnTo>
                    <a:pt x="11534394" y="1856613"/>
                  </a:lnTo>
                  <a:lnTo>
                    <a:pt x="0" y="1856613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33350"/>
              <a:ext cx="11534400" cy="198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8067"/>
                </a:lnSpc>
              </a:pPr>
              <a:r>
                <a:rPr lang="fa-IR" sz="6722" spc="-1" dirty="0">
                  <a:solidFill>
                    <a:srgbClr val="FFFFFF"/>
                  </a:solidFill>
                  <a:latin typeface="Arial"/>
                  <a:cs typeface="B Nazanin" panose="00000400000000000000" pitchFamily="2" charset="-78"/>
                </a:rPr>
                <a:t>سبک اینفوگرافیک</a:t>
              </a:r>
              <a:endParaRPr lang="en-US" sz="6722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3974042" y="2259801"/>
            <a:ext cx="10355760" cy="8012880"/>
          </a:xfrm>
          <a:custGeom>
            <a:avLst/>
            <a:gdLst/>
            <a:ahLst/>
            <a:cxnLst/>
            <a:rect l="l" t="t" r="r" b="b"/>
            <a:pathLst>
              <a:path w="10355760" h="8012880">
                <a:moveTo>
                  <a:pt x="0" y="0"/>
                </a:moveTo>
                <a:lnTo>
                  <a:pt x="10355760" y="0"/>
                </a:lnTo>
                <a:lnTo>
                  <a:pt x="10355760" y="8012880"/>
                </a:lnTo>
                <a:lnTo>
                  <a:pt x="0" y="8012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" b="-8"/>
            </a:stretch>
          </a:blipFill>
        </p:spPr>
        <p:txBody>
          <a:bodyPr/>
          <a:lstStyle/>
          <a:p>
            <a:endParaRPr 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80" y="0"/>
            <a:ext cx="5242320" cy="10286640"/>
          </a:xfrm>
          <a:custGeom>
            <a:avLst/>
            <a:gdLst/>
            <a:ahLst/>
            <a:cxnLst/>
            <a:rect l="l" t="t" r="r" b="b"/>
            <a:pathLst>
              <a:path w="5242320" h="10286640">
                <a:moveTo>
                  <a:pt x="0" y="0"/>
                </a:moveTo>
                <a:lnTo>
                  <a:pt x="5242320" y="0"/>
                </a:lnTo>
                <a:lnTo>
                  <a:pt x="524232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59200" y="0"/>
            <a:ext cx="5460480" cy="10286640"/>
          </a:xfrm>
          <a:custGeom>
            <a:avLst/>
            <a:gdLst/>
            <a:ahLst/>
            <a:cxnLst/>
            <a:rect l="l" t="t" r="r" b="b"/>
            <a:pathLst>
              <a:path w="5460480" h="10286640">
                <a:moveTo>
                  <a:pt x="0" y="0"/>
                </a:moveTo>
                <a:lnTo>
                  <a:pt x="5460480" y="0"/>
                </a:lnTo>
                <a:lnTo>
                  <a:pt x="546048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4400" y="250560"/>
            <a:ext cx="17359920" cy="1276560"/>
            <a:chOff x="0" y="0"/>
            <a:chExt cx="23146560" cy="1702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46513" cy="1702054"/>
            </a:xfrm>
            <a:custGeom>
              <a:avLst/>
              <a:gdLst/>
              <a:ahLst/>
              <a:cxnLst/>
              <a:rect l="l" t="t" r="r" b="b"/>
              <a:pathLst>
                <a:path w="23146513" h="1702054">
                  <a:moveTo>
                    <a:pt x="0" y="0"/>
                  </a:moveTo>
                  <a:lnTo>
                    <a:pt x="23146513" y="0"/>
                  </a:lnTo>
                  <a:lnTo>
                    <a:pt x="23146513" y="1702054"/>
                  </a:lnTo>
                  <a:lnTo>
                    <a:pt x="0" y="17020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23146560" cy="1816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95"/>
                </a:lnSpc>
              </a:pPr>
              <a:r>
                <a:rPr lang="fa-IR" sz="5913" spc="-2" dirty="0">
                  <a:solidFill>
                    <a:srgbClr val="FFFFFF"/>
                  </a:solidFill>
                  <a:latin typeface="Arial"/>
                  <a:cs typeface="B Nazanin" panose="00000400000000000000" pitchFamily="2" charset="-78"/>
                </a:rPr>
                <a:t>سبک اینفوگرافیک</a:t>
              </a:r>
              <a:endParaRPr lang="en-US" sz="5913" spc="-2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0480" y="7347300"/>
            <a:ext cx="3525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</a:r>
            <a:endParaRPr lang="en-US" sz="1800" spc="-2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10480" y="6925935"/>
            <a:ext cx="352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403228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100" spc="-2" dirty="0">
              <a:solidFill>
                <a:srgbClr val="40322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95680" y="6629460"/>
            <a:ext cx="3525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</a:r>
            <a:endParaRPr lang="en-US" sz="1800" spc="-2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95680" y="6208095"/>
            <a:ext cx="352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403228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100" spc="-2" dirty="0">
              <a:solidFill>
                <a:srgbClr val="40322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80880" y="6629460"/>
            <a:ext cx="3525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</a:r>
            <a:endParaRPr lang="en-US" sz="1800" spc="-2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80880" y="6208095"/>
            <a:ext cx="352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403228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100" spc="-2" dirty="0">
              <a:solidFill>
                <a:srgbClr val="40322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66080" y="7347300"/>
            <a:ext cx="3525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-2" dirty="0">
                <a:solidFill>
                  <a:srgbClr val="403228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</a:r>
            <a:endParaRPr lang="en-US" sz="1800" spc="-2" dirty="0">
              <a:solidFill>
                <a:srgbClr val="40322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366080" y="6925935"/>
            <a:ext cx="352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2" dirty="0">
                <a:solidFill>
                  <a:srgbClr val="403228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100" spc="-2" dirty="0">
              <a:solidFill>
                <a:srgbClr val="40322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30800" y="3689280"/>
            <a:ext cx="2592000" cy="2440800"/>
          </a:xfrm>
          <a:custGeom>
            <a:avLst/>
            <a:gdLst/>
            <a:ahLst/>
            <a:cxnLst/>
            <a:rect l="l" t="t" r="r" b="b"/>
            <a:pathLst>
              <a:path w="2592000" h="2440800">
                <a:moveTo>
                  <a:pt x="0" y="0"/>
                </a:moveTo>
                <a:lnTo>
                  <a:pt x="2592000" y="0"/>
                </a:lnTo>
                <a:lnTo>
                  <a:pt x="2592000" y="2440800"/>
                </a:lnTo>
                <a:lnTo>
                  <a:pt x="0" y="2440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878800" y="3085200"/>
            <a:ext cx="2237760" cy="2329200"/>
          </a:xfrm>
          <a:custGeom>
            <a:avLst/>
            <a:gdLst/>
            <a:ahLst/>
            <a:cxnLst/>
            <a:rect l="l" t="t" r="r" b="b"/>
            <a:pathLst>
              <a:path w="2237760" h="2329200">
                <a:moveTo>
                  <a:pt x="0" y="0"/>
                </a:moveTo>
                <a:lnTo>
                  <a:pt x="2237760" y="0"/>
                </a:lnTo>
                <a:lnTo>
                  <a:pt x="2237760" y="2329200"/>
                </a:lnTo>
                <a:lnTo>
                  <a:pt x="0" y="2329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18160" y="4158000"/>
            <a:ext cx="375840" cy="79920"/>
          </a:xfrm>
          <a:custGeom>
            <a:avLst/>
            <a:gdLst/>
            <a:ahLst/>
            <a:cxnLst/>
            <a:rect l="l" t="t" r="r" b="b"/>
            <a:pathLst>
              <a:path w="375840" h="79920">
                <a:moveTo>
                  <a:pt x="0" y="0"/>
                </a:moveTo>
                <a:lnTo>
                  <a:pt x="375840" y="0"/>
                </a:lnTo>
                <a:lnTo>
                  <a:pt x="375840" y="79920"/>
                </a:lnTo>
                <a:lnTo>
                  <a:pt x="0" y="799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518160" y="3981600"/>
            <a:ext cx="334800" cy="79920"/>
          </a:xfrm>
          <a:custGeom>
            <a:avLst/>
            <a:gdLst/>
            <a:ahLst/>
            <a:cxnLst/>
            <a:rect l="l" t="t" r="r" b="b"/>
            <a:pathLst>
              <a:path w="334800" h="79920">
                <a:moveTo>
                  <a:pt x="0" y="0"/>
                </a:moveTo>
                <a:lnTo>
                  <a:pt x="334800" y="0"/>
                </a:lnTo>
                <a:lnTo>
                  <a:pt x="334800" y="79920"/>
                </a:lnTo>
                <a:lnTo>
                  <a:pt x="0" y="799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887040" y="3239280"/>
            <a:ext cx="2516400" cy="2173680"/>
          </a:xfrm>
          <a:custGeom>
            <a:avLst/>
            <a:gdLst/>
            <a:ahLst/>
            <a:cxnLst/>
            <a:rect l="l" t="t" r="r" b="b"/>
            <a:pathLst>
              <a:path w="2516400" h="2173680">
                <a:moveTo>
                  <a:pt x="0" y="0"/>
                </a:moveTo>
                <a:lnTo>
                  <a:pt x="2516400" y="0"/>
                </a:lnTo>
                <a:lnTo>
                  <a:pt x="2516400" y="2173680"/>
                </a:lnTo>
                <a:lnTo>
                  <a:pt x="0" y="21736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216800" y="2819520"/>
            <a:ext cx="578880" cy="1623600"/>
          </a:xfrm>
          <a:custGeom>
            <a:avLst/>
            <a:gdLst/>
            <a:ahLst/>
            <a:cxnLst/>
            <a:rect l="l" t="t" r="r" b="b"/>
            <a:pathLst>
              <a:path w="578880" h="1623600">
                <a:moveTo>
                  <a:pt x="0" y="0"/>
                </a:moveTo>
                <a:lnTo>
                  <a:pt x="578880" y="0"/>
                </a:lnTo>
                <a:lnTo>
                  <a:pt x="578880" y="1623600"/>
                </a:lnTo>
                <a:lnTo>
                  <a:pt x="0" y="1623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260080" y="4454640"/>
            <a:ext cx="840960" cy="259200"/>
          </a:xfrm>
          <a:custGeom>
            <a:avLst/>
            <a:gdLst/>
            <a:ahLst/>
            <a:cxnLst/>
            <a:rect l="l" t="t" r="r" b="b"/>
            <a:pathLst>
              <a:path w="840960" h="259200">
                <a:moveTo>
                  <a:pt x="0" y="0"/>
                </a:moveTo>
                <a:lnTo>
                  <a:pt x="840960" y="0"/>
                </a:lnTo>
                <a:lnTo>
                  <a:pt x="840960" y="259200"/>
                </a:lnTo>
                <a:lnTo>
                  <a:pt x="0" y="2592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109600" y="3833280"/>
            <a:ext cx="354960" cy="359280"/>
          </a:xfrm>
          <a:custGeom>
            <a:avLst/>
            <a:gdLst/>
            <a:ahLst/>
            <a:cxnLst/>
            <a:rect l="l" t="t" r="r" b="b"/>
            <a:pathLst>
              <a:path w="354960" h="359280">
                <a:moveTo>
                  <a:pt x="0" y="0"/>
                </a:moveTo>
                <a:lnTo>
                  <a:pt x="354960" y="0"/>
                </a:lnTo>
                <a:lnTo>
                  <a:pt x="354960" y="359280"/>
                </a:lnTo>
                <a:lnTo>
                  <a:pt x="0" y="3592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280240" y="4752720"/>
            <a:ext cx="801360" cy="80640"/>
          </a:xfrm>
          <a:custGeom>
            <a:avLst/>
            <a:gdLst/>
            <a:ahLst/>
            <a:cxnLst/>
            <a:rect l="l" t="t" r="r" b="b"/>
            <a:pathLst>
              <a:path w="801360" h="80640">
                <a:moveTo>
                  <a:pt x="0" y="0"/>
                </a:moveTo>
                <a:lnTo>
                  <a:pt x="801360" y="0"/>
                </a:lnTo>
                <a:lnTo>
                  <a:pt x="801360" y="80640"/>
                </a:lnTo>
                <a:lnTo>
                  <a:pt x="0" y="8064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371680" y="4917600"/>
            <a:ext cx="82080" cy="324720"/>
          </a:xfrm>
          <a:custGeom>
            <a:avLst/>
            <a:gdLst/>
            <a:ahLst/>
            <a:cxnLst/>
            <a:rect l="l" t="t" r="r" b="b"/>
            <a:pathLst>
              <a:path w="82080" h="324720">
                <a:moveTo>
                  <a:pt x="0" y="0"/>
                </a:moveTo>
                <a:lnTo>
                  <a:pt x="82080" y="0"/>
                </a:lnTo>
                <a:lnTo>
                  <a:pt x="82080" y="324720"/>
                </a:lnTo>
                <a:lnTo>
                  <a:pt x="0" y="3247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615760" y="4111920"/>
            <a:ext cx="322560" cy="79920"/>
          </a:xfrm>
          <a:custGeom>
            <a:avLst/>
            <a:gdLst/>
            <a:ahLst/>
            <a:cxnLst/>
            <a:rect l="l" t="t" r="r" b="b"/>
            <a:pathLst>
              <a:path w="322560" h="79920">
                <a:moveTo>
                  <a:pt x="0" y="0"/>
                </a:moveTo>
                <a:lnTo>
                  <a:pt x="322560" y="0"/>
                </a:lnTo>
                <a:lnTo>
                  <a:pt x="322560" y="79920"/>
                </a:lnTo>
                <a:lnTo>
                  <a:pt x="0" y="7992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61280" y="3650400"/>
            <a:ext cx="2590560" cy="2438640"/>
          </a:xfrm>
          <a:custGeom>
            <a:avLst/>
            <a:gdLst/>
            <a:ahLst/>
            <a:cxnLst/>
            <a:rect l="l" t="t" r="r" b="b"/>
            <a:pathLst>
              <a:path w="2590560" h="2438640">
                <a:moveTo>
                  <a:pt x="0" y="0"/>
                </a:moveTo>
                <a:lnTo>
                  <a:pt x="2590560" y="0"/>
                </a:lnTo>
                <a:lnTo>
                  <a:pt x="2590560" y="2438640"/>
                </a:lnTo>
                <a:lnTo>
                  <a:pt x="0" y="243864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9" r="-9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720" y="215280"/>
            <a:ext cx="17732160" cy="9856080"/>
          </a:xfrm>
          <a:custGeom>
            <a:avLst/>
            <a:gdLst/>
            <a:ahLst/>
            <a:cxnLst/>
            <a:rect l="l" t="t" r="r" b="b"/>
            <a:pathLst>
              <a:path w="17732160" h="9856080">
                <a:moveTo>
                  <a:pt x="0" y="0"/>
                </a:moveTo>
                <a:lnTo>
                  <a:pt x="17732160" y="0"/>
                </a:lnTo>
                <a:lnTo>
                  <a:pt x="17732160" y="9856080"/>
                </a:lnTo>
                <a:lnTo>
                  <a:pt x="0" y="985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90800" y="7525440"/>
            <a:ext cx="143256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fa-IR" sz="88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با تشکر از شما دوستان عزیز ... !</a:t>
            </a:r>
            <a:endParaRPr lang="en-US" sz="88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838480" y="499223"/>
            <a:ext cx="6611040" cy="6780960"/>
          </a:xfrm>
          <a:custGeom>
            <a:avLst/>
            <a:gdLst/>
            <a:ahLst/>
            <a:cxnLst/>
            <a:rect l="l" t="t" r="r" b="b"/>
            <a:pathLst>
              <a:path w="6611040" h="6780960">
                <a:moveTo>
                  <a:pt x="0" y="0"/>
                </a:moveTo>
                <a:lnTo>
                  <a:pt x="6611040" y="0"/>
                </a:lnTo>
                <a:lnTo>
                  <a:pt x="6611040" y="6780960"/>
                </a:lnTo>
                <a:lnTo>
                  <a:pt x="0" y="6780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293" b="-229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277920" y="5575680"/>
            <a:ext cx="4168800" cy="4591440"/>
          </a:xfrm>
          <a:custGeom>
            <a:avLst/>
            <a:gdLst/>
            <a:ahLst/>
            <a:cxnLst/>
            <a:rect l="l" t="t" r="r" b="b"/>
            <a:pathLst>
              <a:path w="4168800" h="4591440">
                <a:moveTo>
                  <a:pt x="0" y="0"/>
                </a:moveTo>
                <a:lnTo>
                  <a:pt x="4168800" y="0"/>
                </a:lnTo>
                <a:lnTo>
                  <a:pt x="4168800" y="4591440"/>
                </a:lnTo>
                <a:lnTo>
                  <a:pt x="0" y="45914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" r="-1"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3957200" y="119520"/>
            <a:ext cx="4168800" cy="4591440"/>
          </a:xfrm>
          <a:custGeom>
            <a:avLst/>
            <a:gdLst/>
            <a:ahLst/>
            <a:cxnLst/>
            <a:rect l="l" t="t" r="r" b="b"/>
            <a:pathLst>
              <a:path w="4168800" h="4591440">
                <a:moveTo>
                  <a:pt x="0" y="0"/>
                </a:moveTo>
                <a:lnTo>
                  <a:pt x="4168800" y="0"/>
                </a:lnTo>
                <a:lnTo>
                  <a:pt x="4168800" y="4591440"/>
                </a:lnTo>
                <a:lnTo>
                  <a:pt x="0" y="45914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" r="-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360" y="241980"/>
            <a:ext cx="3579120" cy="6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184"/>
              </a:lnSpc>
            </a:pPr>
            <a:r>
              <a:rPr lang="fa-IR" sz="4800" spc="-2" dirty="0">
                <a:solidFill>
                  <a:srgbClr val="FAB117"/>
                </a:solidFill>
                <a:latin typeface="Arial Bold"/>
                <a:cs typeface="B Nazanin" panose="00000400000000000000" pitchFamily="2" charset="-78"/>
              </a:rPr>
              <a:t>منابع</a:t>
            </a:r>
            <a:endParaRPr lang="en-US" sz="4800" spc="-2" dirty="0">
              <a:solidFill>
                <a:srgbClr val="FAB117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359520" y="5016240"/>
            <a:ext cx="1234800" cy="1444320"/>
          </a:xfrm>
          <a:custGeom>
            <a:avLst/>
            <a:gdLst/>
            <a:ahLst/>
            <a:cxnLst/>
            <a:rect l="l" t="t" r="r" b="b"/>
            <a:pathLst>
              <a:path w="1234800" h="1444320">
                <a:moveTo>
                  <a:pt x="0" y="0"/>
                </a:moveTo>
                <a:lnTo>
                  <a:pt x="1234800" y="0"/>
                </a:lnTo>
                <a:lnTo>
                  <a:pt x="1234800" y="1444320"/>
                </a:lnTo>
                <a:lnTo>
                  <a:pt x="0" y="1444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22080" y="1877040"/>
            <a:ext cx="1820880" cy="1710000"/>
          </a:xfrm>
          <a:custGeom>
            <a:avLst/>
            <a:gdLst/>
            <a:ahLst/>
            <a:cxnLst/>
            <a:rect l="l" t="t" r="r" b="b"/>
            <a:pathLst>
              <a:path w="1820880" h="1710000">
                <a:moveTo>
                  <a:pt x="0" y="0"/>
                </a:moveTo>
                <a:lnTo>
                  <a:pt x="1820880" y="0"/>
                </a:lnTo>
                <a:lnTo>
                  <a:pt x="1820880" y="1710000"/>
                </a:lnTo>
                <a:lnTo>
                  <a:pt x="0" y="17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54560" y="4916160"/>
            <a:ext cx="1574640" cy="1638720"/>
          </a:xfrm>
          <a:custGeom>
            <a:avLst/>
            <a:gdLst/>
            <a:ahLst/>
            <a:cxnLst/>
            <a:rect l="l" t="t" r="r" b="b"/>
            <a:pathLst>
              <a:path w="1574640" h="1638720">
                <a:moveTo>
                  <a:pt x="0" y="0"/>
                </a:moveTo>
                <a:lnTo>
                  <a:pt x="1574640" y="0"/>
                </a:lnTo>
                <a:lnTo>
                  <a:pt x="1574640" y="1638720"/>
                </a:lnTo>
                <a:lnTo>
                  <a:pt x="0" y="163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07120" y="2023200"/>
            <a:ext cx="1826640" cy="1390320"/>
          </a:xfrm>
          <a:custGeom>
            <a:avLst/>
            <a:gdLst/>
            <a:ahLst/>
            <a:cxnLst/>
            <a:rect l="l" t="t" r="r" b="b"/>
            <a:pathLst>
              <a:path w="1826640" h="1390320">
                <a:moveTo>
                  <a:pt x="0" y="0"/>
                </a:moveTo>
                <a:lnTo>
                  <a:pt x="1826640" y="0"/>
                </a:lnTo>
                <a:lnTo>
                  <a:pt x="1826640" y="1390320"/>
                </a:lnTo>
                <a:lnTo>
                  <a:pt x="0" y="13903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70320" y="1802880"/>
            <a:ext cx="1213920" cy="1845360"/>
          </a:xfrm>
          <a:custGeom>
            <a:avLst/>
            <a:gdLst/>
            <a:ahLst/>
            <a:cxnLst/>
            <a:rect l="l" t="t" r="r" b="b"/>
            <a:pathLst>
              <a:path w="1213920" h="1845360">
                <a:moveTo>
                  <a:pt x="0" y="0"/>
                </a:moveTo>
                <a:lnTo>
                  <a:pt x="1213920" y="0"/>
                </a:lnTo>
                <a:lnTo>
                  <a:pt x="1213920" y="1845360"/>
                </a:lnTo>
                <a:lnTo>
                  <a:pt x="0" y="18453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8880" y="4970160"/>
            <a:ext cx="1782720" cy="1643040"/>
          </a:xfrm>
          <a:custGeom>
            <a:avLst/>
            <a:gdLst/>
            <a:ahLst/>
            <a:cxnLst/>
            <a:rect l="l" t="t" r="r" b="b"/>
            <a:pathLst>
              <a:path w="1782720" h="1643040">
                <a:moveTo>
                  <a:pt x="0" y="0"/>
                </a:moveTo>
                <a:lnTo>
                  <a:pt x="1782720" y="0"/>
                </a:lnTo>
                <a:lnTo>
                  <a:pt x="1782720" y="1643040"/>
                </a:lnTo>
                <a:lnTo>
                  <a:pt x="0" y="16430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85600" y="5263920"/>
            <a:ext cx="1668240" cy="1304640"/>
          </a:xfrm>
          <a:custGeom>
            <a:avLst/>
            <a:gdLst/>
            <a:ahLst/>
            <a:cxnLst/>
            <a:rect l="l" t="t" r="r" b="b"/>
            <a:pathLst>
              <a:path w="1668240" h="1304640">
                <a:moveTo>
                  <a:pt x="0" y="0"/>
                </a:moveTo>
                <a:lnTo>
                  <a:pt x="1668240" y="0"/>
                </a:lnTo>
                <a:lnTo>
                  <a:pt x="1668240" y="1304640"/>
                </a:lnTo>
                <a:lnTo>
                  <a:pt x="0" y="13046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3920" y="8126640"/>
            <a:ext cx="1771200" cy="1530000"/>
          </a:xfrm>
          <a:custGeom>
            <a:avLst/>
            <a:gdLst/>
            <a:ahLst/>
            <a:cxnLst/>
            <a:rect l="l" t="t" r="r" b="b"/>
            <a:pathLst>
              <a:path w="1771200" h="1530000">
                <a:moveTo>
                  <a:pt x="0" y="0"/>
                </a:moveTo>
                <a:lnTo>
                  <a:pt x="1771200" y="0"/>
                </a:lnTo>
                <a:lnTo>
                  <a:pt x="1771200" y="1530000"/>
                </a:lnTo>
                <a:lnTo>
                  <a:pt x="0" y="1530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8560" y="8358480"/>
            <a:ext cx="1463760" cy="1223280"/>
          </a:xfrm>
          <a:custGeom>
            <a:avLst/>
            <a:gdLst/>
            <a:ahLst/>
            <a:cxnLst/>
            <a:rect l="l" t="t" r="r" b="b"/>
            <a:pathLst>
              <a:path w="1463760" h="1223280">
                <a:moveTo>
                  <a:pt x="0" y="0"/>
                </a:moveTo>
                <a:lnTo>
                  <a:pt x="1463760" y="0"/>
                </a:lnTo>
                <a:lnTo>
                  <a:pt x="1463760" y="1223280"/>
                </a:lnTo>
                <a:lnTo>
                  <a:pt x="0" y="12232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21280" y="4898160"/>
            <a:ext cx="1500480" cy="1670400"/>
          </a:xfrm>
          <a:custGeom>
            <a:avLst/>
            <a:gdLst/>
            <a:ahLst/>
            <a:cxnLst/>
            <a:rect l="l" t="t" r="r" b="b"/>
            <a:pathLst>
              <a:path w="1500480" h="1670400">
                <a:moveTo>
                  <a:pt x="0" y="0"/>
                </a:moveTo>
                <a:lnTo>
                  <a:pt x="1500480" y="0"/>
                </a:lnTo>
                <a:lnTo>
                  <a:pt x="1500480" y="1670400"/>
                </a:lnTo>
                <a:lnTo>
                  <a:pt x="0" y="16704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75920" y="8010720"/>
            <a:ext cx="1584000" cy="1465200"/>
          </a:xfrm>
          <a:custGeom>
            <a:avLst/>
            <a:gdLst/>
            <a:ahLst/>
            <a:cxnLst/>
            <a:rect l="l" t="t" r="r" b="b"/>
            <a:pathLst>
              <a:path w="1584000" h="1465200">
                <a:moveTo>
                  <a:pt x="0" y="0"/>
                </a:moveTo>
                <a:lnTo>
                  <a:pt x="1584000" y="0"/>
                </a:lnTo>
                <a:lnTo>
                  <a:pt x="1584000" y="1465200"/>
                </a:lnTo>
                <a:lnTo>
                  <a:pt x="0" y="14652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6400" y="1890000"/>
            <a:ext cx="1434960" cy="1613520"/>
          </a:xfrm>
          <a:custGeom>
            <a:avLst/>
            <a:gdLst/>
            <a:ahLst/>
            <a:cxnLst/>
            <a:rect l="l" t="t" r="r" b="b"/>
            <a:pathLst>
              <a:path w="1434960" h="1613520">
                <a:moveTo>
                  <a:pt x="0" y="0"/>
                </a:moveTo>
                <a:lnTo>
                  <a:pt x="1434960" y="0"/>
                </a:lnTo>
                <a:lnTo>
                  <a:pt x="1434960" y="1613520"/>
                </a:lnTo>
                <a:lnTo>
                  <a:pt x="0" y="16135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96240" y="8612640"/>
            <a:ext cx="1172160" cy="645840"/>
          </a:xfrm>
          <a:custGeom>
            <a:avLst/>
            <a:gdLst/>
            <a:ahLst/>
            <a:cxnLst/>
            <a:rect l="l" t="t" r="r" b="b"/>
            <a:pathLst>
              <a:path w="1172160" h="645840">
                <a:moveTo>
                  <a:pt x="0" y="0"/>
                </a:moveTo>
                <a:lnTo>
                  <a:pt x="1172160" y="0"/>
                </a:lnTo>
                <a:lnTo>
                  <a:pt x="1172160" y="645840"/>
                </a:lnTo>
                <a:lnTo>
                  <a:pt x="0" y="6458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817760" y="8697600"/>
            <a:ext cx="1063440" cy="771840"/>
          </a:xfrm>
          <a:custGeom>
            <a:avLst/>
            <a:gdLst/>
            <a:ahLst/>
            <a:cxnLst/>
            <a:rect l="l" t="t" r="r" b="b"/>
            <a:pathLst>
              <a:path w="1063440" h="771840">
                <a:moveTo>
                  <a:pt x="0" y="0"/>
                </a:moveTo>
                <a:lnTo>
                  <a:pt x="1063440" y="0"/>
                </a:lnTo>
                <a:lnTo>
                  <a:pt x="1063440" y="771840"/>
                </a:lnTo>
                <a:lnTo>
                  <a:pt x="0" y="7718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672160" y="5183280"/>
            <a:ext cx="1095120" cy="309600"/>
          </a:xfrm>
          <a:custGeom>
            <a:avLst/>
            <a:gdLst/>
            <a:ahLst/>
            <a:cxnLst/>
            <a:rect l="l" t="t" r="r" b="b"/>
            <a:pathLst>
              <a:path w="1095120" h="309600">
                <a:moveTo>
                  <a:pt x="0" y="0"/>
                </a:moveTo>
                <a:lnTo>
                  <a:pt x="1095120" y="0"/>
                </a:lnTo>
                <a:lnTo>
                  <a:pt x="1095120" y="309600"/>
                </a:lnTo>
                <a:lnTo>
                  <a:pt x="0" y="3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046800" y="8236080"/>
            <a:ext cx="594720" cy="712080"/>
          </a:xfrm>
          <a:custGeom>
            <a:avLst/>
            <a:gdLst/>
            <a:ahLst/>
            <a:cxnLst/>
            <a:rect l="l" t="t" r="r" b="b"/>
            <a:pathLst>
              <a:path w="594720" h="712080">
                <a:moveTo>
                  <a:pt x="0" y="0"/>
                </a:moveTo>
                <a:lnTo>
                  <a:pt x="594720" y="0"/>
                </a:lnTo>
                <a:lnTo>
                  <a:pt x="594720" y="712080"/>
                </a:lnTo>
                <a:lnTo>
                  <a:pt x="0" y="71208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165520" y="8493120"/>
            <a:ext cx="1433520" cy="1117440"/>
          </a:xfrm>
          <a:custGeom>
            <a:avLst/>
            <a:gdLst/>
            <a:ahLst/>
            <a:cxnLst/>
            <a:rect l="l" t="t" r="r" b="b"/>
            <a:pathLst>
              <a:path w="1433520" h="1117440">
                <a:moveTo>
                  <a:pt x="0" y="0"/>
                </a:moveTo>
                <a:lnTo>
                  <a:pt x="1433520" y="0"/>
                </a:lnTo>
                <a:lnTo>
                  <a:pt x="1433520" y="1117440"/>
                </a:lnTo>
                <a:lnTo>
                  <a:pt x="0" y="111744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41360" y="2216880"/>
            <a:ext cx="1052640" cy="1339200"/>
          </a:xfrm>
          <a:custGeom>
            <a:avLst/>
            <a:gdLst/>
            <a:ahLst/>
            <a:cxnLst/>
            <a:rect l="l" t="t" r="r" b="b"/>
            <a:pathLst>
              <a:path w="1052640" h="1339200">
                <a:moveTo>
                  <a:pt x="0" y="0"/>
                </a:moveTo>
                <a:lnTo>
                  <a:pt x="1052640" y="0"/>
                </a:lnTo>
                <a:lnTo>
                  <a:pt x="1052640" y="1339200"/>
                </a:lnTo>
                <a:lnTo>
                  <a:pt x="0" y="133920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06480" y="7830720"/>
            <a:ext cx="407520" cy="1142640"/>
          </a:xfrm>
          <a:custGeom>
            <a:avLst/>
            <a:gdLst/>
            <a:ahLst/>
            <a:cxnLst/>
            <a:rect l="l" t="t" r="r" b="b"/>
            <a:pathLst>
              <a:path w="407520" h="1142640">
                <a:moveTo>
                  <a:pt x="0" y="0"/>
                </a:moveTo>
                <a:lnTo>
                  <a:pt x="407520" y="0"/>
                </a:lnTo>
                <a:lnTo>
                  <a:pt x="407520" y="1142640"/>
                </a:lnTo>
                <a:lnTo>
                  <a:pt x="0" y="114264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09600" y="8019360"/>
            <a:ext cx="567360" cy="787680"/>
          </a:xfrm>
          <a:custGeom>
            <a:avLst/>
            <a:gdLst/>
            <a:ahLst/>
            <a:cxnLst/>
            <a:rect l="l" t="t" r="r" b="b"/>
            <a:pathLst>
              <a:path w="567360" h="787680">
                <a:moveTo>
                  <a:pt x="0" y="0"/>
                </a:moveTo>
                <a:lnTo>
                  <a:pt x="567360" y="0"/>
                </a:lnTo>
                <a:lnTo>
                  <a:pt x="567360" y="787680"/>
                </a:lnTo>
                <a:lnTo>
                  <a:pt x="0" y="78768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788320" y="7893360"/>
            <a:ext cx="750960" cy="808560"/>
          </a:xfrm>
          <a:custGeom>
            <a:avLst/>
            <a:gdLst/>
            <a:ahLst/>
            <a:cxnLst/>
            <a:rect l="l" t="t" r="r" b="b"/>
            <a:pathLst>
              <a:path w="750960" h="808560">
                <a:moveTo>
                  <a:pt x="0" y="0"/>
                </a:moveTo>
                <a:lnTo>
                  <a:pt x="750960" y="0"/>
                </a:lnTo>
                <a:lnTo>
                  <a:pt x="750960" y="808560"/>
                </a:lnTo>
                <a:lnTo>
                  <a:pt x="0" y="80856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391200" y="8619120"/>
            <a:ext cx="381600" cy="467280"/>
          </a:xfrm>
          <a:custGeom>
            <a:avLst/>
            <a:gdLst/>
            <a:ahLst/>
            <a:cxnLst/>
            <a:rect l="l" t="t" r="r" b="b"/>
            <a:pathLst>
              <a:path w="381600" h="467280">
                <a:moveTo>
                  <a:pt x="0" y="0"/>
                </a:moveTo>
                <a:lnTo>
                  <a:pt x="381600" y="0"/>
                </a:lnTo>
                <a:lnTo>
                  <a:pt x="381600" y="467280"/>
                </a:lnTo>
                <a:lnTo>
                  <a:pt x="0" y="46728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827680" y="7922880"/>
            <a:ext cx="790560" cy="415440"/>
          </a:xfrm>
          <a:custGeom>
            <a:avLst/>
            <a:gdLst/>
            <a:ahLst/>
            <a:cxnLst/>
            <a:rect l="l" t="t" r="r" b="b"/>
            <a:pathLst>
              <a:path w="790560" h="415440">
                <a:moveTo>
                  <a:pt x="0" y="0"/>
                </a:moveTo>
                <a:lnTo>
                  <a:pt x="790560" y="0"/>
                </a:lnTo>
                <a:lnTo>
                  <a:pt x="790560" y="415440"/>
                </a:lnTo>
                <a:lnTo>
                  <a:pt x="0" y="41544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681520" y="4898160"/>
            <a:ext cx="1077120" cy="239760"/>
          </a:xfrm>
          <a:custGeom>
            <a:avLst/>
            <a:gdLst/>
            <a:ahLst/>
            <a:cxnLst/>
            <a:rect l="l" t="t" r="r" b="b"/>
            <a:pathLst>
              <a:path w="1077120" h="239760">
                <a:moveTo>
                  <a:pt x="0" y="0"/>
                </a:moveTo>
                <a:lnTo>
                  <a:pt x="1077120" y="0"/>
                </a:lnTo>
                <a:lnTo>
                  <a:pt x="1077120" y="239760"/>
                </a:lnTo>
                <a:lnTo>
                  <a:pt x="0" y="23976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869120" y="5669280"/>
            <a:ext cx="434160" cy="414720"/>
          </a:xfrm>
          <a:custGeom>
            <a:avLst/>
            <a:gdLst/>
            <a:ahLst/>
            <a:cxnLst/>
            <a:rect l="l" t="t" r="r" b="b"/>
            <a:pathLst>
              <a:path w="434160" h="414720">
                <a:moveTo>
                  <a:pt x="0" y="0"/>
                </a:moveTo>
                <a:lnTo>
                  <a:pt x="434160" y="0"/>
                </a:lnTo>
                <a:lnTo>
                  <a:pt x="434160" y="414720"/>
                </a:lnTo>
                <a:lnTo>
                  <a:pt x="0" y="41472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152400" y="5920560"/>
            <a:ext cx="182160" cy="550080"/>
          </a:xfrm>
          <a:custGeom>
            <a:avLst/>
            <a:gdLst/>
            <a:ahLst/>
            <a:cxnLst/>
            <a:rect l="l" t="t" r="r" b="b"/>
            <a:pathLst>
              <a:path w="182160" h="550080">
                <a:moveTo>
                  <a:pt x="0" y="0"/>
                </a:moveTo>
                <a:lnTo>
                  <a:pt x="182160" y="0"/>
                </a:lnTo>
                <a:lnTo>
                  <a:pt x="182160" y="550080"/>
                </a:lnTo>
                <a:lnTo>
                  <a:pt x="0" y="55008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899680" y="8176320"/>
            <a:ext cx="640080" cy="170640"/>
          </a:xfrm>
          <a:custGeom>
            <a:avLst/>
            <a:gdLst/>
            <a:ahLst/>
            <a:cxnLst/>
            <a:rect l="l" t="t" r="r" b="b"/>
            <a:pathLst>
              <a:path w="640080" h="170640">
                <a:moveTo>
                  <a:pt x="0" y="0"/>
                </a:moveTo>
                <a:lnTo>
                  <a:pt x="640080" y="0"/>
                </a:lnTo>
                <a:lnTo>
                  <a:pt x="640080" y="170640"/>
                </a:lnTo>
                <a:lnTo>
                  <a:pt x="0" y="17064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85760" y="5110560"/>
            <a:ext cx="324000" cy="339840"/>
          </a:xfrm>
          <a:custGeom>
            <a:avLst/>
            <a:gdLst/>
            <a:ahLst/>
            <a:cxnLst/>
            <a:rect l="l" t="t" r="r" b="b"/>
            <a:pathLst>
              <a:path w="324000" h="339840">
                <a:moveTo>
                  <a:pt x="0" y="0"/>
                </a:moveTo>
                <a:lnTo>
                  <a:pt x="324000" y="0"/>
                </a:lnTo>
                <a:lnTo>
                  <a:pt x="324000" y="339840"/>
                </a:lnTo>
                <a:lnTo>
                  <a:pt x="0" y="33984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40160" y="8982000"/>
            <a:ext cx="591840" cy="182160"/>
          </a:xfrm>
          <a:custGeom>
            <a:avLst/>
            <a:gdLst/>
            <a:ahLst/>
            <a:cxnLst/>
            <a:rect l="l" t="t" r="r" b="b"/>
            <a:pathLst>
              <a:path w="591840" h="182160">
                <a:moveTo>
                  <a:pt x="0" y="0"/>
                </a:moveTo>
                <a:lnTo>
                  <a:pt x="591840" y="0"/>
                </a:lnTo>
                <a:lnTo>
                  <a:pt x="591840" y="182160"/>
                </a:lnTo>
                <a:lnTo>
                  <a:pt x="0" y="18216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400560" y="8490960"/>
            <a:ext cx="562320" cy="222480"/>
          </a:xfrm>
          <a:custGeom>
            <a:avLst/>
            <a:gdLst/>
            <a:ahLst/>
            <a:cxnLst/>
            <a:rect l="l" t="t" r="r" b="b"/>
            <a:pathLst>
              <a:path w="562320" h="222480">
                <a:moveTo>
                  <a:pt x="0" y="0"/>
                </a:moveTo>
                <a:lnTo>
                  <a:pt x="562320" y="0"/>
                </a:lnTo>
                <a:lnTo>
                  <a:pt x="562320" y="222480"/>
                </a:lnTo>
                <a:lnTo>
                  <a:pt x="0" y="22248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315280" y="2383200"/>
            <a:ext cx="250560" cy="250560"/>
          </a:xfrm>
          <a:custGeom>
            <a:avLst/>
            <a:gdLst/>
            <a:ahLst/>
            <a:cxnLst/>
            <a:rect l="l" t="t" r="r" b="b"/>
            <a:pathLst>
              <a:path w="250560" h="250560">
                <a:moveTo>
                  <a:pt x="0" y="0"/>
                </a:moveTo>
                <a:lnTo>
                  <a:pt x="250560" y="0"/>
                </a:lnTo>
                <a:lnTo>
                  <a:pt x="250560" y="250560"/>
                </a:lnTo>
                <a:lnTo>
                  <a:pt x="0" y="25056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34320" y="8544240"/>
            <a:ext cx="249840" cy="252720"/>
          </a:xfrm>
          <a:custGeom>
            <a:avLst/>
            <a:gdLst/>
            <a:ahLst/>
            <a:cxnLst/>
            <a:rect l="l" t="t" r="r" b="b"/>
            <a:pathLst>
              <a:path w="249840" h="252720">
                <a:moveTo>
                  <a:pt x="0" y="0"/>
                </a:moveTo>
                <a:lnTo>
                  <a:pt x="249840" y="0"/>
                </a:lnTo>
                <a:lnTo>
                  <a:pt x="249840" y="252720"/>
                </a:lnTo>
                <a:lnTo>
                  <a:pt x="0" y="2527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55280" y="9191520"/>
            <a:ext cx="563760" cy="56880"/>
          </a:xfrm>
          <a:custGeom>
            <a:avLst/>
            <a:gdLst/>
            <a:ahLst/>
            <a:cxnLst/>
            <a:rect l="l" t="t" r="r" b="b"/>
            <a:pathLst>
              <a:path w="563760" h="56880">
                <a:moveTo>
                  <a:pt x="0" y="0"/>
                </a:moveTo>
                <a:lnTo>
                  <a:pt x="563760" y="0"/>
                </a:lnTo>
                <a:lnTo>
                  <a:pt x="563760" y="56880"/>
                </a:lnTo>
                <a:lnTo>
                  <a:pt x="0" y="5688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533920" y="4867200"/>
            <a:ext cx="327600" cy="250560"/>
          </a:xfrm>
          <a:custGeom>
            <a:avLst/>
            <a:gdLst/>
            <a:ahLst/>
            <a:cxnLst/>
            <a:rect l="l" t="t" r="r" b="b"/>
            <a:pathLst>
              <a:path w="327600" h="250560">
                <a:moveTo>
                  <a:pt x="0" y="0"/>
                </a:moveTo>
                <a:lnTo>
                  <a:pt x="327600" y="0"/>
                </a:lnTo>
                <a:lnTo>
                  <a:pt x="327600" y="250560"/>
                </a:lnTo>
                <a:lnTo>
                  <a:pt x="0" y="25056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599520" y="6308640"/>
            <a:ext cx="320400" cy="246240"/>
          </a:xfrm>
          <a:custGeom>
            <a:avLst/>
            <a:gdLst/>
            <a:ahLst/>
            <a:cxnLst/>
            <a:rect l="l" t="t" r="r" b="b"/>
            <a:pathLst>
              <a:path w="320400" h="246240">
                <a:moveTo>
                  <a:pt x="0" y="0"/>
                </a:moveTo>
                <a:lnTo>
                  <a:pt x="320400" y="0"/>
                </a:lnTo>
                <a:lnTo>
                  <a:pt x="320400" y="246240"/>
                </a:lnTo>
                <a:lnTo>
                  <a:pt x="0" y="24624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523920" y="8409600"/>
            <a:ext cx="171360" cy="424800"/>
          </a:xfrm>
          <a:custGeom>
            <a:avLst/>
            <a:gdLst/>
            <a:ahLst/>
            <a:cxnLst/>
            <a:rect l="l" t="t" r="r" b="b"/>
            <a:pathLst>
              <a:path w="171360" h="424800">
                <a:moveTo>
                  <a:pt x="0" y="0"/>
                </a:moveTo>
                <a:lnTo>
                  <a:pt x="171360" y="0"/>
                </a:lnTo>
                <a:lnTo>
                  <a:pt x="171360" y="424800"/>
                </a:lnTo>
                <a:lnTo>
                  <a:pt x="0" y="42480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5519520" y="6308640"/>
            <a:ext cx="318240" cy="246240"/>
          </a:xfrm>
          <a:custGeom>
            <a:avLst/>
            <a:gdLst/>
            <a:ahLst/>
            <a:cxnLst/>
            <a:rect l="l" t="t" r="r" b="b"/>
            <a:pathLst>
              <a:path w="318240" h="246240">
                <a:moveTo>
                  <a:pt x="0" y="0"/>
                </a:moveTo>
                <a:lnTo>
                  <a:pt x="318240" y="0"/>
                </a:lnTo>
                <a:lnTo>
                  <a:pt x="318240" y="246240"/>
                </a:lnTo>
                <a:lnTo>
                  <a:pt x="0" y="24624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752800" y="8411040"/>
            <a:ext cx="168480" cy="421920"/>
          </a:xfrm>
          <a:custGeom>
            <a:avLst/>
            <a:gdLst/>
            <a:ahLst/>
            <a:cxnLst/>
            <a:rect l="l" t="t" r="r" b="b"/>
            <a:pathLst>
              <a:path w="168480" h="421920">
                <a:moveTo>
                  <a:pt x="0" y="0"/>
                </a:moveTo>
                <a:lnTo>
                  <a:pt x="168480" y="0"/>
                </a:lnTo>
                <a:lnTo>
                  <a:pt x="168480" y="421920"/>
                </a:lnTo>
                <a:lnTo>
                  <a:pt x="0" y="42192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703520" y="4852080"/>
            <a:ext cx="265680" cy="249120"/>
          </a:xfrm>
          <a:custGeom>
            <a:avLst/>
            <a:gdLst/>
            <a:ahLst/>
            <a:cxnLst/>
            <a:rect l="l" t="t" r="r" b="b"/>
            <a:pathLst>
              <a:path w="265680" h="249120">
                <a:moveTo>
                  <a:pt x="0" y="0"/>
                </a:moveTo>
                <a:lnTo>
                  <a:pt x="265680" y="0"/>
                </a:lnTo>
                <a:lnTo>
                  <a:pt x="265680" y="249120"/>
                </a:lnTo>
                <a:lnTo>
                  <a:pt x="0" y="24912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625440" y="4867200"/>
            <a:ext cx="306000" cy="251280"/>
          </a:xfrm>
          <a:custGeom>
            <a:avLst/>
            <a:gdLst/>
            <a:ahLst/>
            <a:cxnLst/>
            <a:rect l="l" t="t" r="r" b="b"/>
            <a:pathLst>
              <a:path w="306000" h="251280">
                <a:moveTo>
                  <a:pt x="0" y="0"/>
                </a:moveTo>
                <a:lnTo>
                  <a:pt x="306000" y="0"/>
                </a:lnTo>
                <a:lnTo>
                  <a:pt x="306000" y="251280"/>
                </a:lnTo>
                <a:lnTo>
                  <a:pt x="0" y="25128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284400" y="2842560"/>
            <a:ext cx="175680" cy="177120"/>
          </a:xfrm>
          <a:custGeom>
            <a:avLst/>
            <a:gdLst/>
            <a:ahLst/>
            <a:cxnLst/>
            <a:rect l="l" t="t" r="r" b="b"/>
            <a:pathLst>
              <a:path w="175680" h="177120">
                <a:moveTo>
                  <a:pt x="0" y="0"/>
                </a:moveTo>
                <a:lnTo>
                  <a:pt x="175680" y="0"/>
                </a:lnTo>
                <a:lnTo>
                  <a:pt x="175680" y="177120"/>
                </a:lnTo>
                <a:lnTo>
                  <a:pt x="0" y="17712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8832240" y="2842560"/>
            <a:ext cx="177120" cy="177120"/>
          </a:xfrm>
          <a:custGeom>
            <a:avLst/>
            <a:gdLst/>
            <a:ahLst/>
            <a:cxnLst/>
            <a:rect l="l" t="t" r="r" b="b"/>
            <a:pathLst>
              <a:path w="177120" h="177120">
                <a:moveTo>
                  <a:pt x="0" y="0"/>
                </a:moveTo>
                <a:lnTo>
                  <a:pt x="177120" y="0"/>
                </a:lnTo>
                <a:lnTo>
                  <a:pt x="177120" y="177120"/>
                </a:lnTo>
                <a:lnTo>
                  <a:pt x="0" y="17712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9059040" y="2842560"/>
            <a:ext cx="175680" cy="176400"/>
          </a:xfrm>
          <a:custGeom>
            <a:avLst/>
            <a:gdLst/>
            <a:ahLst/>
            <a:cxnLst/>
            <a:rect l="l" t="t" r="r" b="b"/>
            <a:pathLst>
              <a:path w="175680" h="176400">
                <a:moveTo>
                  <a:pt x="0" y="0"/>
                </a:moveTo>
                <a:lnTo>
                  <a:pt x="175680" y="0"/>
                </a:lnTo>
                <a:lnTo>
                  <a:pt x="175680" y="176400"/>
                </a:lnTo>
                <a:lnTo>
                  <a:pt x="0" y="17640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6860880" y="5608800"/>
            <a:ext cx="59760" cy="421200"/>
          </a:xfrm>
          <a:custGeom>
            <a:avLst/>
            <a:gdLst/>
            <a:ahLst/>
            <a:cxnLst/>
            <a:rect l="l" t="t" r="r" b="b"/>
            <a:pathLst>
              <a:path w="59760" h="421200">
                <a:moveTo>
                  <a:pt x="0" y="0"/>
                </a:moveTo>
                <a:lnTo>
                  <a:pt x="59760" y="0"/>
                </a:lnTo>
                <a:lnTo>
                  <a:pt x="59760" y="421200"/>
                </a:lnTo>
                <a:lnTo>
                  <a:pt x="0" y="42120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5520240" y="5608800"/>
            <a:ext cx="59760" cy="421200"/>
          </a:xfrm>
          <a:custGeom>
            <a:avLst/>
            <a:gdLst/>
            <a:ahLst/>
            <a:cxnLst/>
            <a:rect l="l" t="t" r="r" b="b"/>
            <a:pathLst>
              <a:path w="59760" h="421200">
                <a:moveTo>
                  <a:pt x="0" y="0"/>
                </a:moveTo>
                <a:lnTo>
                  <a:pt x="59760" y="0"/>
                </a:lnTo>
                <a:lnTo>
                  <a:pt x="59760" y="421200"/>
                </a:lnTo>
                <a:lnTo>
                  <a:pt x="0" y="42120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6171840" y="8377920"/>
            <a:ext cx="229680" cy="255600"/>
          </a:xfrm>
          <a:custGeom>
            <a:avLst/>
            <a:gdLst/>
            <a:ahLst/>
            <a:cxnLst/>
            <a:rect l="l" t="t" r="r" b="b"/>
            <a:pathLst>
              <a:path w="229680" h="255600">
                <a:moveTo>
                  <a:pt x="0" y="0"/>
                </a:moveTo>
                <a:lnTo>
                  <a:pt x="229680" y="0"/>
                </a:lnTo>
                <a:lnTo>
                  <a:pt x="229680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141200" y="2768400"/>
            <a:ext cx="217440" cy="213840"/>
          </a:xfrm>
          <a:custGeom>
            <a:avLst/>
            <a:gdLst/>
            <a:ahLst/>
            <a:cxnLst/>
            <a:rect l="l" t="t" r="r" b="b"/>
            <a:pathLst>
              <a:path w="217440" h="213840">
                <a:moveTo>
                  <a:pt x="0" y="0"/>
                </a:moveTo>
                <a:lnTo>
                  <a:pt x="217440" y="0"/>
                </a:lnTo>
                <a:lnTo>
                  <a:pt x="217440" y="213840"/>
                </a:lnTo>
                <a:lnTo>
                  <a:pt x="0" y="213840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329840" y="2904480"/>
            <a:ext cx="187920" cy="239760"/>
          </a:xfrm>
          <a:custGeom>
            <a:avLst/>
            <a:gdLst/>
            <a:ahLst/>
            <a:cxnLst/>
            <a:rect l="l" t="t" r="r" b="b"/>
            <a:pathLst>
              <a:path w="187920" h="239760">
                <a:moveTo>
                  <a:pt x="0" y="0"/>
                </a:moveTo>
                <a:lnTo>
                  <a:pt x="187920" y="0"/>
                </a:lnTo>
                <a:lnTo>
                  <a:pt x="187920" y="239760"/>
                </a:lnTo>
                <a:lnTo>
                  <a:pt x="0" y="239760"/>
                </a:lnTo>
                <a:lnTo>
                  <a:pt x="0" y="0"/>
                </a:lnTo>
                <a:close/>
              </a:path>
            </a:pathLst>
          </a:custGeom>
          <a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8404560" y="5670720"/>
            <a:ext cx="264960" cy="56160"/>
          </a:xfrm>
          <a:custGeom>
            <a:avLst/>
            <a:gdLst/>
            <a:ahLst/>
            <a:cxnLst/>
            <a:rect l="l" t="t" r="r" b="b"/>
            <a:pathLst>
              <a:path w="264960" h="56160">
                <a:moveTo>
                  <a:pt x="0" y="0"/>
                </a:moveTo>
                <a:lnTo>
                  <a:pt x="264960" y="0"/>
                </a:lnTo>
                <a:lnTo>
                  <a:pt x="264960" y="56160"/>
                </a:lnTo>
                <a:lnTo>
                  <a:pt x="0" y="56160"/>
                </a:lnTo>
                <a:lnTo>
                  <a:pt x="0" y="0"/>
                </a:lnTo>
                <a:close/>
              </a:path>
            </a:pathLst>
          </a:custGeom>
          <a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8404560" y="5546880"/>
            <a:ext cx="235440" cy="56160"/>
          </a:xfrm>
          <a:custGeom>
            <a:avLst/>
            <a:gdLst/>
            <a:ahLst/>
            <a:cxnLst/>
            <a:rect l="l" t="t" r="r" b="b"/>
            <a:pathLst>
              <a:path w="235440" h="56160">
                <a:moveTo>
                  <a:pt x="0" y="0"/>
                </a:moveTo>
                <a:lnTo>
                  <a:pt x="235440" y="0"/>
                </a:lnTo>
                <a:lnTo>
                  <a:pt x="235440" y="56160"/>
                </a:lnTo>
                <a:lnTo>
                  <a:pt x="0" y="56160"/>
                </a:lnTo>
                <a:lnTo>
                  <a:pt x="0" y="0"/>
                </a:lnTo>
                <a:close/>
              </a:path>
            </a:pathLst>
          </a:custGeom>
          <a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18640" y="9307440"/>
            <a:ext cx="57600" cy="228960"/>
          </a:xfrm>
          <a:custGeom>
            <a:avLst/>
            <a:gdLst/>
            <a:ahLst/>
            <a:cxnLst/>
            <a:rect l="l" t="t" r="r" b="b"/>
            <a:pathLst>
              <a:path w="57600" h="228960">
                <a:moveTo>
                  <a:pt x="0" y="0"/>
                </a:moveTo>
                <a:lnTo>
                  <a:pt x="57600" y="0"/>
                </a:lnTo>
                <a:lnTo>
                  <a:pt x="57600" y="228960"/>
                </a:lnTo>
                <a:lnTo>
                  <a:pt x="0" y="228960"/>
                </a:lnTo>
                <a:lnTo>
                  <a:pt x="0" y="0"/>
                </a:lnTo>
                <a:close/>
              </a:path>
            </a:pathLst>
          </a:custGeom>
          <a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890720" y="8740800"/>
            <a:ext cx="226800" cy="56160"/>
          </a:xfrm>
          <a:custGeom>
            <a:avLst/>
            <a:gdLst/>
            <a:ahLst/>
            <a:cxnLst/>
            <a:rect l="l" t="t" r="r" b="b"/>
            <a:pathLst>
              <a:path w="226800" h="56160">
                <a:moveTo>
                  <a:pt x="0" y="0"/>
                </a:moveTo>
                <a:lnTo>
                  <a:pt x="226800" y="0"/>
                </a:lnTo>
                <a:lnTo>
                  <a:pt x="226800" y="56160"/>
                </a:lnTo>
                <a:lnTo>
                  <a:pt x="0" y="56160"/>
                </a:lnTo>
                <a:lnTo>
                  <a:pt x="0" y="0"/>
                </a:lnTo>
                <a:close/>
              </a:path>
            </a:pathLst>
          </a:custGeom>
          <a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6334560" y="2202480"/>
            <a:ext cx="553680" cy="546480"/>
          </a:xfrm>
          <a:custGeom>
            <a:avLst/>
            <a:gdLst/>
            <a:ahLst/>
            <a:cxnLst/>
            <a:rect l="l" t="t" r="r" b="b"/>
            <a:pathLst>
              <a:path w="553680" h="546480">
                <a:moveTo>
                  <a:pt x="0" y="0"/>
                </a:moveTo>
                <a:lnTo>
                  <a:pt x="553680" y="0"/>
                </a:lnTo>
                <a:lnTo>
                  <a:pt x="553680" y="546480"/>
                </a:lnTo>
                <a:lnTo>
                  <a:pt x="0" y="546480"/>
                </a:lnTo>
                <a:lnTo>
                  <a:pt x="0" y="0"/>
                </a:lnTo>
                <a:close/>
              </a:path>
            </a:pathLst>
          </a:custGeom>
          <a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5650560" y="2219040"/>
            <a:ext cx="356400" cy="57600"/>
          </a:xfrm>
          <a:custGeom>
            <a:avLst/>
            <a:gdLst/>
            <a:ahLst/>
            <a:cxnLst/>
            <a:rect l="l" t="t" r="r" b="b"/>
            <a:pathLst>
              <a:path w="356400" h="57600">
                <a:moveTo>
                  <a:pt x="0" y="0"/>
                </a:moveTo>
                <a:lnTo>
                  <a:pt x="356400" y="0"/>
                </a:lnTo>
                <a:lnTo>
                  <a:pt x="356400" y="57600"/>
                </a:lnTo>
                <a:lnTo>
                  <a:pt x="0" y="57600"/>
                </a:lnTo>
                <a:lnTo>
                  <a:pt x="0" y="0"/>
                </a:lnTo>
                <a:close/>
              </a:path>
            </a:pathLst>
          </a:custGeom>
          <a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451200" y="2851200"/>
            <a:ext cx="349920" cy="57600"/>
          </a:xfrm>
          <a:custGeom>
            <a:avLst/>
            <a:gdLst/>
            <a:ahLst/>
            <a:cxnLst/>
            <a:rect l="l" t="t" r="r" b="b"/>
            <a:pathLst>
              <a:path w="349920" h="57600">
                <a:moveTo>
                  <a:pt x="0" y="0"/>
                </a:moveTo>
                <a:lnTo>
                  <a:pt x="349920" y="0"/>
                </a:lnTo>
                <a:lnTo>
                  <a:pt x="349920" y="57600"/>
                </a:lnTo>
                <a:lnTo>
                  <a:pt x="0" y="57600"/>
                </a:lnTo>
                <a:lnTo>
                  <a:pt x="0" y="0"/>
                </a:lnTo>
                <a:close/>
              </a:path>
            </a:pathLst>
          </a:custGeom>
          <a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6451200" y="2985840"/>
            <a:ext cx="349920" cy="54000"/>
          </a:xfrm>
          <a:custGeom>
            <a:avLst/>
            <a:gdLst/>
            <a:ahLst/>
            <a:cxnLst/>
            <a:rect l="l" t="t" r="r" b="b"/>
            <a:pathLst>
              <a:path w="349920" h="54000">
                <a:moveTo>
                  <a:pt x="0" y="0"/>
                </a:moveTo>
                <a:lnTo>
                  <a:pt x="349920" y="0"/>
                </a:lnTo>
                <a:lnTo>
                  <a:pt x="349920" y="54000"/>
                </a:lnTo>
                <a:lnTo>
                  <a:pt x="0" y="5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6418080" y="6100560"/>
            <a:ext cx="210960" cy="257760"/>
          </a:xfrm>
          <a:custGeom>
            <a:avLst/>
            <a:gdLst/>
            <a:ahLst/>
            <a:cxnLst/>
            <a:rect l="l" t="t" r="r" b="b"/>
            <a:pathLst>
              <a:path w="210960" h="257760">
                <a:moveTo>
                  <a:pt x="0" y="0"/>
                </a:moveTo>
                <a:lnTo>
                  <a:pt x="210960" y="0"/>
                </a:lnTo>
                <a:lnTo>
                  <a:pt x="210960" y="257760"/>
                </a:lnTo>
                <a:lnTo>
                  <a:pt x="0" y="257760"/>
                </a:lnTo>
                <a:lnTo>
                  <a:pt x="0" y="0"/>
                </a:lnTo>
                <a:close/>
              </a:path>
            </a:pathLst>
          </a:custGeom>
          <a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5868720" y="6099840"/>
            <a:ext cx="193680" cy="311040"/>
          </a:xfrm>
          <a:custGeom>
            <a:avLst/>
            <a:gdLst/>
            <a:ahLst/>
            <a:cxnLst/>
            <a:rect l="l" t="t" r="r" b="b"/>
            <a:pathLst>
              <a:path w="193680" h="311040">
                <a:moveTo>
                  <a:pt x="0" y="0"/>
                </a:moveTo>
                <a:lnTo>
                  <a:pt x="193680" y="0"/>
                </a:lnTo>
                <a:lnTo>
                  <a:pt x="193680" y="311040"/>
                </a:lnTo>
                <a:lnTo>
                  <a:pt x="0" y="311040"/>
                </a:lnTo>
                <a:lnTo>
                  <a:pt x="0" y="0"/>
                </a:lnTo>
                <a:close/>
              </a:path>
            </a:pathLst>
          </a:custGeom>
          <a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4083840" y="8190720"/>
            <a:ext cx="221040" cy="221040"/>
          </a:xfrm>
          <a:custGeom>
            <a:avLst/>
            <a:gdLst/>
            <a:ahLst/>
            <a:cxnLst/>
            <a:rect l="l" t="t" r="r" b="b"/>
            <a:pathLst>
              <a:path w="221040" h="221040">
                <a:moveTo>
                  <a:pt x="0" y="0"/>
                </a:moveTo>
                <a:lnTo>
                  <a:pt x="221040" y="0"/>
                </a:lnTo>
                <a:lnTo>
                  <a:pt x="221040" y="221040"/>
                </a:lnTo>
                <a:lnTo>
                  <a:pt x="0" y="221040"/>
                </a:lnTo>
                <a:lnTo>
                  <a:pt x="0" y="0"/>
                </a:lnTo>
                <a:close/>
              </a:path>
            </a:pathLst>
          </a:custGeom>
          <a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0448640" y="1437120"/>
            <a:ext cx="7322400" cy="8099280"/>
          </a:xfrm>
          <a:custGeom>
            <a:avLst/>
            <a:gdLst/>
            <a:ahLst/>
            <a:cxnLst/>
            <a:rect l="l" t="t" r="r" b="b"/>
            <a:pathLst>
              <a:path w="7322400" h="8099280">
                <a:moveTo>
                  <a:pt x="0" y="0"/>
                </a:moveTo>
                <a:lnTo>
                  <a:pt x="7322400" y="0"/>
                </a:lnTo>
                <a:lnTo>
                  <a:pt x="7322400" y="8099280"/>
                </a:lnTo>
                <a:lnTo>
                  <a:pt x="0" y="8099280"/>
                </a:lnTo>
                <a:lnTo>
                  <a:pt x="0" y="0"/>
                </a:lnTo>
                <a:close/>
              </a:path>
            </a:pathLst>
          </a:custGeom>
          <a:blipFill>
            <a:blip r:embed="rId121"/>
            <a:stretch>
              <a:fillRect t="-4" b="-4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Custom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Libre Baskerville</vt:lpstr>
      <vt:lpstr>Libre Baskerville Bold</vt:lpstr>
      <vt:lpstr>Cinzel</vt:lpstr>
      <vt:lpstr>Open Sans</vt:lpstr>
      <vt:lpstr>Arial Bold</vt:lpstr>
      <vt:lpstr>Cinzel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2024-01-06T10:13:22Z</dcterms:created>
  <dcterms:modified xsi:type="dcterms:W3CDTF">2024-01-17T06:01:10Z</dcterms:modified>
  <dc:identifier/>
</cp:coreProperties>
</file>